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43.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7" r:id="rId3"/>
    <p:sldId id="306" r:id="rId4"/>
    <p:sldId id="303" r:id="rId5"/>
    <p:sldId id="261" r:id="rId6"/>
    <p:sldId id="265" r:id="rId7"/>
    <p:sldId id="266" r:id="rId8"/>
    <p:sldId id="267" r:id="rId9"/>
    <p:sldId id="268" r:id="rId10"/>
    <p:sldId id="269" r:id="rId11"/>
    <p:sldId id="300" r:id="rId12"/>
    <p:sldId id="299" r:id="rId13"/>
    <p:sldId id="298" r:id="rId14"/>
    <p:sldId id="286" r:id="rId15"/>
    <p:sldId id="297" r:id="rId16"/>
    <p:sldId id="296" r:id="rId17"/>
    <p:sldId id="295" r:id="rId18"/>
    <p:sldId id="291" r:id="rId19"/>
    <p:sldId id="294" r:id="rId20"/>
    <p:sldId id="302" r:id="rId21"/>
    <p:sldId id="293" r:id="rId22"/>
    <p:sldId id="292" r:id="rId23"/>
    <p:sldId id="290" r:id="rId24"/>
    <p:sldId id="280" r:id="rId25"/>
    <p:sldId id="289" r:id="rId26"/>
    <p:sldId id="304" r:id="rId27"/>
    <p:sldId id="288" r:id="rId28"/>
    <p:sldId id="287" r:id="rId29"/>
    <p:sldId id="285" r:id="rId30"/>
    <p:sldId id="284" r:id="rId31"/>
    <p:sldId id="283" r:id="rId32"/>
    <p:sldId id="282" r:id="rId33"/>
    <p:sldId id="281" r:id="rId34"/>
    <p:sldId id="305" r:id="rId35"/>
    <p:sldId id="279" r:id="rId36"/>
    <p:sldId id="278" r:id="rId37"/>
    <p:sldId id="277" r:id="rId38"/>
    <p:sldId id="276" r:id="rId39"/>
    <p:sldId id="275" r:id="rId40"/>
    <p:sldId id="274" r:id="rId41"/>
    <p:sldId id="273" r:id="rId42"/>
    <p:sldId id="272" r:id="rId43"/>
    <p:sldId id="270" r:id="rId44"/>
    <p:sldId id="271" r:id="rId45"/>
    <p:sldId id="301" r:id="rId46"/>
  </p:sldIdLst>
  <p:sldSz cx="9144000" cy="5143500" type="screen16x9"/>
  <p:notesSz cx="6858000" cy="9144000"/>
  <p:custDataLst>
    <p:tags r:id="rId4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AFBA"/>
    <a:srgbClr val="EDAF36"/>
    <a:srgbClr val="48AF56"/>
    <a:srgbClr val="EF605E"/>
    <a:srgbClr val="8DC85C"/>
    <a:srgbClr val="144798"/>
    <a:srgbClr val="1A5BC4"/>
    <a:srgbClr val="4784E7"/>
    <a:srgbClr val="009ADC"/>
    <a:srgbClr val="0077A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19" autoAdjust="0"/>
    <p:restoredTop sz="94660"/>
  </p:normalViewPr>
  <p:slideViewPr>
    <p:cSldViewPr>
      <p:cViewPr>
        <p:scale>
          <a:sx n="100" d="100"/>
          <a:sy n="100" d="100"/>
        </p:scale>
        <p:origin x="-1944" y="-726"/>
      </p:cViewPr>
      <p:guideLst>
        <p:guide orient="horz" pos="1620"/>
        <p:guide pos="2880"/>
      </p:guideLst>
    </p:cSldViewPr>
  </p:slideViewPr>
  <p:notesTextViewPr>
    <p:cViewPr>
      <p:scale>
        <a:sx n="1" d="1"/>
        <a:sy n="1" d="1"/>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B3CA59-E96E-4A51-8407-0D042DA131F7}"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CN" altLang="en-US"/>
        </a:p>
      </dgm:t>
    </dgm:pt>
    <dgm:pt modelId="{98EE382B-8317-4366-A4BB-7600F5F42648}">
      <dgm:prSet phldrT="[文本]" custT="1"/>
      <dgm:spPr>
        <a:solidFill>
          <a:srgbClr val="EF605E"/>
        </a:solidFill>
      </dgm:spPr>
      <dgm:t>
        <a:bodyPr/>
        <a:lstStyle/>
        <a:p>
          <a:endParaRPr lang="zh-CN" altLang="en-US" sz="1600" spc="110" baseline="0" dirty="0">
            <a:solidFill>
              <a:schemeClr val="bg1"/>
            </a:solidFill>
            <a:latin typeface="微软雅黑" panose="020B0503020204020204" pitchFamily="34" charset="-122"/>
            <a:ea typeface="微软雅黑" panose="020B0503020204020204" pitchFamily="34" charset="-122"/>
          </a:endParaRPr>
        </a:p>
      </dgm:t>
      <dgm:extLst/>
    </dgm:pt>
    <dgm:pt modelId="{6BC5BF06-F579-4C1B-9776-5B38DB06CEBB}" type="parTrans" cxnId="{86E85F7E-BE98-4BC5-B407-E6ADEA4C0CFF}">
      <dgm:prSet/>
      <dgm:spPr/>
      <dgm:t>
        <a:bodyPr/>
        <a:lstStyle/>
        <a:p>
          <a:endParaRPr lang="zh-CN" altLang="en-US" sz="1600"/>
        </a:p>
      </dgm:t>
    </dgm:pt>
    <dgm:pt modelId="{AAA36AE5-291E-481F-8411-D6DDAC6E7161}" type="sibTrans" cxnId="{86E85F7E-BE98-4BC5-B407-E6ADEA4C0CFF}">
      <dgm:prSet/>
      <dgm:spPr/>
      <dgm:t>
        <a:bodyPr/>
        <a:lstStyle/>
        <a:p>
          <a:endParaRPr lang="zh-CN" altLang="en-US" sz="1600"/>
        </a:p>
      </dgm:t>
    </dgm:pt>
    <dgm:pt modelId="{29F99EB4-91FB-46FF-A666-03EE11A36587}">
      <dgm:prSet phldrT="[文本]" custT="1"/>
      <dgm:spPr>
        <a:solidFill>
          <a:srgbClr val="48AFBA"/>
        </a:solidFill>
      </dgm:spPr>
      <dgm: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点击添加内容</a:t>
          </a:r>
          <a:endParaRPr lang="zh-CN" altLang="en-US" sz="1400" dirty="0">
            <a:solidFill>
              <a:schemeClr val="bg1"/>
            </a:solidFill>
            <a:latin typeface="微软雅黑" panose="020B0503020204020204" pitchFamily="34" charset="-122"/>
            <a:ea typeface="微软雅黑" panose="020B0503020204020204" pitchFamily="34" charset="-122"/>
          </a:endParaRPr>
        </a:p>
      </dgm:t>
      <dgm:extLst/>
    </dgm:pt>
    <dgm:pt modelId="{0B59B060-AF52-4715-AA95-A1A58440D725}" type="parTrans" cxnId="{B28EE93A-DE95-4EDC-9BE5-F86E9F15918C}">
      <dgm:prSet custT="1"/>
      <dgm:spPr>
        <a:solidFill>
          <a:srgbClr val="EF605E"/>
        </a:solidFill>
        <a:ln>
          <a:solidFill>
            <a:schemeClr val="accent6">
              <a:lumMod val="75000"/>
            </a:schemeClr>
          </a:solidFill>
        </a:ln>
      </dgm:spPr>
      <dgm:t>
        <a:bodyPr/>
        <a:lstStyle/>
        <a:p>
          <a:endParaRPr lang="zh-CN" altLang="en-US" sz="400"/>
        </a:p>
      </dgm:t>
    </dgm:pt>
    <dgm:pt modelId="{784E9937-0D44-42C9-8818-433CF683174F}" type="sibTrans" cxnId="{B28EE93A-DE95-4EDC-9BE5-F86E9F15918C}">
      <dgm:prSet/>
      <dgm:spPr/>
      <dgm:t>
        <a:bodyPr/>
        <a:lstStyle/>
        <a:p>
          <a:endParaRPr lang="zh-CN" altLang="en-US" sz="1600"/>
        </a:p>
      </dgm:t>
    </dgm:pt>
    <dgm:pt modelId="{9C61A653-1F6B-45BF-A3C8-8935D48D20F5}">
      <dgm:prSet phldrT="[文本]" custT="1"/>
      <dgm:spPr>
        <a:solidFill>
          <a:srgbClr val="EDAF36"/>
        </a:solidFill>
      </dgm:spPr>
      <dgm: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点击添加内容</a:t>
          </a:r>
          <a:endParaRPr lang="zh-CN" altLang="en-US" sz="1400" dirty="0">
            <a:solidFill>
              <a:schemeClr val="bg1"/>
            </a:solidFill>
          </a:endParaRPr>
        </a:p>
      </dgm:t>
      <dgm:extLst/>
    </dgm:pt>
    <dgm:pt modelId="{48A78859-7D60-41AA-B02A-01C804CCE7AF}" type="parTrans" cxnId="{7B2AB337-AC76-4A49-8B60-6FC5456B67F0}">
      <dgm:prSet custT="1"/>
      <dgm:spPr>
        <a:solidFill>
          <a:srgbClr val="EF605E"/>
        </a:solidFill>
        <a:ln>
          <a:solidFill>
            <a:schemeClr val="accent6">
              <a:lumMod val="75000"/>
            </a:schemeClr>
          </a:solidFill>
        </a:ln>
      </dgm:spPr>
      <dgm:t>
        <a:bodyPr/>
        <a:lstStyle/>
        <a:p>
          <a:endParaRPr lang="zh-CN" altLang="en-US" sz="400"/>
        </a:p>
      </dgm:t>
    </dgm:pt>
    <dgm:pt modelId="{FBFE4850-4CE5-4BD9-88B5-ACB2C18F9234}" type="sibTrans" cxnId="{7B2AB337-AC76-4A49-8B60-6FC5456B67F0}">
      <dgm:prSet/>
      <dgm:spPr/>
      <dgm:t>
        <a:bodyPr/>
        <a:lstStyle/>
        <a:p>
          <a:endParaRPr lang="zh-CN" altLang="en-US" sz="1600"/>
        </a:p>
      </dgm:t>
    </dgm:pt>
    <dgm:pt modelId="{CF4AB1CC-B8F6-4011-96FD-4F14992F9AC2}">
      <dgm:prSet phldrT="[文本]" custT="1"/>
      <dgm:spPr>
        <a:solidFill>
          <a:srgbClr val="8DC85C"/>
        </a:solidFill>
      </dgm:spPr>
      <dgm:t>
        <a:bodyPr/>
        <a:lstStyle/>
        <a:p>
          <a:r>
            <a:rPr lang="zh-CN" altLang="en-US" sz="1400" dirty="0" smtClean="0">
              <a:solidFill>
                <a:schemeClr val="bg1"/>
              </a:solidFill>
              <a:latin typeface="微软雅黑" panose="020B0503020204020204" pitchFamily="34" charset="-122"/>
              <a:ea typeface="微软雅黑" panose="020B0503020204020204" pitchFamily="34" charset="-122"/>
            </a:rPr>
            <a:t>点击添加内容</a:t>
          </a:r>
          <a:endParaRPr lang="zh-CN" altLang="en-US" sz="1400" dirty="0">
            <a:solidFill>
              <a:schemeClr val="bg1"/>
            </a:solidFill>
            <a:latin typeface="微软雅黑" panose="020B0503020204020204" pitchFamily="34" charset="-122"/>
            <a:ea typeface="微软雅黑" panose="020B0503020204020204" pitchFamily="34" charset="-122"/>
          </a:endParaRPr>
        </a:p>
      </dgm:t>
      <dgm:extLst/>
    </dgm:pt>
    <dgm:pt modelId="{9BAAC82B-3A25-41EC-9D8A-6A3FAC8EDCDF}" type="parTrans" cxnId="{4C4AE677-86C1-47A8-A3D3-D6E4C35C32B3}">
      <dgm:prSet custT="1"/>
      <dgm:spPr>
        <a:solidFill>
          <a:srgbClr val="EF605E"/>
        </a:solidFill>
        <a:ln>
          <a:solidFill>
            <a:schemeClr val="accent6">
              <a:lumMod val="75000"/>
            </a:schemeClr>
          </a:solidFill>
        </a:ln>
      </dgm:spPr>
      <dgm:t>
        <a:bodyPr/>
        <a:lstStyle/>
        <a:p>
          <a:endParaRPr lang="zh-CN" altLang="en-US" sz="400"/>
        </a:p>
      </dgm:t>
    </dgm:pt>
    <dgm:pt modelId="{5A0141A7-B310-4652-8374-580F184DD519}" type="sibTrans" cxnId="{4C4AE677-86C1-47A8-A3D3-D6E4C35C32B3}">
      <dgm:prSet/>
      <dgm:spPr/>
      <dgm:t>
        <a:bodyPr/>
        <a:lstStyle/>
        <a:p>
          <a:endParaRPr lang="zh-CN" altLang="en-US" sz="1600"/>
        </a:p>
      </dgm:t>
    </dgm:pt>
    <dgm:pt modelId="{F90F45FB-24A2-4113-A5E0-063757EF8152}" type="pres">
      <dgm:prSet presAssocID="{9AB3CA59-E96E-4A51-8407-0D042DA131F7}" presName="Name0" presStyleCnt="0">
        <dgm:presLayoutVars>
          <dgm:chPref val="1"/>
          <dgm:dir/>
          <dgm:animOne val="branch"/>
          <dgm:animLvl val="lvl"/>
          <dgm:resizeHandles val="exact"/>
        </dgm:presLayoutVars>
      </dgm:prSet>
      <dgm:spPr/>
      <dgm:t>
        <a:bodyPr/>
        <a:lstStyle/>
        <a:p>
          <a:endParaRPr lang="zh-CN" altLang="en-US"/>
        </a:p>
      </dgm:t>
    </dgm:pt>
    <dgm:pt modelId="{FBAFF942-AF0D-4BA0-914A-98AE9A0B22ED}" type="pres">
      <dgm:prSet presAssocID="{98EE382B-8317-4366-A4BB-7600F5F42648}" presName="root1" presStyleCnt="0"/>
      <dgm:spPr/>
    </dgm:pt>
    <dgm:pt modelId="{FBA1D8E3-B212-40A4-9367-F5B80382E11F}" type="pres">
      <dgm:prSet presAssocID="{98EE382B-8317-4366-A4BB-7600F5F42648}" presName="LevelOneTextNode" presStyleLbl="node0" presStyleIdx="0" presStyleCnt="1">
        <dgm:presLayoutVars>
          <dgm:chPref val="3"/>
        </dgm:presLayoutVars>
      </dgm:prSet>
      <dgm:spPr/>
      <dgm:t>
        <a:bodyPr/>
        <a:lstStyle/>
        <a:p>
          <a:endParaRPr lang="zh-CN" altLang="en-US"/>
        </a:p>
      </dgm:t>
    </dgm:pt>
    <dgm:pt modelId="{4192E778-BDA4-44F2-ADC9-1101F3BB498D}" type="pres">
      <dgm:prSet presAssocID="{98EE382B-8317-4366-A4BB-7600F5F42648}" presName="level2hierChild" presStyleCnt="0"/>
      <dgm:spPr/>
    </dgm:pt>
    <dgm:pt modelId="{EFD6EA81-108C-4404-B3BE-DED838D72A94}" type="pres">
      <dgm:prSet presAssocID="{0B59B060-AF52-4715-AA95-A1A58440D725}" presName="conn2-1" presStyleLbl="parChTrans1D2" presStyleIdx="0" presStyleCnt="3"/>
      <dgm:spPr/>
      <dgm:t>
        <a:bodyPr/>
        <a:lstStyle/>
        <a:p>
          <a:endParaRPr lang="zh-CN" altLang="en-US"/>
        </a:p>
      </dgm:t>
    </dgm:pt>
    <dgm:pt modelId="{C1474064-A0C3-41AD-8B02-78360F534617}" type="pres">
      <dgm:prSet presAssocID="{0B59B060-AF52-4715-AA95-A1A58440D725}" presName="connTx" presStyleLbl="parChTrans1D2" presStyleIdx="0" presStyleCnt="3"/>
      <dgm:spPr/>
      <dgm:t>
        <a:bodyPr/>
        <a:lstStyle/>
        <a:p>
          <a:endParaRPr lang="zh-CN" altLang="en-US"/>
        </a:p>
      </dgm:t>
    </dgm:pt>
    <dgm:pt modelId="{852A1EDB-1D3E-4384-86AD-9BEA2AA673D9}" type="pres">
      <dgm:prSet presAssocID="{29F99EB4-91FB-46FF-A666-03EE11A36587}" presName="root2" presStyleCnt="0"/>
      <dgm:spPr/>
    </dgm:pt>
    <dgm:pt modelId="{DB573871-A674-4273-8830-F03050226792}" type="pres">
      <dgm:prSet presAssocID="{29F99EB4-91FB-46FF-A666-03EE11A36587}" presName="LevelTwoTextNode" presStyleLbl="node2" presStyleIdx="0" presStyleCnt="3">
        <dgm:presLayoutVars>
          <dgm:chPref val="3"/>
        </dgm:presLayoutVars>
      </dgm:prSet>
      <dgm:spPr/>
      <dgm:t>
        <a:bodyPr/>
        <a:lstStyle/>
        <a:p>
          <a:endParaRPr lang="zh-CN" altLang="en-US"/>
        </a:p>
      </dgm:t>
    </dgm:pt>
    <dgm:pt modelId="{A9F4509B-9C4E-4AE5-88F8-CBE322B26861}" type="pres">
      <dgm:prSet presAssocID="{29F99EB4-91FB-46FF-A666-03EE11A36587}" presName="level3hierChild" presStyleCnt="0"/>
      <dgm:spPr/>
    </dgm:pt>
    <dgm:pt modelId="{7A9A4601-A49B-4AC0-B106-F566AA2B3F7F}" type="pres">
      <dgm:prSet presAssocID="{48A78859-7D60-41AA-B02A-01C804CCE7AF}" presName="conn2-1" presStyleLbl="parChTrans1D2" presStyleIdx="1" presStyleCnt="3"/>
      <dgm:spPr/>
      <dgm:t>
        <a:bodyPr/>
        <a:lstStyle/>
        <a:p>
          <a:endParaRPr lang="zh-CN" altLang="en-US"/>
        </a:p>
      </dgm:t>
    </dgm:pt>
    <dgm:pt modelId="{0CA1DF54-A73F-4976-9AE8-34960E66F091}" type="pres">
      <dgm:prSet presAssocID="{48A78859-7D60-41AA-B02A-01C804CCE7AF}" presName="connTx" presStyleLbl="parChTrans1D2" presStyleIdx="1" presStyleCnt="3"/>
      <dgm:spPr/>
      <dgm:t>
        <a:bodyPr/>
        <a:lstStyle/>
        <a:p>
          <a:endParaRPr lang="zh-CN" altLang="en-US"/>
        </a:p>
      </dgm:t>
    </dgm:pt>
    <dgm:pt modelId="{A8D09188-D839-4132-8C5E-BCC87E93EE62}" type="pres">
      <dgm:prSet presAssocID="{9C61A653-1F6B-45BF-A3C8-8935D48D20F5}" presName="root2" presStyleCnt="0"/>
      <dgm:spPr/>
    </dgm:pt>
    <dgm:pt modelId="{8819E659-93F6-4A4C-9A75-2CB74E769F7A}" type="pres">
      <dgm:prSet presAssocID="{9C61A653-1F6B-45BF-A3C8-8935D48D20F5}" presName="LevelTwoTextNode" presStyleLbl="node2" presStyleIdx="1" presStyleCnt="3">
        <dgm:presLayoutVars>
          <dgm:chPref val="3"/>
        </dgm:presLayoutVars>
      </dgm:prSet>
      <dgm:spPr/>
      <dgm:t>
        <a:bodyPr/>
        <a:lstStyle/>
        <a:p>
          <a:endParaRPr lang="zh-CN" altLang="en-US"/>
        </a:p>
      </dgm:t>
    </dgm:pt>
    <dgm:pt modelId="{7F974027-6F88-4284-9A20-15496962C9C1}" type="pres">
      <dgm:prSet presAssocID="{9C61A653-1F6B-45BF-A3C8-8935D48D20F5}" presName="level3hierChild" presStyleCnt="0"/>
      <dgm:spPr/>
    </dgm:pt>
    <dgm:pt modelId="{402788B0-960A-4BD5-89ED-BF08D8DDE226}" type="pres">
      <dgm:prSet presAssocID="{9BAAC82B-3A25-41EC-9D8A-6A3FAC8EDCDF}" presName="conn2-1" presStyleLbl="parChTrans1D2" presStyleIdx="2" presStyleCnt="3"/>
      <dgm:spPr/>
      <dgm:t>
        <a:bodyPr/>
        <a:lstStyle/>
        <a:p>
          <a:endParaRPr lang="zh-CN" altLang="en-US"/>
        </a:p>
      </dgm:t>
    </dgm:pt>
    <dgm:pt modelId="{0F196CDD-0F77-4F1E-9BB2-BE2BE8E3C512}" type="pres">
      <dgm:prSet presAssocID="{9BAAC82B-3A25-41EC-9D8A-6A3FAC8EDCDF}" presName="connTx" presStyleLbl="parChTrans1D2" presStyleIdx="2" presStyleCnt="3"/>
      <dgm:spPr/>
      <dgm:t>
        <a:bodyPr/>
        <a:lstStyle/>
        <a:p>
          <a:endParaRPr lang="zh-CN" altLang="en-US"/>
        </a:p>
      </dgm:t>
    </dgm:pt>
    <dgm:pt modelId="{1D81258F-D55F-4AF3-8585-072C1525A24F}" type="pres">
      <dgm:prSet presAssocID="{CF4AB1CC-B8F6-4011-96FD-4F14992F9AC2}" presName="root2" presStyleCnt="0"/>
      <dgm:spPr/>
    </dgm:pt>
    <dgm:pt modelId="{DABAD4C4-0E3F-4F0D-92DA-1D069C1BE552}" type="pres">
      <dgm:prSet presAssocID="{CF4AB1CC-B8F6-4011-96FD-4F14992F9AC2}" presName="LevelTwoTextNode" presStyleLbl="node2" presStyleIdx="2" presStyleCnt="3">
        <dgm:presLayoutVars>
          <dgm:chPref val="3"/>
        </dgm:presLayoutVars>
      </dgm:prSet>
      <dgm:spPr/>
      <dgm:t>
        <a:bodyPr/>
        <a:lstStyle/>
        <a:p>
          <a:endParaRPr lang="zh-CN" altLang="en-US"/>
        </a:p>
      </dgm:t>
    </dgm:pt>
    <dgm:pt modelId="{756196BE-650E-4A6D-AF9D-FCEC08C71CBF}" type="pres">
      <dgm:prSet presAssocID="{CF4AB1CC-B8F6-4011-96FD-4F14992F9AC2}" presName="level3hierChild" presStyleCnt="0"/>
      <dgm:spPr/>
    </dgm:pt>
  </dgm:ptLst>
  <dgm:cxnLst>
    <dgm:cxn modelId="{B28EE93A-DE95-4EDC-9BE5-F86E9F15918C}" srcId="{98EE382B-8317-4366-A4BB-7600F5F42648}" destId="{29F99EB4-91FB-46FF-A666-03EE11A36587}" srcOrd="0" destOrd="0" parTransId="{0B59B060-AF52-4715-AA95-A1A58440D725}" sibTransId="{784E9937-0D44-42C9-8818-433CF683174F}"/>
    <dgm:cxn modelId="{23DE087C-DFA1-4ABA-BEBA-9EC1E7491D9A}" type="presOf" srcId="{9BAAC82B-3A25-41EC-9D8A-6A3FAC8EDCDF}" destId="{0F196CDD-0F77-4F1E-9BB2-BE2BE8E3C512}" srcOrd="1" destOrd="0" presId="urn:microsoft.com/office/officeart/2008/layout/HorizontalMultiLevelHierarchy"/>
    <dgm:cxn modelId="{4C4AE677-86C1-47A8-A3D3-D6E4C35C32B3}" srcId="{98EE382B-8317-4366-A4BB-7600F5F42648}" destId="{CF4AB1CC-B8F6-4011-96FD-4F14992F9AC2}" srcOrd="2" destOrd="0" parTransId="{9BAAC82B-3A25-41EC-9D8A-6A3FAC8EDCDF}" sibTransId="{5A0141A7-B310-4652-8374-580F184DD519}"/>
    <dgm:cxn modelId="{410C8E4F-1254-4870-914C-132E22508D86}" type="presOf" srcId="{48A78859-7D60-41AA-B02A-01C804CCE7AF}" destId="{7A9A4601-A49B-4AC0-B106-F566AA2B3F7F}" srcOrd="0" destOrd="0" presId="urn:microsoft.com/office/officeart/2008/layout/HorizontalMultiLevelHierarchy"/>
    <dgm:cxn modelId="{82550F3F-911D-46F3-B4CC-3499A5AA3ED4}" type="presOf" srcId="{9BAAC82B-3A25-41EC-9D8A-6A3FAC8EDCDF}" destId="{402788B0-960A-4BD5-89ED-BF08D8DDE226}" srcOrd="0" destOrd="0" presId="urn:microsoft.com/office/officeart/2008/layout/HorizontalMultiLevelHierarchy"/>
    <dgm:cxn modelId="{D53E4C38-46DB-40A6-9859-8F6E815C3D50}" type="presOf" srcId="{9AB3CA59-E96E-4A51-8407-0D042DA131F7}" destId="{F90F45FB-24A2-4113-A5E0-063757EF8152}" srcOrd="0" destOrd="0" presId="urn:microsoft.com/office/officeart/2008/layout/HorizontalMultiLevelHierarchy"/>
    <dgm:cxn modelId="{B68CA302-9A8F-4188-A17F-09E55F784735}" type="presOf" srcId="{48A78859-7D60-41AA-B02A-01C804CCE7AF}" destId="{0CA1DF54-A73F-4976-9AE8-34960E66F091}" srcOrd="1" destOrd="0" presId="urn:microsoft.com/office/officeart/2008/layout/HorizontalMultiLevelHierarchy"/>
    <dgm:cxn modelId="{86E85F7E-BE98-4BC5-B407-E6ADEA4C0CFF}" srcId="{9AB3CA59-E96E-4A51-8407-0D042DA131F7}" destId="{98EE382B-8317-4366-A4BB-7600F5F42648}" srcOrd="0" destOrd="0" parTransId="{6BC5BF06-F579-4C1B-9776-5B38DB06CEBB}" sibTransId="{AAA36AE5-291E-481F-8411-D6DDAC6E7161}"/>
    <dgm:cxn modelId="{7B2AB337-AC76-4A49-8B60-6FC5456B67F0}" srcId="{98EE382B-8317-4366-A4BB-7600F5F42648}" destId="{9C61A653-1F6B-45BF-A3C8-8935D48D20F5}" srcOrd="1" destOrd="0" parTransId="{48A78859-7D60-41AA-B02A-01C804CCE7AF}" sibTransId="{FBFE4850-4CE5-4BD9-88B5-ACB2C18F9234}"/>
    <dgm:cxn modelId="{0D1C8DED-371B-4A8F-8BD3-8359C3E1A722}" type="presOf" srcId="{0B59B060-AF52-4715-AA95-A1A58440D725}" destId="{C1474064-A0C3-41AD-8B02-78360F534617}" srcOrd="1" destOrd="0" presId="urn:microsoft.com/office/officeart/2008/layout/HorizontalMultiLevelHierarchy"/>
    <dgm:cxn modelId="{1ED4287D-4340-4C87-8F51-7E0EDD4C1271}" type="presOf" srcId="{9C61A653-1F6B-45BF-A3C8-8935D48D20F5}" destId="{8819E659-93F6-4A4C-9A75-2CB74E769F7A}" srcOrd="0" destOrd="0" presId="urn:microsoft.com/office/officeart/2008/layout/HorizontalMultiLevelHierarchy"/>
    <dgm:cxn modelId="{28270D9B-4CF1-428C-99B8-B416774F2482}" type="presOf" srcId="{0B59B060-AF52-4715-AA95-A1A58440D725}" destId="{EFD6EA81-108C-4404-B3BE-DED838D72A94}" srcOrd="0" destOrd="0" presId="urn:microsoft.com/office/officeart/2008/layout/HorizontalMultiLevelHierarchy"/>
    <dgm:cxn modelId="{F86BDD59-8449-4FE2-8518-CA0EAF19D52E}" type="presOf" srcId="{CF4AB1CC-B8F6-4011-96FD-4F14992F9AC2}" destId="{DABAD4C4-0E3F-4F0D-92DA-1D069C1BE552}" srcOrd="0" destOrd="0" presId="urn:microsoft.com/office/officeart/2008/layout/HorizontalMultiLevelHierarchy"/>
    <dgm:cxn modelId="{2FBA4795-34CB-47EA-9F24-7B363F849424}" type="presOf" srcId="{29F99EB4-91FB-46FF-A666-03EE11A36587}" destId="{DB573871-A674-4273-8830-F03050226792}" srcOrd="0" destOrd="0" presId="urn:microsoft.com/office/officeart/2008/layout/HorizontalMultiLevelHierarchy"/>
    <dgm:cxn modelId="{6DC5FECD-379F-4E30-A146-4859E8B51B46}" type="presOf" srcId="{98EE382B-8317-4366-A4BB-7600F5F42648}" destId="{FBA1D8E3-B212-40A4-9367-F5B80382E11F}" srcOrd="0" destOrd="0" presId="urn:microsoft.com/office/officeart/2008/layout/HorizontalMultiLevelHierarchy"/>
    <dgm:cxn modelId="{386B7487-1877-423F-8868-AAFF7999DD9A}" type="presParOf" srcId="{F90F45FB-24A2-4113-A5E0-063757EF8152}" destId="{FBAFF942-AF0D-4BA0-914A-98AE9A0B22ED}" srcOrd="0" destOrd="0" presId="urn:microsoft.com/office/officeart/2008/layout/HorizontalMultiLevelHierarchy"/>
    <dgm:cxn modelId="{6EB08AB5-E68C-4E3C-A124-978B15601CC1}" type="presParOf" srcId="{FBAFF942-AF0D-4BA0-914A-98AE9A0B22ED}" destId="{FBA1D8E3-B212-40A4-9367-F5B80382E11F}" srcOrd="0" destOrd="0" presId="urn:microsoft.com/office/officeart/2008/layout/HorizontalMultiLevelHierarchy"/>
    <dgm:cxn modelId="{B1E18E33-A2BD-4E87-918F-BA031EC665E5}" type="presParOf" srcId="{FBAFF942-AF0D-4BA0-914A-98AE9A0B22ED}" destId="{4192E778-BDA4-44F2-ADC9-1101F3BB498D}" srcOrd="1" destOrd="0" presId="urn:microsoft.com/office/officeart/2008/layout/HorizontalMultiLevelHierarchy"/>
    <dgm:cxn modelId="{95DCB7A0-4394-4D08-968E-D413DB53807B}" type="presParOf" srcId="{4192E778-BDA4-44F2-ADC9-1101F3BB498D}" destId="{EFD6EA81-108C-4404-B3BE-DED838D72A94}" srcOrd="0" destOrd="0" presId="urn:microsoft.com/office/officeart/2008/layout/HorizontalMultiLevelHierarchy"/>
    <dgm:cxn modelId="{ADD687FF-719C-45F9-A0A1-3EDB39E9CDE2}" type="presParOf" srcId="{EFD6EA81-108C-4404-B3BE-DED838D72A94}" destId="{C1474064-A0C3-41AD-8B02-78360F534617}" srcOrd="0" destOrd="0" presId="urn:microsoft.com/office/officeart/2008/layout/HorizontalMultiLevelHierarchy"/>
    <dgm:cxn modelId="{99022A76-42E8-4206-A493-612961EF9197}" type="presParOf" srcId="{4192E778-BDA4-44F2-ADC9-1101F3BB498D}" destId="{852A1EDB-1D3E-4384-86AD-9BEA2AA673D9}" srcOrd="1" destOrd="0" presId="urn:microsoft.com/office/officeart/2008/layout/HorizontalMultiLevelHierarchy"/>
    <dgm:cxn modelId="{DD6EAE37-356D-4778-B4FD-2DCD864437E1}" type="presParOf" srcId="{852A1EDB-1D3E-4384-86AD-9BEA2AA673D9}" destId="{DB573871-A674-4273-8830-F03050226792}" srcOrd="0" destOrd="0" presId="urn:microsoft.com/office/officeart/2008/layout/HorizontalMultiLevelHierarchy"/>
    <dgm:cxn modelId="{8BA5C45C-5F57-49E8-A5DF-62E3650D231D}" type="presParOf" srcId="{852A1EDB-1D3E-4384-86AD-9BEA2AA673D9}" destId="{A9F4509B-9C4E-4AE5-88F8-CBE322B26861}" srcOrd="1" destOrd="0" presId="urn:microsoft.com/office/officeart/2008/layout/HorizontalMultiLevelHierarchy"/>
    <dgm:cxn modelId="{669759D4-20A4-4433-95AF-AEA2609F7446}" type="presParOf" srcId="{4192E778-BDA4-44F2-ADC9-1101F3BB498D}" destId="{7A9A4601-A49B-4AC0-B106-F566AA2B3F7F}" srcOrd="2" destOrd="0" presId="urn:microsoft.com/office/officeart/2008/layout/HorizontalMultiLevelHierarchy"/>
    <dgm:cxn modelId="{8BBA2406-B33B-485D-B6DE-1F3020EA345E}" type="presParOf" srcId="{7A9A4601-A49B-4AC0-B106-F566AA2B3F7F}" destId="{0CA1DF54-A73F-4976-9AE8-34960E66F091}" srcOrd="0" destOrd="0" presId="urn:microsoft.com/office/officeart/2008/layout/HorizontalMultiLevelHierarchy"/>
    <dgm:cxn modelId="{F8C2253D-A3FA-4E6E-83D1-58C0EA85B3EA}" type="presParOf" srcId="{4192E778-BDA4-44F2-ADC9-1101F3BB498D}" destId="{A8D09188-D839-4132-8C5E-BCC87E93EE62}" srcOrd="3" destOrd="0" presId="urn:microsoft.com/office/officeart/2008/layout/HorizontalMultiLevelHierarchy"/>
    <dgm:cxn modelId="{CAC3EEF3-6576-4AAF-B6D6-01B89D508308}" type="presParOf" srcId="{A8D09188-D839-4132-8C5E-BCC87E93EE62}" destId="{8819E659-93F6-4A4C-9A75-2CB74E769F7A}" srcOrd="0" destOrd="0" presId="urn:microsoft.com/office/officeart/2008/layout/HorizontalMultiLevelHierarchy"/>
    <dgm:cxn modelId="{C7732378-EC23-49A5-945D-0FA55DFF0E6D}" type="presParOf" srcId="{A8D09188-D839-4132-8C5E-BCC87E93EE62}" destId="{7F974027-6F88-4284-9A20-15496962C9C1}" srcOrd="1" destOrd="0" presId="urn:microsoft.com/office/officeart/2008/layout/HorizontalMultiLevelHierarchy"/>
    <dgm:cxn modelId="{D09659EF-0C0C-42AE-BBC2-2EE6D90F6DAD}" type="presParOf" srcId="{4192E778-BDA4-44F2-ADC9-1101F3BB498D}" destId="{402788B0-960A-4BD5-89ED-BF08D8DDE226}" srcOrd="4" destOrd="0" presId="urn:microsoft.com/office/officeart/2008/layout/HorizontalMultiLevelHierarchy"/>
    <dgm:cxn modelId="{F49498D3-3591-4617-AB44-C9E9653B2212}" type="presParOf" srcId="{402788B0-960A-4BD5-89ED-BF08D8DDE226}" destId="{0F196CDD-0F77-4F1E-9BB2-BE2BE8E3C512}" srcOrd="0" destOrd="0" presId="urn:microsoft.com/office/officeart/2008/layout/HorizontalMultiLevelHierarchy"/>
    <dgm:cxn modelId="{ABB3D577-3448-4F1D-AD77-FF46A82272E3}" type="presParOf" srcId="{4192E778-BDA4-44F2-ADC9-1101F3BB498D}" destId="{1D81258F-D55F-4AF3-8585-072C1525A24F}" srcOrd="5" destOrd="0" presId="urn:microsoft.com/office/officeart/2008/layout/HorizontalMultiLevelHierarchy"/>
    <dgm:cxn modelId="{8E6FBFAA-6957-452A-9D61-1C30EFE3A410}" type="presParOf" srcId="{1D81258F-D55F-4AF3-8585-072C1525A24F}" destId="{DABAD4C4-0E3F-4F0D-92DA-1D069C1BE552}" srcOrd="0" destOrd="0" presId="urn:microsoft.com/office/officeart/2008/layout/HorizontalMultiLevelHierarchy"/>
    <dgm:cxn modelId="{D5CBE4FC-3924-4B5E-BB41-E86DDDCF4A06}" type="presParOf" srcId="{1D81258F-D55F-4AF3-8585-072C1525A24F}" destId="{756196BE-650E-4A6D-AF9D-FCEC08C71CBF}" srcOrd="1" destOrd="0" presId="urn:microsoft.com/office/officeart/2008/layout/HorizontalMultiLevelHierarchy"/>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02788B0-960A-4BD5-89ED-BF08D8DDE226}">
      <dsp:nvSpPr>
        <dsp:cNvPr id="0" name=""/>
        <dsp:cNvSpPr/>
      </dsp:nvSpPr>
      <dsp:spPr>
        <a:xfrm>
          <a:off x="1385002" y="1470028"/>
          <a:ext cx="366448" cy="698263"/>
        </a:xfrm>
        <a:custGeom>
          <a:avLst/>
          <a:gdLst/>
          <a:ahLst/>
          <a:cxnLst/>
          <a:rect l="0" t="0" r="0" b="0"/>
          <a:pathLst>
            <a:path>
              <a:moveTo>
                <a:pt x="0" y="0"/>
              </a:moveTo>
              <a:lnTo>
                <a:pt x="183224" y="0"/>
              </a:lnTo>
              <a:lnTo>
                <a:pt x="183224" y="698263"/>
              </a:lnTo>
              <a:lnTo>
                <a:pt x="366448" y="698263"/>
              </a:lnTo>
            </a:path>
          </a:pathLst>
        </a:custGeom>
        <a:noFill/>
        <a:ln w="25400" cap="flat" cmpd="sng" algn="ctr">
          <a:solidFill>
            <a:schemeClr val="accent6">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zh-CN" altLang="en-US" sz="400" kern="1200"/>
        </a:p>
      </dsp:txBody>
      <dsp:txXfrm>
        <a:off x="1548512" y="1799445"/>
        <a:ext cx="39428" cy="39428"/>
      </dsp:txXfrm>
    </dsp:sp>
    <dsp:sp modelId="{7A9A4601-A49B-4AC0-B106-F566AA2B3F7F}">
      <dsp:nvSpPr>
        <dsp:cNvPr id="0" name=""/>
        <dsp:cNvSpPr/>
      </dsp:nvSpPr>
      <dsp:spPr>
        <a:xfrm>
          <a:off x="1385002" y="1424308"/>
          <a:ext cx="366448" cy="91440"/>
        </a:xfrm>
        <a:custGeom>
          <a:avLst/>
          <a:gdLst/>
          <a:ahLst/>
          <a:cxnLst/>
          <a:rect l="0" t="0" r="0" b="0"/>
          <a:pathLst>
            <a:path>
              <a:moveTo>
                <a:pt x="0" y="45720"/>
              </a:moveTo>
              <a:lnTo>
                <a:pt x="366448" y="45720"/>
              </a:lnTo>
            </a:path>
          </a:pathLst>
        </a:custGeom>
        <a:noFill/>
        <a:ln w="25400" cap="flat" cmpd="sng" algn="ctr">
          <a:solidFill>
            <a:schemeClr val="accent6">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zh-CN" altLang="en-US" sz="400" kern="1200"/>
        </a:p>
      </dsp:txBody>
      <dsp:txXfrm>
        <a:off x="1559065" y="1460867"/>
        <a:ext cx="18322" cy="18322"/>
      </dsp:txXfrm>
    </dsp:sp>
    <dsp:sp modelId="{EFD6EA81-108C-4404-B3BE-DED838D72A94}">
      <dsp:nvSpPr>
        <dsp:cNvPr id="0" name=""/>
        <dsp:cNvSpPr/>
      </dsp:nvSpPr>
      <dsp:spPr>
        <a:xfrm>
          <a:off x="1385002" y="771764"/>
          <a:ext cx="366448" cy="698263"/>
        </a:xfrm>
        <a:custGeom>
          <a:avLst/>
          <a:gdLst/>
          <a:ahLst/>
          <a:cxnLst/>
          <a:rect l="0" t="0" r="0" b="0"/>
          <a:pathLst>
            <a:path>
              <a:moveTo>
                <a:pt x="0" y="698263"/>
              </a:moveTo>
              <a:lnTo>
                <a:pt x="183224" y="698263"/>
              </a:lnTo>
              <a:lnTo>
                <a:pt x="183224" y="0"/>
              </a:lnTo>
              <a:lnTo>
                <a:pt x="366448" y="0"/>
              </a:lnTo>
            </a:path>
          </a:pathLst>
        </a:custGeom>
        <a:noFill/>
        <a:ln w="25400" cap="flat" cmpd="sng" algn="ctr">
          <a:solidFill>
            <a:schemeClr val="accent6">
              <a:lumMod val="75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zh-CN" altLang="en-US" sz="400" kern="1200"/>
        </a:p>
      </dsp:txBody>
      <dsp:txXfrm>
        <a:off x="1548512" y="1101182"/>
        <a:ext cx="39428" cy="39428"/>
      </dsp:txXfrm>
    </dsp:sp>
    <dsp:sp modelId="{FBA1D8E3-B212-40A4-9367-F5B80382E11F}">
      <dsp:nvSpPr>
        <dsp:cNvPr id="0" name=""/>
        <dsp:cNvSpPr/>
      </dsp:nvSpPr>
      <dsp:spPr>
        <a:xfrm rot="16200000">
          <a:off x="-364331" y="1190723"/>
          <a:ext cx="2940057" cy="558610"/>
        </a:xfrm>
        <a:prstGeom prst="rect">
          <a:avLst/>
        </a:prstGeom>
        <a:solidFill>
          <a:srgbClr val="EF605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zh-CN" altLang="en-US" sz="1600" kern="1200" spc="110" baseline="0" dirty="0">
            <a:solidFill>
              <a:schemeClr val="bg1"/>
            </a:solidFill>
            <a:latin typeface="微软雅黑" panose="020B0503020204020204" pitchFamily="34" charset="-122"/>
            <a:ea typeface="微软雅黑" panose="020B0503020204020204" pitchFamily="34" charset="-122"/>
          </a:endParaRPr>
        </a:p>
      </dsp:txBody>
      <dsp:txXfrm rot="16200000">
        <a:off x="-364331" y="1190723"/>
        <a:ext cx="2940057" cy="558610"/>
      </dsp:txXfrm>
    </dsp:sp>
    <dsp:sp modelId="{DB573871-A674-4273-8830-F03050226792}">
      <dsp:nvSpPr>
        <dsp:cNvPr id="0" name=""/>
        <dsp:cNvSpPr/>
      </dsp:nvSpPr>
      <dsp:spPr>
        <a:xfrm>
          <a:off x="1751451" y="492459"/>
          <a:ext cx="1832243" cy="558610"/>
        </a:xfrm>
        <a:prstGeom prst="rect">
          <a:avLst/>
        </a:prstGeom>
        <a:solidFill>
          <a:srgbClr val="48AFB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solidFill>
                <a:schemeClr val="bg1"/>
              </a:solidFill>
              <a:latin typeface="微软雅黑" panose="020B0503020204020204" pitchFamily="34" charset="-122"/>
              <a:ea typeface="微软雅黑" panose="020B0503020204020204" pitchFamily="34" charset="-122"/>
            </a:rPr>
            <a:t>点击添加内容</a:t>
          </a:r>
          <a:endParaRPr lang="zh-CN" altLang="en-US" sz="1400" kern="1200" dirty="0">
            <a:solidFill>
              <a:schemeClr val="bg1"/>
            </a:solidFill>
            <a:latin typeface="微软雅黑" panose="020B0503020204020204" pitchFamily="34" charset="-122"/>
            <a:ea typeface="微软雅黑" panose="020B0503020204020204" pitchFamily="34" charset="-122"/>
          </a:endParaRPr>
        </a:p>
      </dsp:txBody>
      <dsp:txXfrm>
        <a:off x="1751451" y="492459"/>
        <a:ext cx="1832243" cy="558610"/>
      </dsp:txXfrm>
    </dsp:sp>
    <dsp:sp modelId="{8819E659-93F6-4A4C-9A75-2CB74E769F7A}">
      <dsp:nvSpPr>
        <dsp:cNvPr id="0" name=""/>
        <dsp:cNvSpPr/>
      </dsp:nvSpPr>
      <dsp:spPr>
        <a:xfrm>
          <a:off x="1751451" y="1190723"/>
          <a:ext cx="1832243" cy="558610"/>
        </a:xfrm>
        <a:prstGeom prst="rect">
          <a:avLst/>
        </a:prstGeom>
        <a:solidFill>
          <a:srgbClr val="EDAF3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solidFill>
                <a:schemeClr val="bg1"/>
              </a:solidFill>
              <a:latin typeface="微软雅黑" panose="020B0503020204020204" pitchFamily="34" charset="-122"/>
              <a:ea typeface="微软雅黑" panose="020B0503020204020204" pitchFamily="34" charset="-122"/>
            </a:rPr>
            <a:t>点击添加内容</a:t>
          </a:r>
          <a:endParaRPr lang="zh-CN" altLang="en-US" sz="1400" kern="1200" dirty="0">
            <a:solidFill>
              <a:schemeClr val="bg1"/>
            </a:solidFill>
          </a:endParaRPr>
        </a:p>
      </dsp:txBody>
      <dsp:txXfrm>
        <a:off x="1751451" y="1190723"/>
        <a:ext cx="1832243" cy="558610"/>
      </dsp:txXfrm>
    </dsp:sp>
    <dsp:sp modelId="{DABAD4C4-0E3F-4F0D-92DA-1D069C1BE552}">
      <dsp:nvSpPr>
        <dsp:cNvPr id="0" name=""/>
        <dsp:cNvSpPr/>
      </dsp:nvSpPr>
      <dsp:spPr>
        <a:xfrm>
          <a:off x="1751451" y="1888986"/>
          <a:ext cx="1832243" cy="558610"/>
        </a:xfrm>
        <a:prstGeom prst="rect">
          <a:avLst/>
        </a:prstGeom>
        <a:solidFill>
          <a:srgbClr val="8DC85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zh-CN" altLang="en-US" sz="1400" kern="1200" dirty="0" smtClean="0">
              <a:solidFill>
                <a:schemeClr val="bg1"/>
              </a:solidFill>
              <a:latin typeface="微软雅黑" panose="020B0503020204020204" pitchFamily="34" charset="-122"/>
              <a:ea typeface="微软雅黑" panose="020B0503020204020204" pitchFamily="34" charset="-122"/>
            </a:rPr>
            <a:t>点击添加内容</a:t>
          </a:r>
          <a:endParaRPr lang="zh-CN" altLang="en-US" sz="1400" kern="1200" dirty="0">
            <a:solidFill>
              <a:schemeClr val="bg1"/>
            </a:solidFill>
            <a:latin typeface="微软雅黑" panose="020B0503020204020204" pitchFamily="34" charset="-122"/>
            <a:ea typeface="微软雅黑" panose="020B0503020204020204" pitchFamily="34" charset="-122"/>
          </a:endParaRPr>
        </a:p>
      </dsp:txBody>
      <dsp:txXfrm>
        <a:off x="1751451" y="1888986"/>
        <a:ext cx="1832243" cy="558610"/>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76C564-3435-4D9B-936B-F4124A87A7C4}" type="datetimeFigureOut">
              <a:rPr lang="zh-CN" altLang="en-US" smtClean="0"/>
              <a:pPr/>
              <a:t>2017/7/7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9A4A7D-5503-428E-A68E-5BDFF25D1504}" type="slidenum">
              <a:rPr lang="zh-CN" altLang="en-US" smtClean="0"/>
              <a:pPr/>
              <a:t>‹#›</a:t>
            </a:fld>
            <a:endParaRPr lang="zh-CN" altLang="en-US"/>
          </a:p>
        </p:txBody>
      </p:sp>
    </p:spTree>
    <p:extLst>
      <p:ext uri="{BB962C8B-B14F-4D97-AF65-F5344CB8AC3E}">
        <p14:creationId xmlns:p14="http://schemas.microsoft.com/office/powerpoint/2010/main" xmlns="" val="3338167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A4A7D-5503-428E-A68E-5BDFF25D1504}" type="slidenum">
              <a:rPr lang="zh-CN" altLang="en-US" smtClean="0"/>
              <a:pPr/>
              <a:t>1</a:t>
            </a:fld>
            <a:endParaRPr lang="zh-CN" altLang="en-US"/>
          </a:p>
        </p:txBody>
      </p:sp>
    </p:spTree>
    <p:extLst>
      <p:ext uri="{BB962C8B-B14F-4D97-AF65-F5344CB8AC3E}">
        <p14:creationId xmlns:p14="http://schemas.microsoft.com/office/powerpoint/2010/main" xmlns="" val="3804181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A4A7D-5503-428E-A68E-5BDFF25D1504}" type="slidenum">
              <a:rPr lang="zh-CN" altLang="en-US" smtClean="0"/>
              <a:pPr/>
              <a:t>10</a:t>
            </a:fld>
            <a:endParaRPr lang="zh-CN" altLang="en-US"/>
          </a:p>
        </p:txBody>
      </p:sp>
    </p:spTree>
    <p:extLst>
      <p:ext uri="{BB962C8B-B14F-4D97-AF65-F5344CB8AC3E}">
        <p14:creationId xmlns:p14="http://schemas.microsoft.com/office/powerpoint/2010/main" xmlns="" val="3020965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A4A7D-5503-428E-A68E-5BDFF25D1504}" type="slidenum">
              <a:rPr lang="zh-CN" altLang="en-US" smtClean="0"/>
              <a:pPr/>
              <a:t>11</a:t>
            </a:fld>
            <a:endParaRPr lang="zh-CN" altLang="en-US"/>
          </a:p>
        </p:txBody>
      </p:sp>
    </p:spTree>
    <p:extLst>
      <p:ext uri="{BB962C8B-B14F-4D97-AF65-F5344CB8AC3E}">
        <p14:creationId xmlns:p14="http://schemas.microsoft.com/office/powerpoint/2010/main" xmlns="" val="3773556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A4A7D-5503-428E-A68E-5BDFF25D1504}" type="slidenum">
              <a:rPr lang="zh-CN" altLang="en-US" smtClean="0"/>
              <a:pPr/>
              <a:t>12</a:t>
            </a:fld>
            <a:endParaRPr lang="zh-CN" altLang="en-US"/>
          </a:p>
        </p:txBody>
      </p:sp>
    </p:spTree>
    <p:extLst>
      <p:ext uri="{BB962C8B-B14F-4D97-AF65-F5344CB8AC3E}">
        <p14:creationId xmlns:p14="http://schemas.microsoft.com/office/powerpoint/2010/main" xmlns="" val="915623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A4A7D-5503-428E-A68E-5BDFF25D1504}" type="slidenum">
              <a:rPr lang="zh-CN" altLang="en-US" smtClean="0"/>
              <a:pPr/>
              <a:t>13</a:t>
            </a:fld>
            <a:endParaRPr lang="zh-CN" altLang="en-US"/>
          </a:p>
        </p:txBody>
      </p:sp>
    </p:spTree>
    <p:extLst>
      <p:ext uri="{BB962C8B-B14F-4D97-AF65-F5344CB8AC3E}">
        <p14:creationId xmlns:p14="http://schemas.microsoft.com/office/powerpoint/2010/main" xmlns="" val="3352761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A4A7D-5503-428E-A68E-5BDFF25D1504}" type="slidenum">
              <a:rPr lang="zh-CN" altLang="en-US" smtClean="0"/>
              <a:pPr/>
              <a:t>14</a:t>
            </a:fld>
            <a:endParaRPr lang="zh-CN" altLang="en-US"/>
          </a:p>
        </p:txBody>
      </p:sp>
    </p:spTree>
    <p:extLst>
      <p:ext uri="{BB962C8B-B14F-4D97-AF65-F5344CB8AC3E}">
        <p14:creationId xmlns:p14="http://schemas.microsoft.com/office/powerpoint/2010/main" xmlns="" val="2616872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A4A7D-5503-428E-A68E-5BDFF25D1504}" type="slidenum">
              <a:rPr lang="zh-CN" altLang="en-US" smtClean="0"/>
              <a:pPr/>
              <a:t>15</a:t>
            </a:fld>
            <a:endParaRPr lang="zh-CN" altLang="en-US"/>
          </a:p>
        </p:txBody>
      </p:sp>
    </p:spTree>
    <p:extLst>
      <p:ext uri="{BB962C8B-B14F-4D97-AF65-F5344CB8AC3E}">
        <p14:creationId xmlns:p14="http://schemas.microsoft.com/office/powerpoint/2010/main" xmlns="" val="3367546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A4A7D-5503-428E-A68E-5BDFF25D1504}" type="slidenum">
              <a:rPr lang="zh-CN" altLang="en-US" smtClean="0"/>
              <a:pPr/>
              <a:t>16</a:t>
            </a:fld>
            <a:endParaRPr lang="zh-CN" altLang="en-US"/>
          </a:p>
        </p:txBody>
      </p:sp>
    </p:spTree>
    <p:extLst>
      <p:ext uri="{BB962C8B-B14F-4D97-AF65-F5344CB8AC3E}">
        <p14:creationId xmlns:p14="http://schemas.microsoft.com/office/powerpoint/2010/main" xmlns="" val="3964861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A4A7D-5503-428E-A68E-5BDFF25D1504}" type="slidenum">
              <a:rPr lang="zh-CN" altLang="en-US" smtClean="0"/>
              <a:pPr/>
              <a:t>17</a:t>
            </a:fld>
            <a:endParaRPr lang="zh-CN" altLang="en-US"/>
          </a:p>
        </p:txBody>
      </p:sp>
    </p:spTree>
    <p:extLst>
      <p:ext uri="{BB962C8B-B14F-4D97-AF65-F5344CB8AC3E}">
        <p14:creationId xmlns:p14="http://schemas.microsoft.com/office/powerpoint/2010/main" xmlns="" val="3193649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A4A7D-5503-428E-A68E-5BDFF25D1504}" type="slidenum">
              <a:rPr lang="zh-CN" altLang="en-US" smtClean="0"/>
              <a:pPr/>
              <a:t>18</a:t>
            </a:fld>
            <a:endParaRPr lang="zh-CN" altLang="en-US"/>
          </a:p>
        </p:txBody>
      </p:sp>
    </p:spTree>
    <p:extLst>
      <p:ext uri="{BB962C8B-B14F-4D97-AF65-F5344CB8AC3E}">
        <p14:creationId xmlns:p14="http://schemas.microsoft.com/office/powerpoint/2010/main" xmlns="" val="304962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A4A7D-5503-428E-A68E-5BDFF25D1504}" type="slidenum">
              <a:rPr lang="zh-CN" altLang="en-US" smtClean="0"/>
              <a:pPr/>
              <a:t>19</a:t>
            </a:fld>
            <a:endParaRPr lang="zh-CN" altLang="en-US"/>
          </a:p>
        </p:txBody>
      </p:sp>
    </p:spTree>
    <p:extLst>
      <p:ext uri="{BB962C8B-B14F-4D97-AF65-F5344CB8AC3E}">
        <p14:creationId xmlns:p14="http://schemas.microsoft.com/office/powerpoint/2010/main" xmlns="" val="1424755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A4A7D-5503-428E-A68E-5BDFF25D1504}" type="slidenum">
              <a:rPr lang="zh-CN" altLang="en-US" smtClean="0"/>
              <a:pPr/>
              <a:t>2</a:t>
            </a:fld>
            <a:endParaRPr lang="zh-CN" altLang="en-US"/>
          </a:p>
        </p:txBody>
      </p:sp>
    </p:spTree>
    <p:extLst>
      <p:ext uri="{BB962C8B-B14F-4D97-AF65-F5344CB8AC3E}">
        <p14:creationId xmlns:p14="http://schemas.microsoft.com/office/powerpoint/2010/main" xmlns="" val="3544189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A4A7D-5503-428E-A68E-5BDFF25D1504}" type="slidenum">
              <a:rPr lang="zh-CN" altLang="en-US" smtClean="0"/>
              <a:pPr/>
              <a:t>20</a:t>
            </a:fld>
            <a:endParaRPr lang="zh-CN" altLang="en-US"/>
          </a:p>
        </p:txBody>
      </p:sp>
    </p:spTree>
    <p:extLst>
      <p:ext uri="{BB962C8B-B14F-4D97-AF65-F5344CB8AC3E}">
        <p14:creationId xmlns:p14="http://schemas.microsoft.com/office/powerpoint/2010/main" xmlns="" val="27239319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A9A4A7D-5503-428E-A68E-5BDFF25D1504}" type="slidenum">
              <a:rPr lang="zh-CN" altLang="en-US" smtClean="0"/>
              <a:pPr/>
              <a:t>21</a:t>
            </a:fld>
            <a:endParaRPr lang="zh-CN" altLang="en-US"/>
          </a:p>
        </p:txBody>
      </p:sp>
    </p:spTree>
    <p:extLst>
      <p:ext uri="{BB962C8B-B14F-4D97-AF65-F5344CB8AC3E}">
        <p14:creationId xmlns:p14="http://schemas.microsoft.com/office/powerpoint/2010/main" xmlns="" val="615818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A4A7D-5503-428E-A68E-5BDFF25D1504}" type="slidenum">
              <a:rPr lang="zh-CN" altLang="en-US" smtClean="0"/>
              <a:pPr/>
              <a:t>22</a:t>
            </a:fld>
            <a:endParaRPr lang="zh-CN" altLang="en-US"/>
          </a:p>
        </p:txBody>
      </p:sp>
    </p:spTree>
    <p:extLst>
      <p:ext uri="{BB962C8B-B14F-4D97-AF65-F5344CB8AC3E}">
        <p14:creationId xmlns:p14="http://schemas.microsoft.com/office/powerpoint/2010/main" xmlns="" val="23226728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A4A7D-5503-428E-A68E-5BDFF25D1504}" type="slidenum">
              <a:rPr lang="zh-CN" altLang="en-US" smtClean="0"/>
              <a:pPr/>
              <a:t>23</a:t>
            </a:fld>
            <a:endParaRPr lang="zh-CN" altLang="en-US"/>
          </a:p>
        </p:txBody>
      </p:sp>
    </p:spTree>
    <p:extLst>
      <p:ext uri="{BB962C8B-B14F-4D97-AF65-F5344CB8AC3E}">
        <p14:creationId xmlns:p14="http://schemas.microsoft.com/office/powerpoint/2010/main" xmlns="" val="18892028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A4A7D-5503-428E-A68E-5BDFF25D1504}" type="slidenum">
              <a:rPr lang="zh-CN" altLang="en-US" smtClean="0"/>
              <a:pPr/>
              <a:t>24</a:t>
            </a:fld>
            <a:endParaRPr lang="zh-CN" altLang="en-US"/>
          </a:p>
        </p:txBody>
      </p:sp>
    </p:spTree>
    <p:extLst>
      <p:ext uri="{BB962C8B-B14F-4D97-AF65-F5344CB8AC3E}">
        <p14:creationId xmlns:p14="http://schemas.microsoft.com/office/powerpoint/2010/main" xmlns="" val="5303758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A4A7D-5503-428E-A68E-5BDFF25D1504}" type="slidenum">
              <a:rPr lang="zh-CN" altLang="en-US" smtClean="0"/>
              <a:pPr/>
              <a:t>25</a:t>
            </a:fld>
            <a:endParaRPr lang="zh-CN" altLang="en-US"/>
          </a:p>
        </p:txBody>
      </p:sp>
    </p:spTree>
    <p:extLst>
      <p:ext uri="{BB962C8B-B14F-4D97-AF65-F5344CB8AC3E}">
        <p14:creationId xmlns:p14="http://schemas.microsoft.com/office/powerpoint/2010/main" xmlns="" val="1628851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A4A7D-5503-428E-A68E-5BDFF25D1504}" type="slidenum">
              <a:rPr lang="zh-CN" altLang="en-US" smtClean="0"/>
              <a:pPr/>
              <a:t>26</a:t>
            </a:fld>
            <a:endParaRPr lang="zh-CN" altLang="en-US"/>
          </a:p>
        </p:txBody>
      </p:sp>
    </p:spTree>
    <p:extLst>
      <p:ext uri="{BB962C8B-B14F-4D97-AF65-F5344CB8AC3E}">
        <p14:creationId xmlns:p14="http://schemas.microsoft.com/office/powerpoint/2010/main" xmlns="" val="29790772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A4A7D-5503-428E-A68E-5BDFF25D1504}" type="slidenum">
              <a:rPr lang="zh-CN" altLang="en-US" smtClean="0"/>
              <a:pPr/>
              <a:t>27</a:t>
            </a:fld>
            <a:endParaRPr lang="zh-CN" altLang="en-US"/>
          </a:p>
        </p:txBody>
      </p:sp>
    </p:spTree>
    <p:extLst>
      <p:ext uri="{BB962C8B-B14F-4D97-AF65-F5344CB8AC3E}">
        <p14:creationId xmlns:p14="http://schemas.microsoft.com/office/powerpoint/2010/main" xmlns="" val="35803957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A4A7D-5503-428E-A68E-5BDFF25D1504}" type="slidenum">
              <a:rPr lang="zh-CN" altLang="en-US" smtClean="0"/>
              <a:pPr/>
              <a:t>28</a:t>
            </a:fld>
            <a:endParaRPr lang="zh-CN" altLang="en-US"/>
          </a:p>
        </p:txBody>
      </p:sp>
    </p:spTree>
    <p:extLst>
      <p:ext uri="{BB962C8B-B14F-4D97-AF65-F5344CB8AC3E}">
        <p14:creationId xmlns:p14="http://schemas.microsoft.com/office/powerpoint/2010/main" xmlns="" val="34257310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A4A7D-5503-428E-A68E-5BDFF25D1504}" type="slidenum">
              <a:rPr lang="zh-CN" altLang="en-US" smtClean="0"/>
              <a:pPr/>
              <a:t>29</a:t>
            </a:fld>
            <a:endParaRPr lang="zh-CN" altLang="en-US"/>
          </a:p>
        </p:txBody>
      </p:sp>
    </p:spTree>
    <p:extLst>
      <p:ext uri="{BB962C8B-B14F-4D97-AF65-F5344CB8AC3E}">
        <p14:creationId xmlns:p14="http://schemas.microsoft.com/office/powerpoint/2010/main" xmlns="" val="646772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A4A7D-5503-428E-A68E-5BDFF25D1504}" type="slidenum">
              <a:rPr lang="zh-CN" altLang="en-US" smtClean="0"/>
              <a:pPr/>
              <a:t>3</a:t>
            </a:fld>
            <a:endParaRPr lang="zh-CN" altLang="en-US"/>
          </a:p>
        </p:txBody>
      </p:sp>
    </p:spTree>
    <p:extLst>
      <p:ext uri="{BB962C8B-B14F-4D97-AF65-F5344CB8AC3E}">
        <p14:creationId xmlns:p14="http://schemas.microsoft.com/office/powerpoint/2010/main" xmlns="" val="2484271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A4A7D-5503-428E-A68E-5BDFF25D1504}" type="slidenum">
              <a:rPr lang="zh-CN" altLang="en-US" smtClean="0"/>
              <a:pPr/>
              <a:t>30</a:t>
            </a:fld>
            <a:endParaRPr lang="zh-CN" altLang="en-US"/>
          </a:p>
        </p:txBody>
      </p:sp>
    </p:spTree>
    <p:extLst>
      <p:ext uri="{BB962C8B-B14F-4D97-AF65-F5344CB8AC3E}">
        <p14:creationId xmlns:p14="http://schemas.microsoft.com/office/powerpoint/2010/main" xmlns="" val="32376447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A4A7D-5503-428E-A68E-5BDFF25D1504}" type="slidenum">
              <a:rPr lang="zh-CN" altLang="en-US" smtClean="0"/>
              <a:pPr/>
              <a:t>31</a:t>
            </a:fld>
            <a:endParaRPr lang="zh-CN" altLang="en-US"/>
          </a:p>
        </p:txBody>
      </p:sp>
    </p:spTree>
    <p:extLst>
      <p:ext uri="{BB962C8B-B14F-4D97-AF65-F5344CB8AC3E}">
        <p14:creationId xmlns:p14="http://schemas.microsoft.com/office/powerpoint/2010/main" xmlns="" val="13801710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A4A7D-5503-428E-A68E-5BDFF25D1504}" type="slidenum">
              <a:rPr lang="zh-CN" altLang="en-US" smtClean="0"/>
              <a:pPr/>
              <a:t>32</a:t>
            </a:fld>
            <a:endParaRPr lang="zh-CN" altLang="en-US"/>
          </a:p>
        </p:txBody>
      </p:sp>
    </p:spTree>
    <p:extLst>
      <p:ext uri="{BB962C8B-B14F-4D97-AF65-F5344CB8AC3E}">
        <p14:creationId xmlns:p14="http://schemas.microsoft.com/office/powerpoint/2010/main" xmlns="" val="27090185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A4A7D-5503-428E-A68E-5BDFF25D1504}" type="slidenum">
              <a:rPr lang="zh-CN" altLang="en-US" smtClean="0"/>
              <a:pPr/>
              <a:t>33</a:t>
            </a:fld>
            <a:endParaRPr lang="zh-CN" altLang="en-US"/>
          </a:p>
        </p:txBody>
      </p:sp>
    </p:spTree>
    <p:extLst>
      <p:ext uri="{BB962C8B-B14F-4D97-AF65-F5344CB8AC3E}">
        <p14:creationId xmlns:p14="http://schemas.microsoft.com/office/powerpoint/2010/main" xmlns="" val="19305659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A4A7D-5503-428E-A68E-5BDFF25D1504}" type="slidenum">
              <a:rPr lang="zh-CN" altLang="en-US" smtClean="0"/>
              <a:pPr/>
              <a:t>34</a:t>
            </a:fld>
            <a:endParaRPr lang="zh-CN" altLang="en-US"/>
          </a:p>
        </p:txBody>
      </p:sp>
    </p:spTree>
    <p:extLst>
      <p:ext uri="{BB962C8B-B14F-4D97-AF65-F5344CB8AC3E}">
        <p14:creationId xmlns:p14="http://schemas.microsoft.com/office/powerpoint/2010/main" xmlns="" val="14093190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A4A7D-5503-428E-A68E-5BDFF25D1504}" type="slidenum">
              <a:rPr lang="zh-CN" altLang="en-US" smtClean="0"/>
              <a:pPr/>
              <a:t>35</a:t>
            </a:fld>
            <a:endParaRPr lang="zh-CN" altLang="en-US"/>
          </a:p>
        </p:txBody>
      </p:sp>
    </p:spTree>
    <p:extLst>
      <p:ext uri="{BB962C8B-B14F-4D97-AF65-F5344CB8AC3E}">
        <p14:creationId xmlns:p14="http://schemas.microsoft.com/office/powerpoint/2010/main" xmlns="" val="25910838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A4A7D-5503-428E-A68E-5BDFF25D1504}" type="slidenum">
              <a:rPr lang="zh-CN" altLang="en-US" smtClean="0"/>
              <a:pPr/>
              <a:t>36</a:t>
            </a:fld>
            <a:endParaRPr lang="zh-CN" altLang="en-US"/>
          </a:p>
        </p:txBody>
      </p:sp>
    </p:spTree>
    <p:extLst>
      <p:ext uri="{BB962C8B-B14F-4D97-AF65-F5344CB8AC3E}">
        <p14:creationId xmlns:p14="http://schemas.microsoft.com/office/powerpoint/2010/main" xmlns="" val="32889623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A4A7D-5503-428E-A68E-5BDFF25D1504}" type="slidenum">
              <a:rPr lang="zh-CN" altLang="en-US" smtClean="0"/>
              <a:pPr/>
              <a:t>37</a:t>
            </a:fld>
            <a:endParaRPr lang="zh-CN" altLang="en-US"/>
          </a:p>
        </p:txBody>
      </p:sp>
    </p:spTree>
    <p:extLst>
      <p:ext uri="{BB962C8B-B14F-4D97-AF65-F5344CB8AC3E}">
        <p14:creationId xmlns:p14="http://schemas.microsoft.com/office/powerpoint/2010/main" xmlns="" val="15094602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A4A7D-5503-428E-A68E-5BDFF25D1504}" type="slidenum">
              <a:rPr lang="zh-CN" altLang="en-US" smtClean="0"/>
              <a:pPr/>
              <a:t>38</a:t>
            </a:fld>
            <a:endParaRPr lang="zh-CN" altLang="en-US"/>
          </a:p>
        </p:txBody>
      </p:sp>
    </p:spTree>
    <p:extLst>
      <p:ext uri="{BB962C8B-B14F-4D97-AF65-F5344CB8AC3E}">
        <p14:creationId xmlns:p14="http://schemas.microsoft.com/office/powerpoint/2010/main" xmlns="" val="12850465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A4A7D-5503-428E-A68E-5BDFF25D1504}" type="slidenum">
              <a:rPr lang="zh-CN" altLang="en-US" smtClean="0"/>
              <a:pPr/>
              <a:t>39</a:t>
            </a:fld>
            <a:endParaRPr lang="zh-CN" altLang="en-US"/>
          </a:p>
        </p:txBody>
      </p:sp>
    </p:spTree>
    <p:extLst>
      <p:ext uri="{BB962C8B-B14F-4D97-AF65-F5344CB8AC3E}">
        <p14:creationId xmlns:p14="http://schemas.microsoft.com/office/powerpoint/2010/main" xmlns="" val="1138872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A4A7D-5503-428E-A68E-5BDFF25D1504}" type="slidenum">
              <a:rPr lang="zh-CN" altLang="en-US" smtClean="0"/>
              <a:pPr/>
              <a:t>4</a:t>
            </a:fld>
            <a:endParaRPr lang="zh-CN" altLang="en-US"/>
          </a:p>
        </p:txBody>
      </p:sp>
    </p:spTree>
    <p:extLst>
      <p:ext uri="{BB962C8B-B14F-4D97-AF65-F5344CB8AC3E}">
        <p14:creationId xmlns:p14="http://schemas.microsoft.com/office/powerpoint/2010/main" xmlns="" val="22609442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A4A7D-5503-428E-A68E-5BDFF25D1504}" type="slidenum">
              <a:rPr lang="zh-CN" altLang="en-US" smtClean="0"/>
              <a:pPr/>
              <a:t>40</a:t>
            </a:fld>
            <a:endParaRPr lang="zh-CN" altLang="en-US"/>
          </a:p>
        </p:txBody>
      </p:sp>
    </p:spTree>
    <p:extLst>
      <p:ext uri="{BB962C8B-B14F-4D97-AF65-F5344CB8AC3E}">
        <p14:creationId xmlns:p14="http://schemas.microsoft.com/office/powerpoint/2010/main" xmlns="" val="1592279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A4A7D-5503-428E-A68E-5BDFF25D1504}" type="slidenum">
              <a:rPr lang="zh-CN" altLang="en-US" smtClean="0"/>
              <a:pPr/>
              <a:t>41</a:t>
            </a:fld>
            <a:endParaRPr lang="zh-CN" altLang="en-US"/>
          </a:p>
        </p:txBody>
      </p:sp>
    </p:spTree>
    <p:extLst>
      <p:ext uri="{BB962C8B-B14F-4D97-AF65-F5344CB8AC3E}">
        <p14:creationId xmlns:p14="http://schemas.microsoft.com/office/powerpoint/2010/main" xmlns="" val="31484152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A4A7D-5503-428E-A68E-5BDFF25D1504}" type="slidenum">
              <a:rPr lang="zh-CN" altLang="en-US" smtClean="0"/>
              <a:pPr/>
              <a:t>42</a:t>
            </a:fld>
            <a:endParaRPr lang="zh-CN" altLang="en-US"/>
          </a:p>
        </p:txBody>
      </p:sp>
    </p:spTree>
    <p:extLst>
      <p:ext uri="{BB962C8B-B14F-4D97-AF65-F5344CB8AC3E}">
        <p14:creationId xmlns:p14="http://schemas.microsoft.com/office/powerpoint/2010/main" xmlns="" val="3923176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A4A7D-5503-428E-A68E-5BDFF25D1504}" type="slidenum">
              <a:rPr lang="zh-CN" altLang="en-US" smtClean="0"/>
              <a:pPr/>
              <a:t>43</a:t>
            </a:fld>
            <a:endParaRPr lang="zh-CN" altLang="en-US"/>
          </a:p>
        </p:txBody>
      </p:sp>
    </p:spTree>
    <p:extLst>
      <p:ext uri="{BB962C8B-B14F-4D97-AF65-F5344CB8AC3E}">
        <p14:creationId xmlns:p14="http://schemas.microsoft.com/office/powerpoint/2010/main" xmlns="" val="19983453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A4A7D-5503-428E-A68E-5BDFF25D1504}" type="slidenum">
              <a:rPr lang="zh-CN" altLang="en-US" smtClean="0"/>
              <a:pPr/>
              <a:t>44</a:t>
            </a:fld>
            <a:endParaRPr lang="zh-CN" altLang="en-US"/>
          </a:p>
        </p:txBody>
      </p:sp>
    </p:spTree>
    <p:extLst>
      <p:ext uri="{BB962C8B-B14F-4D97-AF65-F5344CB8AC3E}">
        <p14:creationId xmlns:p14="http://schemas.microsoft.com/office/powerpoint/2010/main" xmlns="" val="32692132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A4A7D-5503-428E-A68E-5BDFF25D1504}" type="slidenum">
              <a:rPr lang="zh-CN" altLang="en-US" smtClean="0"/>
              <a:pPr/>
              <a:t>45</a:t>
            </a:fld>
            <a:endParaRPr lang="zh-CN" altLang="en-US"/>
          </a:p>
        </p:txBody>
      </p:sp>
    </p:spTree>
    <p:extLst>
      <p:ext uri="{BB962C8B-B14F-4D97-AF65-F5344CB8AC3E}">
        <p14:creationId xmlns:p14="http://schemas.microsoft.com/office/powerpoint/2010/main" xmlns="" val="2415630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A4A7D-5503-428E-A68E-5BDFF25D1504}" type="slidenum">
              <a:rPr lang="zh-CN" altLang="en-US" smtClean="0"/>
              <a:pPr/>
              <a:t>5</a:t>
            </a:fld>
            <a:endParaRPr lang="zh-CN" altLang="en-US"/>
          </a:p>
        </p:txBody>
      </p:sp>
    </p:spTree>
    <p:extLst>
      <p:ext uri="{BB962C8B-B14F-4D97-AF65-F5344CB8AC3E}">
        <p14:creationId xmlns:p14="http://schemas.microsoft.com/office/powerpoint/2010/main" xmlns="" val="4097851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A4A7D-5503-428E-A68E-5BDFF25D1504}" type="slidenum">
              <a:rPr lang="zh-CN" altLang="en-US" smtClean="0"/>
              <a:pPr/>
              <a:t>6</a:t>
            </a:fld>
            <a:endParaRPr lang="zh-CN" altLang="en-US"/>
          </a:p>
        </p:txBody>
      </p:sp>
    </p:spTree>
    <p:extLst>
      <p:ext uri="{BB962C8B-B14F-4D97-AF65-F5344CB8AC3E}">
        <p14:creationId xmlns:p14="http://schemas.microsoft.com/office/powerpoint/2010/main" xmlns="" val="3578405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A4A7D-5503-428E-A68E-5BDFF25D1504}" type="slidenum">
              <a:rPr lang="zh-CN" altLang="en-US" smtClean="0"/>
              <a:pPr/>
              <a:t>7</a:t>
            </a:fld>
            <a:endParaRPr lang="zh-CN" altLang="en-US"/>
          </a:p>
        </p:txBody>
      </p:sp>
    </p:spTree>
    <p:extLst>
      <p:ext uri="{BB962C8B-B14F-4D97-AF65-F5344CB8AC3E}">
        <p14:creationId xmlns:p14="http://schemas.microsoft.com/office/powerpoint/2010/main" xmlns="" val="3255074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A4A7D-5503-428E-A68E-5BDFF25D1504}" type="slidenum">
              <a:rPr lang="zh-CN" altLang="en-US" smtClean="0"/>
              <a:pPr/>
              <a:t>8</a:t>
            </a:fld>
            <a:endParaRPr lang="zh-CN" altLang="en-US"/>
          </a:p>
        </p:txBody>
      </p:sp>
    </p:spTree>
    <p:extLst>
      <p:ext uri="{BB962C8B-B14F-4D97-AF65-F5344CB8AC3E}">
        <p14:creationId xmlns:p14="http://schemas.microsoft.com/office/powerpoint/2010/main" xmlns="" val="2944338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A9A4A7D-5503-428E-A68E-5BDFF25D1504}" type="slidenum">
              <a:rPr lang="zh-CN" altLang="en-US" smtClean="0"/>
              <a:pPr/>
              <a:t>9</a:t>
            </a:fld>
            <a:endParaRPr lang="zh-CN" altLang="en-US"/>
          </a:p>
        </p:txBody>
      </p:sp>
    </p:spTree>
    <p:extLst>
      <p:ext uri="{BB962C8B-B14F-4D97-AF65-F5344CB8AC3E}">
        <p14:creationId xmlns:p14="http://schemas.microsoft.com/office/powerpoint/2010/main" xmlns="" val="15342189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71" y="321"/>
            <a:ext cx="9142858" cy="5142857"/>
          </a:xfrm>
          <a:prstGeom prst="rect">
            <a:avLst/>
          </a:prstGeom>
        </p:spPr>
      </p:pic>
    </p:spTree>
    <p:extLst>
      <p:ext uri="{BB962C8B-B14F-4D97-AF65-F5344CB8AC3E}">
        <p14:creationId xmlns:p14="http://schemas.microsoft.com/office/powerpoint/2010/main" xmlns="" val="3899147355"/>
      </p:ext>
    </p:extLst>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71" y="3135502"/>
            <a:ext cx="9142858" cy="2000000"/>
          </a:xfrm>
          <a:prstGeom prst="rect">
            <a:avLst/>
          </a:prstGeom>
        </p:spPr>
      </p:pic>
    </p:spTree>
    <p:extLst>
      <p:ext uri="{BB962C8B-B14F-4D97-AF65-F5344CB8AC3E}">
        <p14:creationId xmlns:p14="http://schemas.microsoft.com/office/powerpoint/2010/main" xmlns="" val="2739871710"/>
      </p:ext>
    </p:extLst>
  </p:cSld>
  <p:clrMapOvr>
    <a:masterClrMapping/>
  </p:clrMapOvr>
  <mc:AlternateContent xmlns:mc="http://schemas.openxmlformats.org/markup-compatibility/2006">
    <mc:Choice xmlns:p14="http://schemas.microsoft.com/office/powerpoint/2010/main" xmlns="" Requires="p14">
      <p:transition spd="slow" p14:dur="2000" advTm="0"/>
    </mc:Choice>
    <mc:Fallback>
      <p:transition spd="slow" advTm="0"/>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03448650"/>
      </p:ext>
    </p:extLst>
  </p:cSld>
  <p:clrMap bg1="lt1" tx1="dk1" bg2="lt2" tx2="dk2" accent1="accent1" accent2="accent2" accent3="accent3" accent4="accent4" accent5="accent5" accent6="accent6" hlink="hlink" folHlink="folHlink"/>
  <p:sldLayoutIdLst>
    <p:sldLayoutId id="2147483649" r:id="rId1"/>
    <p:sldLayoutId id="2147483655" r:id="rId2"/>
  </p:sldLayoutIdLst>
  <mc:AlternateContent xmlns:mc="http://schemas.openxmlformats.org/markup-compatibility/2006">
    <mc:Choice xmlns:p14="http://schemas.microsoft.com/office/powerpoint/2010/main" xmlns="" Requires="p14">
      <p:transition spd="slow" p14:dur="2000" advTm="0"/>
    </mc:Choice>
    <mc:Fallback>
      <p:transition spd="slow" advTm="0"/>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NULL" TargetMode="External"/><Relationship Id="rId5" Type="http://schemas.openxmlformats.org/officeDocument/2006/relationships/image" Target="../media/image3.png"/><Relationship Id="rId4" Type="http://schemas.microsoft.com/office/2007/relationships/media"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rapidesign.cn/"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2183" y="555526"/>
            <a:ext cx="4410490" cy="1938992"/>
          </a:xfrm>
          <a:prstGeom prst="rect">
            <a:avLst/>
          </a:prstGeom>
          <a:noFill/>
          <a:ln>
            <a:noFill/>
          </a:ln>
          <a:effectLst>
            <a:outerShdw blurRad="107950" dist="12700" dir="5400000" algn="ctr">
              <a:srgbClr val="000000"/>
            </a:outerShdw>
          </a:effectLst>
        </p:spPr>
        <p:txBody>
          <a:bodyPr wrap="square" rtlCol="0">
            <a:spAutoFit/>
          </a:bodyPr>
          <a:lstStyle/>
          <a:p>
            <a:pPr algn="ctr"/>
            <a:r>
              <a:rPr lang="en-US" altLang="zh-CN" sz="12000" b="1" dirty="0" smtClean="0">
                <a:solidFill>
                  <a:srgbClr val="EF605E"/>
                </a:solidFill>
                <a:latin typeface="微软雅黑" pitchFamily="34" charset="-122"/>
                <a:ea typeface="微软雅黑" pitchFamily="34" charset="-122"/>
              </a:rPr>
              <a:t>2</a:t>
            </a:r>
            <a:r>
              <a:rPr lang="en-US" altLang="zh-CN" sz="12000" b="1" dirty="0" smtClean="0">
                <a:solidFill>
                  <a:srgbClr val="48AF56"/>
                </a:solidFill>
                <a:latin typeface="微软雅黑" pitchFamily="34" charset="-122"/>
                <a:ea typeface="微软雅黑" pitchFamily="34" charset="-122"/>
              </a:rPr>
              <a:t>0</a:t>
            </a:r>
            <a:r>
              <a:rPr lang="en-US" altLang="zh-CN" sz="12000" b="1" dirty="0" smtClean="0">
                <a:solidFill>
                  <a:srgbClr val="EDAF36"/>
                </a:solidFill>
                <a:latin typeface="微软雅黑" pitchFamily="34" charset="-122"/>
                <a:ea typeface="微软雅黑" pitchFamily="34" charset="-122"/>
              </a:rPr>
              <a:t>19</a:t>
            </a:r>
            <a:endParaRPr lang="zh-CN" altLang="en-US" sz="12000" b="1" dirty="0">
              <a:solidFill>
                <a:srgbClr val="48AFBA"/>
              </a:solidFill>
              <a:latin typeface="微软雅黑" pitchFamily="34" charset="-122"/>
              <a:ea typeface="微软雅黑" pitchFamily="34" charset="-122"/>
            </a:endParaRPr>
          </a:p>
        </p:txBody>
      </p:sp>
      <p:sp>
        <p:nvSpPr>
          <p:cNvPr id="15" name="TextBox 14"/>
          <p:cNvSpPr txBox="1"/>
          <p:nvPr/>
        </p:nvSpPr>
        <p:spPr>
          <a:xfrm>
            <a:off x="2311174" y="2501941"/>
            <a:ext cx="4781106" cy="369332"/>
          </a:xfrm>
          <a:prstGeom prst="rect">
            <a:avLst/>
          </a:prstGeom>
          <a:noFill/>
        </p:spPr>
        <p:txBody>
          <a:bodyPr wrap="square" rtlCol="0">
            <a:spAutoFit/>
          </a:bodyPr>
          <a:lstStyle/>
          <a:p>
            <a:pPr algn="ctr"/>
            <a:r>
              <a:rPr lang="en-US" altLang="zh-CN" i="1" dirty="0" smtClean="0">
                <a:latin typeface="微软雅黑" pitchFamily="34" charset="-122"/>
                <a:ea typeface="微软雅黑" pitchFamily="34" charset="-122"/>
              </a:rPr>
              <a:t>—</a:t>
            </a:r>
            <a:r>
              <a:rPr lang="zh-CN" altLang="en-US" i="1" dirty="0">
                <a:latin typeface="微软雅黑" pitchFamily="34" charset="-122"/>
                <a:ea typeface="微软雅黑" pitchFamily="34" charset="-122"/>
              </a:rPr>
              <a:t>幻</a:t>
            </a:r>
            <a:r>
              <a:rPr lang="zh-CN" altLang="en-US" i="1" dirty="0" smtClean="0">
                <a:latin typeface="微软雅黑" pitchFamily="34" charset="-122"/>
                <a:ea typeface="微软雅黑" pitchFamily="34" charset="-122"/>
              </a:rPr>
              <a:t>彩时尚计划</a:t>
            </a:r>
            <a:r>
              <a:rPr lang="en-US" altLang="zh-CN" i="1" dirty="0" smtClean="0">
                <a:latin typeface="微软雅黑" pitchFamily="34" charset="-122"/>
                <a:ea typeface="微软雅黑" pitchFamily="34" charset="-122"/>
              </a:rPr>
              <a:t>/</a:t>
            </a:r>
            <a:r>
              <a:rPr lang="zh-CN" altLang="en-US" i="1" dirty="0" smtClean="0">
                <a:latin typeface="微软雅黑" pitchFamily="34" charset="-122"/>
                <a:ea typeface="微软雅黑" pitchFamily="34" charset="-122"/>
              </a:rPr>
              <a:t>总结</a:t>
            </a:r>
            <a:r>
              <a:rPr lang="en-US" altLang="zh-CN" i="1" dirty="0" smtClean="0">
                <a:latin typeface="微软雅黑" pitchFamily="34" charset="-122"/>
                <a:ea typeface="微软雅黑" pitchFamily="34" charset="-122"/>
              </a:rPr>
              <a:t>/</a:t>
            </a:r>
            <a:r>
              <a:rPr lang="zh-CN" altLang="en-US" i="1" dirty="0" smtClean="0">
                <a:latin typeface="微软雅黑" pitchFamily="34" charset="-122"/>
                <a:ea typeface="微软雅黑" pitchFamily="34" charset="-122"/>
              </a:rPr>
              <a:t>会议</a:t>
            </a:r>
            <a:r>
              <a:rPr lang="en-US" altLang="zh-CN" i="1" dirty="0">
                <a:latin typeface="微软雅黑" pitchFamily="34" charset="-122"/>
                <a:ea typeface="微软雅黑" pitchFamily="34" charset="-122"/>
              </a:rPr>
              <a:t>/</a:t>
            </a:r>
            <a:r>
              <a:rPr lang="zh-CN" altLang="en-US" i="1" dirty="0" smtClean="0">
                <a:latin typeface="微软雅黑" pitchFamily="34" charset="-122"/>
                <a:ea typeface="微软雅黑" pitchFamily="34" charset="-122"/>
              </a:rPr>
              <a:t>报告</a:t>
            </a:r>
            <a:r>
              <a:rPr lang="en-US" altLang="zh-CN" i="1" dirty="0" smtClean="0">
                <a:latin typeface="微软雅黑" pitchFamily="34" charset="-122"/>
                <a:ea typeface="微软雅黑" pitchFamily="34" charset="-122"/>
              </a:rPr>
              <a:t>/</a:t>
            </a:r>
            <a:r>
              <a:rPr lang="zh-CN" altLang="en-US" i="1" dirty="0">
                <a:latin typeface="微软雅黑" pitchFamily="34" charset="-122"/>
                <a:ea typeface="微软雅黑" pitchFamily="34" charset="-122"/>
              </a:rPr>
              <a:t>通用</a:t>
            </a:r>
            <a:r>
              <a:rPr lang="en-US" altLang="zh-CN" i="1" dirty="0" smtClean="0">
                <a:latin typeface="微软雅黑" pitchFamily="34" charset="-122"/>
                <a:ea typeface="微软雅黑" pitchFamily="34" charset="-122"/>
              </a:rPr>
              <a:t>PPT—</a:t>
            </a:r>
            <a:endParaRPr lang="zh-CN" altLang="en-US" i="1" dirty="0">
              <a:latin typeface="微软雅黑" pitchFamily="34" charset="-122"/>
              <a:ea typeface="微软雅黑" pitchFamily="34" charset="-122"/>
            </a:endParaRPr>
          </a:p>
        </p:txBody>
      </p:sp>
      <p:pic>
        <p:nvPicPr>
          <p:cNvPr id="6" name="audio1.mp3">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6346" y="-733304"/>
            <a:ext cx="609600" cy="609600"/>
          </a:xfrm>
          <a:prstGeom prst="rect">
            <a:avLst/>
          </a:prstGeom>
        </p:spPr>
      </p:pic>
    </p:spTree>
    <p:extLst>
      <p:ext uri="{BB962C8B-B14F-4D97-AF65-F5344CB8AC3E}">
        <p14:creationId xmlns:p14="http://schemas.microsoft.com/office/powerpoint/2010/main" xmlns="" val="2863234143"/>
      </p:ext>
    </p:extLst>
  </p:cSld>
  <p:clrMapOvr>
    <a:masterClrMapping/>
  </p:clrMapOvr>
  <mc:AlternateContent xmlns:mc="http://schemas.openxmlformats.org/markup-compatibility/2006">
    <mc:Choice xmlns:p14="http://schemas.microsoft.com/office/powerpoint/2010/main" xmlns="" Requires="p14">
      <p:transition spd="slow" p14:dur="4000" advTm="0">
        <p14:vortex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6"/>
                                        </p:tgtEl>
                                      </p:cBhvr>
                                    </p:cmd>
                                  </p:childTnLst>
                                </p:cTn>
                              </p:par>
                              <p:par>
                                <p:cTn id="7" presetID="42"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anim calcmode="lin" valueType="num">
                                      <p:cBhvr>
                                        <p:cTn id="10" dur="1000" fill="hold"/>
                                        <p:tgtEl>
                                          <p:spTgt spid="2"/>
                                        </p:tgtEl>
                                        <p:attrNameLst>
                                          <p:attrName>ppt_x</p:attrName>
                                        </p:attrNameLst>
                                      </p:cBhvr>
                                      <p:tavLst>
                                        <p:tav tm="0">
                                          <p:val>
                                            <p:strVal val="#ppt_x"/>
                                          </p:val>
                                        </p:tav>
                                        <p:tav tm="100000">
                                          <p:val>
                                            <p:strVal val="#ppt_x"/>
                                          </p:val>
                                        </p:tav>
                                      </p:tavLst>
                                    </p:anim>
                                    <p:anim calcmode="lin" valueType="num">
                                      <p:cBhvr>
                                        <p:cTn id="11" dur="1000" fill="hold"/>
                                        <p:tgtEl>
                                          <p:spTgt spid="2"/>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99">
                <p:cTn id="16" fill="hold" display="0">
                  <p:stCondLst>
                    <p:cond delay="indefinite"/>
                  </p:stCondLst>
                  <p:endCondLst>
                    <p:cond evt="onStopAudio" delay="0">
                      <p:tgtEl>
                        <p:sldTgt/>
                      </p:tgtEl>
                    </p:cond>
                  </p:endCondLst>
                </p:cTn>
                <p:tgtEl>
                  <p:spTgt spid="6"/>
                </p:tgtEl>
              </p:cMediaNode>
            </p:video>
          </p:childTnLst>
        </p:cTn>
      </p:par>
    </p:tnLst>
    <p:bldLst>
      <p:bldP spid="2"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12"/>
          <p:cNvSpPr txBox="1">
            <a:spLocks noChangeArrowheads="1"/>
          </p:cNvSpPr>
          <p:nvPr/>
        </p:nvSpPr>
        <p:spPr bwMode="auto">
          <a:xfrm>
            <a:off x="377794" y="125262"/>
            <a:ext cx="31891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Font typeface="Arial" charset="0"/>
              <a:buChar char="»"/>
              <a:defRPr sz="2000">
                <a:solidFill>
                  <a:schemeClr val="tx1"/>
                </a:solidFill>
                <a:latin typeface="Calibri" pitchFamily="34" charset="0"/>
                <a:ea typeface="宋体" pitchFamily="2" charset="-122"/>
              </a:defRPr>
            </a:lvl6pPr>
            <a:lvl7pPr eaLnBrk="0" fontAlgn="base" hangingPunct="0">
              <a:spcAft>
                <a:spcPct val="0"/>
              </a:spcAft>
              <a:buFont typeface="Arial" charset="0"/>
              <a:buChar char="»"/>
              <a:defRPr sz="2000">
                <a:solidFill>
                  <a:schemeClr val="tx1"/>
                </a:solidFill>
                <a:latin typeface="Calibri" pitchFamily="34" charset="0"/>
                <a:ea typeface="宋体" pitchFamily="2" charset="-122"/>
              </a:defRPr>
            </a:lvl7pPr>
            <a:lvl8pPr eaLnBrk="0" fontAlgn="base" hangingPunct="0">
              <a:spcAft>
                <a:spcPct val="0"/>
              </a:spcAft>
              <a:buFont typeface="Arial" charset="0"/>
              <a:buChar char="»"/>
              <a:defRPr sz="2000">
                <a:solidFill>
                  <a:schemeClr val="tx1"/>
                </a:solidFill>
                <a:latin typeface="Calibri" pitchFamily="34" charset="0"/>
                <a:ea typeface="宋体" pitchFamily="2" charset="-122"/>
              </a:defRPr>
            </a:lvl8pPr>
            <a:lvl9pPr eaLnBrk="0" fontAlgn="base" hangingPunct="0">
              <a:spcAft>
                <a:spcPct val="0"/>
              </a:spcAft>
              <a:buFont typeface="Arial" charset="0"/>
              <a:buChar char="»"/>
              <a:defRPr sz="2000">
                <a:solidFill>
                  <a:schemeClr val="tx1"/>
                </a:solidFill>
                <a:latin typeface="Calibri" pitchFamily="34" charset="0"/>
                <a:ea typeface="宋体" pitchFamily="2" charset="-122"/>
              </a:defRPr>
            </a:lvl9pPr>
          </a:lstStyle>
          <a:p>
            <a:r>
              <a:rPr lang="zh-CN" altLang="en-US" sz="2000" b="1" dirty="0" smtClean="0">
                <a:latin typeface="微软雅黑" pitchFamily="34" charset="-122"/>
                <a:ea typeface="微软雅黑" pitchFamily="34" charset="-122"/>
              </a:rPr>
              <a:t>单击此处添加标题内容</a:t>
            </a:r>
            <a:endParaRPr lang="zh-CN" altLang="en-US" sz="2000" b="1" dirty="0">
              <a:latin typeface="微软雅黑" pitchFamily="34" charset="-122"/>
              <a:ea typeface="微软雅黑" pitchFamily="34" charset="-122"/>
            </a:endParaRPr>
          </a:p>
        </p:txBody>
      </p:sp>
      <p:sp>
        <p:nvSpPr>
          <p:cNvPr id="20" name="TextBox 692"/>
          <p:cNvSpPr txBox="1"/>
          <p:nvPr/>
        </p:nvSpPr>
        <p:spPr bwMode="auto">
          <a:xfrm>
            <a:off x="971600" y="3579862"/>
            <a:ext cx="2595582" cy="769441"/>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fontAlgn="auto">
              <a:spcBef>
                <a:spcPts val="0"/>
              </a:spcBef>
              <a:spcAft>
                <a:spcPts val="0"/>
              </a:spcAft>
              <a:defRPr/>
            </a:pPr>
            <a:r>
              <a:rPr lang="zh-CN" altLang="en-US" sz="4400" spc="300" dirty="0" smtClean="0">
                <a:latin typeface="微软雅黑" pitchFamily="34" charset="-122"/>
                <a:ea typeface="微软雅黑" pitchFamily="34" charset="-122"/>
                <a:cs typeface="Arial" pitchFamily="34" charset="0"/>
              </a:rPr>
              <a:t>添加标题</a:t>
            </a:r>
            <a:endParaRPr lang="zh-CN" altLang="en-US" sz="4400" spc="300" dirty="0">
              <a:latin typeface="微软雅黑" pitchFamily="34" charset="-122"/>
              <a:ea typeface="微软雅黑" pitchFamily="34" charset="-122"/>
              <a:cs typeface="Arial" pitchFamily="34" charset="0"/>
            </a:endParaRPr>
          </a:p>
        </p:txBody>
      </p:sp>
      <p:sp>
        <p:nvSpPr>
          <p:cNvPr id="21" name="矩形 1"/>
          <p:cNvSpPr>
            <a:spLocks noChangeArrowheads="1"/>
          </p:cNvSpPr>
          <p:nvPr/>
        </p:nvSpPr>
        <p:spPr bwMode="auto">
          <a:xfrm>
            <a:off x="3472657" y="3628206"/>
            <a:ext cx="4734197" cy="5770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r>
              <a:rPr lang="zh-CN" altLang="en-US" sz="1050" dirty="0" smtClean="0">
                <a:latin typeface="微软雅黑" pitchFamily="34" charset="-122"/>
                <a:ea typeface="微软雅黑" pitchFamily="34" charset="-122"/>
              </a:rPr>
              <a:t>点击添加文字</a:t>
            </a:r>
            <a:r>
              <a:rPr lang="zh-CN" altLang="en-US" sz="1050" dirty="0">
                <a:latin typeface="微软雅黑" pitchFamily="34" charset="-122"/>
                <a:ea typeface="微软雅黑" pitchFamily="34" charset="-122"/>
              </a:rPr>
              <a:t>内容信息点击添加文字内容</a:t>
            </a:r>
            <a:r>
              <a:rPr lang="zh-CN" altLang="en-US" sz="1050" dirty="0" smtClean="0">
                <a:latin typeface="微软雅黑" pitchFamily="34" charset="-122"/>
                <a:ea typeface="微软雅黑" pitchFamily="34" charset="-122"/>
              </a:rPr>
              <a:t>信息</a:t>
            </a:r>
            <a:r>
              <a:rPr lang="zh-CN" altLang="en-US" sz="1050" dirty="0">
                <a:latin typeface="微软雅黑" pitchFamily="34" charset="-122"/>
                <a:ea typeface="微软雅黑" pitchFamily="34" charset="-122"/>
              </a:rPr>
              <a:t>点击添加文字内容</a:t>
            </a:r>
            <a:r>
              <a:rPr lang="zh-CN" altLang="en-US" sz="1050" dirty="0" smtClean="0">
                <a:latin typeface="微软雅黑" pitchFamily="34" charset="-122"/>
                <a:ea typeface="微软雅黑" pitchFamily="34" charset="-122"/>
              </a:rPr>
              <a:t>信息</a:t>
            </a:r>
            <a:r>
              <a:rPr lang="zh-CN" altLang="en-US" sz="1050" dirty="0">
                <a:latin typeface="微软雅黑" pitchFamily="34" charset="-122"/>
                <a:ea typeface="微软雅黑" pitchFamily="34" charset="-122"/>
              </a:rPr>
              <a:t>点击添加文字内容</a:t>
            </a:r>
            <a:r>
              <a:rPr lang="zh-CN" altLang="en-US" sz="1050" dirty="0" smtClean="0">
                <a:latin typeface="微软雅黑" pitchFamily="34" charset="-122"/>
                <a:ea typeface="微软雅黑" pitchFamily="34" charset="-122"/>
              </a:rPr>
              <a:t>信息</a:t>
            </a:r>
            <a:r>
              <a:rPr lang="zh-CN" altLang="en-US" sz="1050" dirty="0">
                <a:latin typeface="微软雅黑" pitchFamily="34" charset="-122"/>
                <a:ea typeface="微软雅黑" pitchFamily="34" charset="-122"/>
              </a:rPr>
              <a:t>点击添加文字内容</a:t>
            </a:r>
            <a:r>
              <a:rPr lang="zh-CN" altLang="en-US" sz="1050" dirty="0" smtClean="0">
                <a:latin typeface="微软雅黑" pitchFamily="34" charset="-122"/>
                <a:ea typeface="微软雅黑" pitchFamily="34" charset="-122"/>
              </a:rPr>
              <a:t>信息</a:t>
            </a:r>
            <a:r>
              <a:rPr lang="zh-CN" altLang="en-US" sz="1050" dirty="0">
                <a:latin typeface="微软雅黑" pitchFamily="34" charset="-122"/>
                <a:ea typeface="微软雅黑" pitchFamily="34" charset="-122"/>
              </a:rPr>
              <a:t>点击添加文字内容</a:t>
            </a:r>
            <a:r>
              <a:rPr lang="zh-CN" altLang="en-US" sz="1050" dirty="0" smtClean="0">
                <a:latin typeface="微软雅黑" pitchFamily="34" charset="-122"/>
                <a:ea typeface="微软雅黑" pitchFamily="34" charset="-122"/>
              </a:rPr>
              <a:t>信息</a:t>
            </a:r>
            <a:r>
              <a:rPr lang="zh-CN" altLang="en-US" sz="1050" dirty="0">
                <a:latin typeface="微软雅黑" pitchFamily="34" charset="-122"/>
                <a:ea typeface="微软雅黑" pitchFamily="34" charset="-122"/>
              </a:rPr>
              <a:t>点击添加文字内容</a:t>
            </a:r>
            <a:r>
              <a:rPr lang="zh-CN" altLang="en-US" sz="1050" dirty="0" smtClean="0">
                <a:latin typeface="微软雅黑" pitchFamily="34" charset="-122"/>
                <a:ea typeface="微软雅黑" pitchFamily="34" charset="-122"/>
              </a:rPr>
              <a:t>信息</a:t>
            </a:r>
            <a:r>
              <a:rPr lang="zh-CN" altLang="en-US" sz="1050" dirty="0">
                <a:latin typeface="微软雅黑" pitchFamily="34" charset="-122"/>
                <a:ea typeface="微软雅黑" pitchFamily="34" charset="-122"/>
              </a:rPr>
              <a:t>点击添加文字内容</a:t>
            </a:r>
            <a:r>
              <a:rPr lang="zh-CN" altLang="en-US" sz="1050" dirty="0" smtClean="0">
                <a:latin typeface="微软雅黑" pitchFamily="34" charset="-122"/>
                <a:ea typeface="微软雅黑" pitchFamily="34" charset="-122"/>
              </a:rPr>
              <a:t>信息</a:t>
            </a:r>
            <a:r>
              <a:rPr lang="zh-CN" altLang="en-US" sz="1050" dirty="0">
                <a:latin typeface="微软雅黑" pitchFamily="34" charset="-122"/>
                <a:ea typeface="微软雅黑" pitchFamily="34" charset="-122"/>
              </a:rPr>
              <a:t>点击添加文字内容</a:t>
            </a:r>
            <a:r>
              <a:rPr lang="zh-CN" altLang="en-US" sz="1050" dirty="0" smtClean="0">
                <a:latin typeface="微软雅黑" pitchFamily="34" charset="-122"/>
                <a:ea typeface="微软雅黑" pitchFamily="34" charset="-122"/>
              </a:rPr>
              <a:t>信息。</a:t>
            </a:r>
            <a:endParaRPr lang="zh-CN" altLang="en-US" sz="1050" dirty="0">
              <a:latin typeface="微软雅黑" pitchFamily="34" charset="-122"/>
              <a:ea typeface="微软雅黑" pitchFamily="34" charset="-122"/>
            </a:endParaRPr>
          </a:p>
        </p:txBody>
      </p:sp>
      <p:grpSp>
        <p:nvGrpSpPr>
          <p:cNvPr id="22" name="组合 21"/>
          <p:cNvGrpSpPr/>
          <p:nvPr/>
        </p:nvGrpSpPr>
        <p:grpSpPr>
          <a:xfrm>
            <a:off x="1491505" y="1312093"/>
            <a:ext cx="1761331" cy="1722438"/>
            <a:chOff x="1885951" y="1203598"/>
            <a:chExt cx="1761331" cy="1722438"/>
          </a:xfrm>
        </p:grpSpPr>
        <p:sp>
          <p:nvSpPr>
            <p:cNvPr id="23" name="Freeform 5"/>
            <p:cNvSpPr>
              <a:spLocks/>
            </p:cNvSpPr>
            <p:nvPr/>
          </p:nvSpPr>
          <p:spPr bwMode="auto">
            <a:xfrm>
              <a:off x="1885951" y="1203598"/>
              <a:ext cx="1704975" cy="1722438"/>
            </a:xfrm>
            <a:custGeom>
              <a:avLst/>
              <a:gdLst>
                <a:gd name="T0" fmla="*/ 225 w 455"/>
                <a:gd name="T1" fmla="*/ 459 h 459"/>
                <a:gd name="T2" fmla="*/ 455 w 455"/>
                <a:gd name="T3" fmla="*/ 230 h 459"/>
                <a:gd name="T4" fmla="*/ 225 w 455"/>
                <a:gd name="T5" fmla="*/ 0 h 459"/>
                <a:gd name="T6" fmla="*/ 0 w 455"/>
                <a:gd name="T7" fmla="*/ 185 h 459"/>
                <a:gd name="T8" fmla="*/ 5 w 455"/>
                <a:gd name="T9" fmla="*/ 459 h 459"/>
                <a:gd name="T10" fmla="*/ 225 w 455"/>
                <a:gd name="T11" fmla="*/ 459 h 459"/>
              </a:gdLst>
              <a:ahLst/>
              <a:cxnLst>
                <a:cxn ang="0">
                  <a:pos x="T0" y="T1"/>
                </a:cxn>
                <a:cxn ang="0">
                  <a:pos x="T2" y="T3"/>
                </a:cxn>
                <a:cxn ang="0">
                  <a:pos x="T4" y="T5"/>
                </a:cxn>
                <a:cxn ang="0">
                  <a:pos x="T6" y="T7"/>
                </a:cxn>
                <a:cxn ang="0">
                  <a:pos x="T8" y="T9"/>
                </a:cxn>
                <a:cxn ang="0">
                  <a:pos x="T10" y="T11"/>
                </a:cxn>
              </a:cxnLst>
              <a:rect l="0" t="0" r="r" b="b"/>
              <a:pathLst>
                <a:path w="455" h="459">
                  <a:moveTo>
                    <a:pt x="225" y="459"/>
                  </a:moveTo>
                  <a:cubicBezTo>
                    <a:pt x="352" y="459"/>
                    <a:pt x="455" y="357"/>
                    <a:pt x="455" y="230"/>
                  </a:cubicBezTo>
                  <a:cubicBezTo>
                    <a:pt x="455" y="103"/>
                    <a:pt x="352" y="0"/>
                    <a:pt x="225" y="0"/>
                  </a:cubicBezTo>
                  <a:cubicBezTo>
                    <a:pt x="114" y="0"/>
                    <a:pt x="20" y="80"/>
                    <a:pt x="0" y="185"/>
                  </a:cubicBezTo>
                  <a:cubicBezTo>
                    <a:pt x="5" y="459"/>
                    <a:pt x="5" y="459"/>
                    <a:pt x="5" y="459"/>
                  </a:cubicBezTo>
                  <a:lnTo>
                    <a:pt x="225" y="459"/>
                  </a:lnTo>
                  <a:close/>
                </a:path>
              </a:pathLst>
            </a:custGeom>
            <a:solidFill>
              <a:srgbClr val="EDAF36"/>
            </a:solidFill>
            <a:ln>
              <a:noFill/>
            </a:ln>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600" b="0" i="0" u="none" strike="noStrike" kern="0" cap="none" spc="0" normalizeH="0" baseline="0" noProof="0" smtClean="0">
                <a:ln>
                  <a:noFill/>
                </a:ln>
                <a:solidFill>
                  <a:schemeClr val="bg1"/>
                </a:solidFill>
                <a:effectLst/>
                <a:uLnTx/>
                <a:uFillTx/>
              </a:endParaRPr>
            </a:p>
          </p:txBody>
        </p:sp>
        <p:sp>
          <p:nvSpPr>
            <p:cNvPr id="24" name="TextBox 692"/>
            <p:cNvSpPr txBox="1"/>
            <p:nvPr/>
          </p:nvSpPr>
          <p:spPr bwMode="auto">
            <a:xfrm>
              <a:off x="2049616" y="1546417"/>
              <a:ext cx="1364476" cy="4001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fontAlgn="auto">
                <a:spcBef>
                  <a:spcPts val="0"/>
                </a:spcBef>
                <a:spcAft>
                  <a:spcPts val="0"/>
                </a:spcAft>
                <a:defRPr/>
              </a:pPr>
              <a:r>
                <a:rPr lang="zh-CN" altLang="en-US" sz="2000" spc="300" dirty="0" smtClean="0">
                  <a:solidFill>
                    <a:schemeClr val="bg1"/>
                  </a:solidFill>
                  <a:latin typeface="微软雅黑" pitchFamily="34" charset="-122"/>
                  <a:ea typeface="微软雅黑" pitchFamily="34" charset="-122"/>
                  <a:cs typeface="Arial" pitchFamily="34" charset="0"/>
                </a:rPr>
                <a:t>添加标题</a:t>
              </a:r>
              <a:endParaRPr lang="zh-CN" altLang="en-US" sz="2000" spc="300" dirty="0">
                <a:solidFill>
                  <a:schemeClr val="bg1"/>
                </a:solidFill>
                <a:latin typeface="微软雅黑" pitchFamily="34" charset="-122"/>
                <a:ea typeface="微软雅黑" pitchFamily="34" charset="-122"/>
                <a:cs typeface="Arial" pitchFamily="34" charset="0"/>
              </a:endParaRPr>
            </a:p>
          </p:txBody>
        </p:sp>
        <p:sp>
          <p:nvSpPr>
            <p:cNvPr id="25" name="矩形 1"/>
            <p:cNvSpPr>
              <a:spLocks noChangeArrowheads="1"/>
            </p:cNvSpPr>
            <p:nvPr/>
          </p:nvSpPr>
          <p:spPr bwMode="auto">
            <a:xfrm>
              <a:off x="1950173" y="2021133"/>
              <a:ext cx="1697109"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100" dirty="0" smtClean="0">
                  <a:solidFill>
                    <a:schemeClr val="bg1"/>
                  </a:solidFill>
                  <a:latin typeface="微软雅黑" pitchFamily="34" charset="-122"/>
                  <a:ea typeface="微软雅黑" pitchFamily="34" charset="-122"/>
                </a:rPr>
                <a:t>点击添加文字信息内容</a:t>
              </a:r>
              <a:endParaRPr lang="en-US" altLang="zh-CN" sz="1100" dirty="0" smtClean="0">
                <a:solidFill>
                  <a:schemeClr val="bg1"/>
                </a:solidFill>
                <a:latin typeface="微软雅黑" pitchFamily="34" charset="-122"/>
                <a:ea typeface="微软雅黑" pitchFamily="34" charset="-122"/>
              </a:endParaRPr>
            </a:p>
            <a:p>
              <a:r>
                <a:rPr lang="zh-CN" altLang="en-US" sz="1100" dirty="0">
                  <a:solidFill>
                    <a:schemeClr val="bg1"/>
                  </a:solidFill>
                  <a:latin typeface="微软雅黑" pitchFamily="34" charset="-122"/>
                  <a:ea typeface="微软雅黑" pitchFamily="34" charset="-122"/>
                </a:rPr>
                <a:t>点击添加文字信息内容</a:t>
              </a:r>
            </a:p>
            <a:p>
              <a:r>
                <a:rPr lang="zh-CN" altLang="en-US" sz="1100" dirty="0">
                  <a:solidFill>
                    <a:schemeClr val="bg1"/>
                  </a:solidFill>
                  <a:latin typeface="微软雅黑" pitchFamily="34" charset="-122"/>
                  <a:ea typeface="微软雅黑" pitchFamily="34" charset="-122"/>
                </a:rPr>
                <a:t>点击添加文字</a:t>
              </a:r>
              <a:r>
                <a:rPr lang="zh-CN" altLang="en-US" sz="1100" dirty="0" smtClean="0">
                  <a:solidFill>
                    <a:schemeClr val="bg1"/>
                  </a:solidFill>
                  <a:latin typeface="微软雅黑" pitchFamily="34" charset="-122"/>
                  <a:ea typeface="微软雅黑" pitchFamily="34" charset="-122"/>
                </a:rPr>
                <a:t>信息内容</a:t>
              </a:r>
              <a:endParaRPr lang="zh-CN" altLang="en-US" sz="1100" dirty="0">
                <a:solidFill>
                  <a:schemeClr val="bg1"/>
                </a:solidFill>
                <a:latin typeface="微软雅黑" pitchFamily="34" charset="-122"/>
                <a:ea typeface="微软雅黑" pitchFamily="34" charset="-122"/>
              </a:endParaRPr>
            </a:p>
          </p:txBody>
        </p:sp>
        <p:cxnSp>
          <p:nvCxnSpPr>
            <p:cNvPr id="26" name="直接连接符 25"/>
            <p:cNvCxnSpPr/>
            <p:nvPr/>
          </p:nvCxnSpPr>
          <p:spPr>
            <a:xfrm>
              <a:off x="2034376" y="1965577"/>
              <a:ext cx="1388637" cy="0"/>
            </a:xfrm>
            <a:prstGeom prst="line">
              <a:avLst/>
            </a:prstGeom>
            <a:noFill/>
            <a:ln w="9525" cap="flat" cmpd="sng" algn="ctr">
              <a:solidFill>
                <a:sysClr val="window" lastClr="FFFFFF"/>
              </a:solidFill>
              <a:prstDash val="solid"/>
            </a:ln>
            <a:effectLst/>
          </p:spPr>
        </p:cxnSp>
      </p:grpSp>
      <p:grpSp>
        <p:nvGrpSpPr>
          <p:cNvPr id="27" name="组合 26"/>
          <p:cNvGrpSpPr/>
          <p:nvPr/>
        </p:nvGrpSpPr>
        <p:grpSpPr>
          <a:xfrm>
            <a:off x="3782268" y="1353368"/>
            <a:ext cx="1709738" cy="1722438"/>
            <a:chOff x="4176714" y="1244873"/>
            <a:chExt cx="1709738" cy="1722438"/>
          </a:xfrm>
        </p:grpSpPr>
        <p:sp>
          <p:nvSpPr>
            <p:cNvPr id="28" name="Freeform 6"/>
            <p:cNvSpPr>
              <a:spLocks/>
            </p:cNvSpPr>
            <p:nvPr/>
          </p:nvSpPr>
          <p:spPr bwMode="auto">
            <a:xfrm>
              <a:off x="4176714" y="1244873"/>
              <a:ext cx="1709738" cy="1722438"/>
            </a:xfrm>
            <a:custGeom>
              <a:avLst/>
              <a:gdLst>
                <a:gd name="T0" fmla="*/ 226 w 456"/>
                <a:gd name="T1" fmla="*/ 459 h 459"/>
                <a:gd name="T2" fmla="*/ 456 w 456"/>
                <a:gd name="T3" fmla="*/ 229 h 459"/>
                <a:gd name="T4" fmla="*/ 226 w 456"/>
                <a:gd name="T5" fmla="*/ 0 h 459"/>
                <a:gd name="T6" fmla="*/ 0 w 456"/>
                <a:gd name="T7" fmla="*/ 185 h 459"/>
                <a:gd name="T8" fmla="*/ 5 w 456"/>
                <a:gd name="T9" fmla="*/ 459 h 459"/>
                <a:gd name="T10" fmla="*/ 226 w 456"/>
                <a:gd name="T11" fmla="*/ 459 h 459"/>
              </a:gdLst>
              <a:ahLst/>
              <a:cxnLst>
                <a:cxn ang="0">
                  <a:pos x="T0" y="T1"/>
                </a:cxn>
                <a:cxn ang="0">
                  <a:pos x="T2" y="T3"/>
                </a:cxn>
                <a:cxn ang="0">
                  <a:pos x="T4" y="T5"/>
                </a:cxn>
                <a:cxn ang="0">
                  <a:pos x="T6" y="T7"/>
                </a:cxn>
                <a:cxn ang="0">
                  <a:pos x="T8" y="T9"/>
                </a:cxn>
                <a:cxn ang="0">
                  <a:pos x="T10" y="T11"/>
                </a:cxn>
              </a:cxnLst>
              <a:rect l="0" t="0" r="r" b="b"/>
              <a:pathLst>
                <a:path w="456" h="459">
                  <a:moveTo>
                    <a:pt x="226" y="459"/>
                  </a:moveTo>
                  <a:cubicBezTo>
                    <a:pt x="353" y="459"/>
                    <a:pt x="456" y="356"/>
                    <a:pt x="456" y="229"/>
                  </a:cubicBezTo>
                  <a:cubicBezTo>
                    <a:pt x="456" y="102"/>
                    <a:pt x="353" y="0"/>
                    <a:pt x="226" y="0"/>
                  </a:cubicBezTo>
                  <a:cubicBezTo>
                    <a:pt x="114" y="0"/>
                    <a:pt x="21" y="79"/>
                    <a:pt x="0" y="185"/>
                  </a:cubicBezTo>
                  <a:cubicBezTo>
                    <a:pt x="5" y="459"/>
                    <a:pt x="5" y="459"/>
                    <a:pt x="5" y="459"/>
                  </a:cubicBezTo>
                  <a:lnTo>
                    <a:pt x="226" y="459"/>
                  </a:lnTo>
                  <a:close/>
                </a:path>
              </a:pathLst>
            </a:custGeom>
            <a:solidFill>
              <a:srgbClr val="EF605E"/>
            </a:solidFill>
            <a:ln>
              <a:noFill/>
            </a:ln>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600" b="0" i="0" u="none" strike="noStrike" kern="0" cap="none" spc="0" normalizeH="0" baseline="0" noProof="0" smtClean="0">
                <a:ln>
                  <a:noFill/>
                </a:ln>
                <a:solidFill>
                  <a:schemeClr val="bg1"/>
                </a:solidFill>
                <a:effectLst/>
                <a:uLnTx/>
                <a:uFillTx/>
              </a:endParaRPr>
            </a:p>
          </p:txBody>
        </p:sp>
        <p:sp>
          <p:nvSpPr>
            <p:cNvPr id="29" name="TextBox 692"/>
            <p:cNvSpPr txBox="1"/>
            <p:nvPr/>
          </p:nvSpPr>
          <p:spPr bwMode="auto">
            <a:xfrm>
              <a:off x="4335616" y="1546417"/>
              <a:ext cx="1364476" cy="4001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fontAlgn="auto">
                <a:spcBef>
                  <a:spcPts val="0"/>
                </a:spcBef>
                <a:spcAft>
                  <a:spcPts val="0"/>
                </a:spcAft>
                <a:defRPr/>
              </a:pPr>
              <a:r>
                <a:rPr lang="zh-CN" altLang="en-US" sz="2000" spc="300" dirty="0" smtClean="0">
                  <a:solidFill>
                    <a:schemeClr val="bg1"/>
                  </a:solidFill>
                  <a:latin typeface="微软雅黑" pitchFamily="34" charset="-122"/>
                  <a:ea typeface="微软雅黑" pitchFamily="34" charset="-122"/>
                  <a:cs typeface="Arial" pitchFamily="34" charset="0"/>
                </a:rPr>
                <a:t>添加标题</a:t>
              </a:r>
              <a:endParaRPr lang="zh-CN" altLang="en-US" sz="2000" spc="300" dirty="0">
                <a:solidFill>
                  <a:schemeClr val="bg1"/>
                </a:solidFill>
                <a:latin typeface="微软雅黑" pitchFamily="34" charset="-122"/>
                <a:ea typeface="微软雅黑" pitchFamily="34" charset="-122"/>
                <a:cs typeface="Arial" pitchFamily="34" charset="0"/>
              </a:endParaRPr>
            </a:p>
          </p:txBody>
        </p:sp>
        <p:sp>
          <p:nvSpPr>
            <p:cNvPr id="30" name="矩形 1"/>
            <p:cNvSpPr>
              <a:spLocks noChangeArrowheads="1"/>
            </p:cNvSpPr>
            <p:nvPr/>
          </p:nvSpPr>
          <p:spPr bwMode="auto">
            <a:xfrm>
              <a:off x="4236173" y="2021133"/>
              <a:ext cx="1650279"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zh-CN" altLang="en-US" sz="1100" dirty="0">
                  <a:solidFill>
                    <a:schemeClr val="bg1"/>
                  </a:solidFill>
                  <a:latin typeface="微软雅黑" pitchFamily="34" charset="-122"/>
                  <a:ea typeface="微软雅黑" pitchFamily="34" charset="-122"/>
                </a:rPr>
                <a:t>点击添加文字信息内容</a:t>
              </a:r>
              <a:endParaRPr lang="en-US" altLang="zh-CN" sz="1100" dirty="0">
                <a:solidFill>
                  <a:schemeClr val="bg1"/>
                </a:solidFill>
                <a:latin typeface="微软雅黑" pitchFamily="34" charset="-122"/>
                <a:ea typeface="微软雅黑" pitchFamily="34" charset="-122"/>
              </a:endParaRPr>
            </a:p>
            <a:p>
              <a:r>
                <a:rPr lang="zh-CN" altLang="en-US" sz="1100" dirty="0">
                  <a:solidFill>
                    <a:schemeClr val="bg1"/>
                  </a:solidFill>
                  <a:latin typeface="微软雅黑" pitchFamily="34" charset="-122"/>
                  <a:ea typeface="微软雅黑" pitchFamily="34" charset="-122"/>
                </a:rPr>
                <a:t>点击添加文字信息内容</a:t>
              </a:r>
            </a:p>
            <a:p>
              <a:r>
                <a:rPr lang="zh-CN" altLang="en-US" sz="1100" dirty="0">
                  <a:solidFill>
                    <a:schemeClr val="bg1"/>
                  </a:solidFill>
                  <a:latin typeface="微软雅黑" pitchFamily="34" charset="-122"/>
                  <a:ea typeface="微软雅黑" pitchFamily="34" charset="-122"/>
                </a:rPr>
                <a:t>点击添加文字信息内容</a:t>
              </a:r>
            </a:p>
          </p:txBody>
        </p:sp>
        <p:cxnSp>
          <p:nvCxnSpPr>
            <p:cNvPr id="31" name="直接连接符 30"/>
            <p:cNvCxnSpPr/>
            <p:nvPr/>
          </p:nvCxnSpPr>
          <p:spPr>
            <a:xfrm>
              <a:off x="4312756" y="1965577"/>
              <a:ext cx="1388637" cy="0"/>
            </a:xfrm>
            <a:prstGeom prst="line">
              <a:avLst/>
            </a:prstGeom>
            <a:noFill/>
            <a:ln w="9525" cap="flat" cmpd="sng" algn="ctr">
              <a:solidFill>
                <a:sysClr val="window" lastClr="FFFFFF"/>
              </a:solidFill>
              <a:prstDash val="solid"/>
            </a:ln>
            <a:effectLst/>
          </p:spPr>
        </p:cxnSp>
      </p:grpSp>
      <p:grpSp>
        <p:nvGrpSpPr>
          <p:cNvPr id="32" name="组合 31"/>
          <p:cNvGrpSpPr/>
          <p:nvPr/>
        </p:nvGrpSpPr>
        <p:grpSpPr>
          <a:xfrm>
            <a:off x="6174630" y="1331143"/>
            <a:ext cx="1781746" cy="1725613"/>
            <a:chOff x="6569076" y="1222648"/>
            <a:chExt cx="1781746" cy="1725613"/>
          </a:xfrm>
        </p:grpSpPr>
        <p:sp>
          <p:nvSpPr>
            <p:cNvPr id="33" name="Freeform 7"/>
            <p:cNvSpPr>
              <a:spLocks/>
            </p:cNvSpPr>
            <p:nvPr/>
          </p:nvSpPr>
          <p:spPr bwMode="auto">
            <a:xfrm>
              <a:off x="6569076" y="1222648"/>
              <a:ext cx="1709738" cy="1725613"/>
            </a:xfrm>
            <a:custGeom>
              <a:avLst/>
              <a:gdLst>
                <a:gd name="T0" fmla="*/ 226 w 456"/>
                <a:gd name="T1" fmla="*/ 460 h 460"/>
                <a:gd name="T2" fmla="*/ 456 w 456"/>
                <a:gd name="T3" fmla="*/ 230 h 460"/>
                <a:gd name="T4" fmla="*/ 226 w 456"/>
                <a:gd name="T5" fmla="*/ 0 h 460"/>
                <a:gd name="T6" fmla="*/ 0 w 456"/>
                <a:gd name="T7" fmla="*/ 186 h 460"/>
                <a:gd name="T8" fmla="*/ 5 w 456"/>
                <a:gd name="T9" fmla="*/ 460 h 460"/>
                <a:gd name="T10" fmla="*/ 226 w 456"/>
                <a:gd name="T11" fmla="*/ 460 h 460"/>
              </a:gdLst>
              <a:ahLst/>
              <a:cxnLst>
                <a:cxn ang="0">
                  <a:pos x="T0" y="T1"/>
                </a:cxn>
                <a:cxn ang="0">
                  <a:pos x="T2" y="T3"/>
                </a:cxn>
                <a:cxn ang="0">
                  <a:pos x="T4" y="T5"/>
                </a:cxn>
                <a:cxn ang="0">
                  <a:pos x="T6" y="T7"/>
                </a:cxn>
                <a:cxn ang="0">
                  <a:pos x="T8" y="T9"/>
                </a:cxn>
                <a:cxn ang="0">
                  <a:pos x="T10" y="T11"/>
                </a:cxn>
              </a:cxnLst>
              <a:rect l="0" t="0" r="r" b="b"/>
              <a:pathLst>
                <a:path w="456" h="460">
                  <a:moveTo>
                    <a:pt x="226" y="460"/>
                  </a:moveTo>
                  <a:cubicBezTo>
                    <a:pt x="353" y="460"/>
                    <a:pt x="456" y="357"/>
                    <a:pt x="456" y="230"/>
                  </a:cubicBezTo>
                  <a:cubicBezTo>
                    <a:pt x="456" y="103"/>
                    <a:pt x="353" y="0"/>
                    <a:pt x="226" y="0"/>
                  </a:cubicBezTo>
                  <a:cubicBezTo>
                    <a:pt x="114" y="0"/>
                    <a:pt x="21" y="80"/>
                    <a:pt x="0" y="186"/>
                  </a:cubicBezTo>
                  <a:cubicBezTo>
                    <a:pt x="5" y="460"/>
                    <a:pt x="5" y="460"/>
                    <a:pt x="5" y="460"/>
                  </a:cubicBezTo>
                  <a:lnTo>
                    <a:pt x="226" y="460"/>
                  </a:lnTo>
                  <a:close/>
                </a:path>
              </a:pathLst>
            </a:custGeom>
            <a:solidFill>
              <a:srgbClr val="48AFBA"/>
            </a:solidFill>
            <a:ln>
              <a:noFill/>
            </a:ln>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600" b="0" i="0" u="none" strike="noStrike" kern="0" cap="none" spc="0" normalizeH="0" baseline="0" noProof="0" smtClean="0">
                <a:ln>
                  <a:noFill/>
                </a:ln>
                <a:solidFill>
                  <a:schemeClr val="bg1"/>
                </a:solidFill>
                <a:effectLst/>
                <a:uLnTx/>
                <a:uFillTx/>
              </a:endParaRPr>
            </a:p>
          </p:txBody>
        </p:sp>
        <p:sp>
          <p:nvSpPr>
            <p:cNvPr id="34" name="TextBox 692"/>
            <p:cNvSpPr txBox="1"/>
            <p:nvPr/>
          </p:nvSpPr>
          <p:spPr bwMode="auto">
            <a:xfrm>
              <a:off x="6735916" y="1546417"/>
              <a:ext cx="1364476" cy="4001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fontAlgn="auto">
                <a:spcBef>
                  <a:spcPts val="0"/>
                </a:spcBef>
                <a:spcAft>
                  <a:spcPts val="0"/>
                </a:spcAft>
                <a:defRPr/>
              </a:pPr>
              <a:r>
                <a:rPr lang="zh-CN" altLang="en-US" sz="2000" spc="300" dirty="0" smtClean="0">
                  <a:solidFill>
                    <a:schemeClr val="bg1"/>
                  </a:solidFill>
                  <a:latin typeface="微软雅黑" pitchFamily="34" charset="-122"/>
                  <a:ea typeface="微软雅黑" pitchFamily="34" charset="-122"/>
                  <a:cs typeface="Arial" pitchFamily="34" charset="0"/>
                </a:rPr>
                <a:t>添加标题</a:t>
              </a:r>
              <a:endParaRPr lang="zh-CN" altLang="en-US" sz="2000" spc="300" dirty="0">
                <a:solidFill>
                  <a:schemeClr val="bg1"/>
                </a:solidFill>
                <a:latin typeface="微软雅黑" pitchFamily="34" charset="-122"/>
                <a:ea typeface="微软雅黑" pitchFamily="34" charset="-122"/>
                <a:cs typeface="Arial" pitchFamily="34" charset="0"/>
              </a:endParaRPr>
            </a:p>
          </p:txBody>
        </p:sp>
        <p:sp>
          <p:nvSpPr>
            <p:cNvPr id="35" name="矩形 1"/>
            <p:cNvSpPr>
              <a:spLocks noChangeArrowheads="1"/>
            </p:cNvSpPr>
            <p:nvPr/>
          </p:nvSpPr>
          <p:spPr bwMode="auto">
            <a:xfrm>
              <a:off x="6636473" y="2021133"/>
              <a:ext cx="1714349" cy="600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zh-CN" altLang="en-US" sz="1100" dirty="0">
                  <a:solidFill>
                    <a:schemeClr val="bg1"/>
                  </a:solidFill>
                  <a:latin typeface="微软雅黑" pitchFamily="34" charset="-122"/>
                  <a:ea typeface="微软雅黑" pitchFamily="34" charset="-122"/>
                </a:rPr>
                <a:t>点击添加文字信息内容</a:t>
              </a:r>
              <a:endParaRPr lang="en-US" altLang="zh-CN" sz="1100" dirty="0">
                <a:solidFill>
                  <a:schemeClr val="bg1"/>
                </a:solidFill>
                <a:latin typeface="微软雅黑" pitchFamily="34" charset="-122"/>
                <a:ea typeface="微软雅黑" pitchFamily="34" charset="-122"/>
              </a:endParaRPr>
            </a:p>
            <a:p>
              <a:r>
                <a:rPr lang="zh-CN" altLang="en-US" sz="1100" dirty="0">
                  <a:solidFill>
                    <a:schemeClr val="bg1"/>
                  </a:solidFill>
                  <a:latin typeface="微软雅黑" pitchFamily="34" charset="-122"/>
                  <a:ea typeface="微软雅黑" pitchFamily="34" charset="-122"/>
                </a:rPr>
                <a:t>点击添加文字信息内容</a:t>
              </a:r>
            </a:p>
            <a:p>
              <a:r>
                <a:rPr lang="zh-CN" altLang="en-US" sz="1100" dirty="0">
                  <a:solidFill>
                    <a:schemeClr val="bg1"/>
                  </a:solidFill>
                  <a:latin typeface="微软雅黑" pitchFamily="34" charset="-122"/>
                  <a:ea typeface="微软雅黑" pitchFamily="34" charset="-122"/>
                </a:rPr>
                <a:t>点击添加文字信息内容</a:t>
              </a:r>
            </a:p>
          </p:txBody>
        </p:sp>
        <p:cxnSp>
          <p:nvCxnSpPr>
            <p:cNvPr id="36" name="直接连接符 35"/>
            <p:cNvCxnSpPr/>
            <p:nvPr/>
          </p:nvCxnSpPr>
          <p:spPr>
            <a:xfrm>
              <a:off x="6697816" y="1965577"/>
              <a:ext cx="1388637" cy="0"/>
            </a:xfrm>
            <a:prstGeom prst="line">
              <a:avLst/>
            </a:prstGeom>
            <a:noFill/>
            <a:ln w="9525" cap="flat" cmpd="sng" algn="ctr">
              <a:solidFill>
                <a:sysClr val="window" lastClr="FFFFFF"/>
              </a:solidFill>
              <a:prstDash val="solid"/>
            </a:ln>
            <a:effectLst/>
          </p:spPr>
        </p:cxnSp>
      </p:grpSp>
    </p:spTree>
    <p:extLst>
      <p:ext uri="{BB962C8B-B14F-4D97-AF65-F5344CB8AC3E}">
        <p14:creationId xmlns:p14="http://schemas.microsoft.com/office/powerpoint/2010/main" xmlns="" val="1807321773"/>
      </p:ext>
    </p:extLst>
  </p:cSld>
  <p:clrMapOvr>
    <a:masterClrMapping/>
  </p:clrMapOvr>
  <mc:AlternateContent xmlns:mc="http://schemas.openxmlformats.org/markup-compatibility/2006">
    <mc:Choice xmlns:p14="http://schemas.microsoft.com/office/powerpoint/2010/main" xmlns="" Requires="p14">
      <p:transition spd="slow" p14:dur="1400" advTm="0">
        <p14:doors dir="vert"/>
      </p:transition>
    </mc:Choice>
    <mc:Fallback>
      <p:transition spd="slow" advTm="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par>
                              <p:cTn id="8" fill="hold">
                                <p:stCondLst>
                                  <p:cond delay="1000"/>
                                </p:stCondLst>
                                <p:childTnLst>
                                  <p:par>
                                    <p:cTn id="9" presetID="2" presetClass="entr" presetSubtype="8" fill="hold" nodeType="afterEffect" p14:presetBounceEnd="63333">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14:bounceEnd="63333">
                                          <p:cBhvr additive="base">
                                            <p:cTn id="11" dur="300" fill="hold"/>
                                            <p:tgtEl>
                                              <p:spTgt spid="22"/>
                                            </p:tgtEl>
                                            <p:attrNameLst>
                                              <p:attrName>ppt_x</p:attrName>
                                            </p:attrNameLst>
                                          </p:cBhvr>
                                          <p:tavLst>
                                            <p:tav tm="0">
                                              <p:val>
                                                <p:strVal val="0-#ppt_w/2"/>
                                              </p:val>
                                            </p:tav>
                                            <p:tav tm="100000">
                                              <p:val>
                                                <p:strVal val="#ppt_x"/>
                                              </p:val>
                                            </p:tav>
                                          </p:tavLst>
                                        </p:anim>
                                        <p:anim calcmode="lin" valueType="num" p14:bounceEnd="63333">
                                          <p:cBhvr additive="base">
                                            <p:cTn id="12" dur="3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300"/>
                                </p:stCondLst>
                                <p:childTnLst>
                                  <p:par>
                                    <p:cTn id="14" presetID="2" presetClass="entr" presetSubtype="8" fill="hold" nodeType="afterEffect" p14:presetBounceEnd="63333">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14:bounceEnd="63333">
                                          <p:cBhvr additive="base">
                                            <p:cTn id="16" dur="300" fill="hold"/>
                                            <p:tgtEl>
                                              <p:spTgt spid="27"/>
                                            </p:tgtEl>
                                            <p:attrNameLst>
                                              <p:attrName>ppt_x</p:attrName>
                                            </p:attrNameLst>
                                          </p:cBhvr>
                                          <p:tavLst>
                                            <p:tav tm="0">
                                              <p:val>
                                                <p:strVal val="0-#ppt_w/2"/>
                                              </p:val>
                                            </p:tav>
                                            <p:tav tm="100000">
                                              <p:val>
                                                <p:strVal val="#ppt_x"/>
                                              </p:val>
                                            </p:tav>
                                          </p:tavLst>
                                        </p:anim>
                                        <p:anim calcmode="lin" valueType="num" p14:bounceEnd="63333">
                                          <p:cBhvr additive="base">
                                            <p:cTn id="17" dur="300" fill="hold"/>
                                            <p:tgtEl>
                                              <p:spTgt spid="27"/>
                                            </p:tgtEl>
                                            <p:attrNameLst>
                                              <p:attrName>ppt_y</p:attrName>
                                            </p:attrNameLst>
                                          </p:cBhvr>
                                          <p:tavLst>
                                            <p:tav tm="0">
                                              <p:val>
                                                <p:strVal val="#ppt_y"/>
                                              </p:val>
                                            </p:tav>
                                            <p:tav tm="100000">
                                              <p:val>
                                                <p:strVal val="#ppt_y"/>
                                              </p:val>
                                            </p:tav>
                                          </p:tavLst>
                                        </p:anim>
                                      </p:childTnLst>
                                    </p:cTn>
                                  </p:par>
                                </p:childTnLst>
                              </p:cTn>
                            </p:par>
                            <p:par>
                              <p:cTn id="18" fill="hold">
                                <p:stCondLst>
                                  <p:cond delay="1600"/>
                                </p:stCondLst>
                                <p:childTnLst>
                                  <p:par>
                                    <p:cTn id="19" presetID="2" presetClass="entr" presetSubtype="8" fill="hold" nodeType="afterEffect" p14:presetBounceEnd="63333">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14:bounceEnd="63333">
                                          <p:cBhvr additive="base">
                                            <p:cTn id="21" dur="300" fill="hold"/>
                                            <p:tgtEl>
                                              <p:spTgt spid="32"/>
                                            </p:tgtEl>
                                            <p:attrNameLst>
                                              <p:attrName>ppt_x</p:attrName>
                                            </p:attrNameLst>
                                          </p:cBhvr>
                                          <p:tavLst>
                                            <p:tav tm="0">
                                              <p:val>
                                                <p:strVal val="0-#ppt_w/2"/>
                                              </p:val>
                                            </p:tav>
                                            <p:tav tm="100000">
                                              <p:val>
                                                <p:strVal val="#ppt_x"/>
                                              </p:val>
                                            </p:tav>
                                          </p:tavLst>
                                        </p:anim>
                                        <p:anim calcmode="lin" valueType="num" p14:bounceEnd="63333">
                                          <p:cBhvr additive="base">
                                            <p:cTn id="22" dur="300" fill="hold"/>
                                            <p:tgtEl>
                                              <p:spTgt spid="32"/>
                                            </p:tgtEl>
                                            <p:attrNameLst>
                                              <p:attrName>ppt_y</p:attrName>
                                            </p:attrNameLst>
                                          </p:cBhvr>
                                          <p:tavLst>
                                            <p:tav tm="0">
                                              <p:val>
                                                <p:strVal val="#ppt_y"/>
                                              </p:val>
                                            </p:tav>
                                            <p:tav tm="100000">
                                              <p:val>
                                                <p:strVal val="#ppt_y"/>
                                              </p:val>
                                            </p:tav>
                                          </p:tavLst>
                                        </p:anim>
                                      </p:childTnLst>
                                    </p:cTn>
                                  </p:par>
                                </p:childTnLst>
                              </p:cTn>
                            </p:par>
                            <p:par>
                              <p:cTn id="23" fill="hold">
                                <p:stCondLst>
                                  <p:cond delay="1900"/>
                                </p:stCondLst>
                                <p:childTnLst>
                                  <p:par>
                                    <p:cTn id="24" presetID="2" presetClass="entr" presetSubtype="8" fill="hold" grpId="0" nodeType="afterEffect" p14:presetBounceEnd="63333">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14:bounceEnd="63333">
                                          <p:cBhvr additive="base">
                                            <p:cTn id="26" dur="300" fill="hold"/>
                                            <p:tgtEl>
                                              <p:spTgt spid="20"/>
                                            </p:tgtEl>
                                            <p:attrNameLst>
                                              <p:attrName>ppt_x</p:attrName>
                                            </p:attrNameLst>
                                          </p:cBhvr>
                                          <p:tavLst>
                                            <p:tav tm="0">
                                              <p:val>
                                                <p:strVal val="0-#ppt_w/2"/>
                                              </p:val>
                                            </p:tav>
                                            <p:tav tm="100000">
                                              <p:val>
                                                <p:strVal val="#ppt_x"/>
                                              </p:val>
                                            </p:tav>
                                          </p:tavLst>
                                        </p:anim>
                                        <p:anim calcmode="lin" valueType="num" p14:bounceEnd="63333">
                                          <p:cBhvr additive="base">
                                            <p:cTn id="27" dur="300" fill="hold"/>
                                            <p:tgtEl>
                                              <p:spTgt spid="20"/>
                                            </p:tgtEl>
                                            <p:attrNameLst>
                                              <p:attrName>ppt_y</p:attrName>
                                            </p:attrNameLst>
                                          </p:cBhvr>
                                          <p:tavLst>
                                            <p:tav tm="0">
                                              <p:val>
                                                <p:strVal val="#ppt_y"/>
                                              </p:val>
                                            </p:tav>
                                            <p:tav tm="100000">
                                              <p:val>
                                                <p:strVal val="#ppt_y"/>
                                              </p:val>
                                            </p:tav>
                                          </p:tavLst>
                                        </p:anim>
                                      </p:childTnLst>
                                    </p:cTn>
                                  </p:par>
                                </p:childTnLst>
                              </p:cTn>
                            </p:par>
                            <p:par>
                              <p:cTn id="28" fill="hold">
                                <p:stCondLst>
                                  <p:cond delay="2200"/>
                                </p:stCondLst>
                                <p:childTnLst>
                                  <p:par>
                                    <p:cTn id="29" presetID="2" presetClass="entr" presetSubtype="2" fill="hold" grpId="0" nodeType="afterEffect" p14:presetBounceEnd="63333">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14:bounceEnd="63333">
                                          <p:cBhvr additive="base">
                                            <p:cTn id="31" dur="300" fill="hold"/>
                                            <p:tgtEl>
                                              <p:spTgt spid="21"/>
                                            </p:tgtEl>
                                            <p:attrNameLst>
                                              <p:attrName>ppt_x</p:attrName>
                                            </p:attrNameLst>
                                          </p:cBhvr>
                                          <p:tavLst>
                                            <p:tav tm="0">
                                              <p:val>
                                                <p:strVal val="1+#ppt_w/2"/>
                                              </p:val>
                                            </p:tav>
                                            <p:tav tm="100000">
                                              <p:val>
                                                <p:strVal val="#ppt_x"/>
                                              </p:val>
                                            </p:tav>
                                          </p:tavLst>
                                        </p:anim>
                                        <p:anim calcmode="lin" valueType="num" p14:bounceEnd="63333">
                                          <p:cBhvr additive="base">
                                            <p:cTn id="32" dur="3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20" grpId="0"/>
          <p:bldP spid="2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00" fill="hold"/>
                                            <p:tgtEl>
                                              <p:spTgt spid="22"/>
                                            </p:tgtEl>
                                            <p:attrNameLst>
                                              <p:attrName>ppt_x</p:attrName>
                                            </p:attrNameLst>
                                          </p:cBhvr>
                                          <p:tavLst>
                                            <p:tav tm="0">
                                              <p:val>
                                                <p:strVal val="0-#ppt_w/2"/>
                                              </p:val>
                                            </p:tav>
                                            <p:tav tm="100000">
                                              <p:val>
                                                <p:strVal val="#ppt_x"/>
                                              </p:val>
                                            </p:tav>
                                          </p:tavLst>
                                        </p:anim>
                                        <p:anim calcmode="lin" valueType="num">
                                          <p:cBhvr additive="base">
                                            <p:cTn id="12" dur="3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300"/>
                                </p:stCondLst>
                                <p:childTnLst>
                                  <p:par>
                                    <p:cTn id="14" presetID="2" presetClass="entr" presetSubtype="8"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300" fill="hold"/>
                                            <p:tgtEl>
                                              <p:spTgt spid="27"/>
                                            </p:tgtEl>
                                            <p:attrNameLst>
                                              <p:attrName>ppt_x</p:attrName>
                                            </p:attrNameLst>
                                          </p:cBhvr>
                                          <p:tavLst>
                                            <p:tav tm="0">
                                              <p:val>
                                                <p:strVal val="0-#ppt_w/2"/>
                                              </p:val>
                                            </p:tav>
                                            <p:tav tm="100000">
                                              <p:val>
                                                <p:strVal val="#ppt_x"/>
                                              </p:val>
                                            </p:tav>
                                          </p:tavLst>
                                        </p:anim>
                                        <p:anim calcmode="lin" valueType="num">
                                          <p:cBhvr additive="base">
                                            <p:cTn id="17" dur="300" fill="hold"/>
                                            <p:tgtEl>
                                              <p:spTgt spid="27"/>
                                            </p:tgtEl>
                                            <p:attrNameLst>
                                              <p:attrName>ppt_y</p:attrName>
                                            </p:attrNameLst>
                                          </p:cBhvr>
                                          <p:tavLst>
                                            <p:tav tm="0">
                                              <p:val>
                                                <p:strVal val="#ppt_y"/>
                                              </p:val>
                                            </p:tav>
                                            <p:tav tm="100000">
                                              <p:val>
                                                <p:strVal val="#ppt_y"/>
                                              </p:val>
                                            </p:tav>
                                          </p:tavLst>
                                        </p:anim>
                                      </p:childTnLst>
                                    </p:cTn>
                                  </p:par>
                                </p:childTnLst>
                              </p:cTn>
                            </p:par>
                            <p:par>
                              <p:cTn id="18" fill="hold">
                                <p:stCondLst>
                                  <p:cond delay="1600"/>
                                </p:stCondLst>
                                <p:childTnLst>
                                  <p:par>
                                    <p:cTn id="19" presetID="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300" fill="hold"/>
                                            <p:tgtEl>
                                              <p:spTgt spid="32"/>
                                            </p:tgtEl>
                                            <p:attrNameLst>
                                              <p:attrName>ppt_x</p:attrName>
                                            </p:attrNameLst>
                                          </p:cBhvr>
                                          <p:tavLst>
                                            <p:tav tm="0">
                                              <p:val>
                                                <p:strVal val="0-#ppt_w/2"/>
                                              </p:val>
                                            </p:tav>
                                            <p:tav tm="100000">
                                              <p:val>
                                                <p:strVal val="#ppt_x"/>
                                              </p:val>
                                            </p:tav>
                                          </p:tavLst>
                                        </p:anim>
                                        <p:anim calcmode="lin" valueType="num">
                                          <p:cBhvr additive="base">
                                            <p:cTn id="22" dur="300" fill="hold"/>
                                            <p:tgtEl>
                                              <p:spTgt spid="32"/>
                                            </p:tgtEl>
                                            <p:attrNameLst>
                                              <p:attrName>ppt_y</p:attrName>
                                            </p:attrNameLst>
                                          </p:cBhvr>
                                          <p:tavLst>
                                            <p:tav tm="0">
                                              <p:val>
                                                <p:strVal val="#ppt_y"/>
                                              </p:val>
                                            </p:tav>
                                            <p:tav tm="100000">
                                              <p:val>
                                                <p:strVal val="#ppt_y"/>
                                              </p:val>
                                            </p:tav>
                                          </p:tavLst>
                                        </p:anim>
                                      </p:childTnLst>
                                    </p:cTn>
                                  </p:par>
                                </p:childTnLst>
                              </p:cTn>
                            </p:par>
                            <p:par>
                              <p:cTn id="23" fill="hold">
                                <p:stCondLst>
                                  <p:cond delay="1900"/>
                                </p:stCondLst>
                                <p:childTnLst>
                                  <p:par>
                                    <p:cTn id="24" presetID="2" presetClass="entr" presetSubtype="8"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300" fill="hold"/>
                                            <p:tgtEl>
                                              <p:spTgt spid="20"/>
                                            </p:tgtEl>
                                            <p:attrNameLst>
                                              <p:attrName>ppt_x</p:attrName>
                                            </p:attrNameLst>
                                          </p:cBhvr>
                                          <p:tavLst>
                                            <p:tav tm="0">
                                              <p:val>
                                                <p:strVal val="0-#ppt_w/2"/>
                                              </p:val>
                                            </p:tav>
                                            <p:tav tm="100000">
                                              <p:val>
                                                <p:strVal val="#ppt_x"/>
                                              </p:val>
                                            </p:tav>
                                          </p:tavLst>
                                        </p:anim>
                                        <p:anim calcmode="lin" valueType="num">
                                          <p:cBhvr additive="base">
                                            <p:cTn id="27" dur="300" fill="hold"/>
                                            <p:tgtEl>
                                              <p:spTgt spid="20"/>
                                            </p:tgtEl>
                                            <p:attrNameLst>
                                              <p:attrName>ppt_y</p:attrName>
                                            </p:attrNameLst>
                                          </p:cBhvr>
                                          <p:tavLst>
                                            <p:tav tm="0">
                                              <p:val>
                                                <p:strVal val="#ppt_y"/>
                                              </p:val>
                                            </p:tav>
                                            <p:tav tm="100000">
                                              <p:val>
                                                <p:strVal val="#ppt_y"/>
                                              </p:val>
                                            </p:tav>
                                          </p:tavLst>
                                        </p:anim>
                                      </p:childTnLst>
                                    </p:cTn>
                                  </p:par>
                                </p:childTnLst>
                              </p:cTn>
                            </p:par>
                            <p:par>
                              <p:cTn id="28" fill="hold">
                                <p:stCondLst>
                                  <p:cond delay="2200"/>
                                </p:stCondLst>
                                <p:childTnLst>
                                  <p:par>
                                    <p:cTn id="29" presetID="2" presetClass="entr" presetSubtype="2"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300" fill="hold"/>
                                            <p:tgtEl>
                                              <p:spTgt spid="21"/>
                                            </p:tgtEl>
                                            <p:attrNameLst>
                                              <p:attrName>ppt_x</p:attrName>
                                            </p:attrNameLst>
                                          </p:cBhvr>
                                          <p:tavLst>
                                            <p:tav tm="0">
                                              <p:val>
                                                <p:strVal val="1+#ppt_w/2"/>
                                              </p:val>
                                            </p:tav>
                                            <p:tav tm="100000">
                                              <p:val>
                                                <p:strVal val="#ppt_x"/>
                                              </p:val>
                                            </p:tav>
                                          </p:tavLst>
                                        </p:anim>
                                        <p:anim calcmode="lin" valueType="num">
                                          <p:cBhvr additive="base">
                                            <p:cTn id="32" dur="3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20" grpId="0"/>
          <p:bldP spid="21"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12"/>
          <p:cNvSpPr txBox="1">
            <a:spLocks noChangeArrowheads="1"/>
          </p:cNvSpPr>
          <p:nvPr/>
        </p:nvSpPr>
        <p:spPr bwMode="auto">
          <a:xfrm>
            <a:off x="377794" y="125262"/>
            <a:ext cx="31891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Font typeface="Arial" charset="0"/>
              <a:buChar char="»"/>
              <a:defRPr sz="2000">
                <a:solidFill>
                  <a:schemeClr val="tx1"/>
                </a:solidFill>
                <a:latin typeface="Calibri" pitchFamily="34" charset="0"/>
                <a:ea typeface="宋体" pitchFamily="2" charset="-122"/>
              </a:defRPr>
            </a:lvl6pPr>
            <a:lvl7pPr eaLnBrk="0" fontAlgn="base" hangingPunct="0">
              <a:spcAft>
                <a:spcPct val="0"/>
              </a:spcAft>
              <a:buFont typeface="Arial" charset="0"/>
              <a:buChar char="»"/>
              <a:defRPr sz="2000">
                <a:solidFill>
                  <a:schemeClr val="tx1"/>
                </a:solidFill>
                <a:latin typeface="Calibri" pitchFamily="34" charset="0"/>
                <a:ea typeface="宋体" pitchFamily="2" charset="-122"/>
              </a:defRPr>
            </a:lvl7pPr>
            <a:lvl8pPr eaLnBrk="0" fontAlgn="base" hangingPunct="0">
              <a:spcAft>
                <a:spcPct val="0"/>
              </a:spcAft>
              <a:buFont typeface="Arial" charset="0"/>
              <a:buChar char="»"/>
              <a:defRPr sz="2000">
                <a:solidFill>
                  <a:schemeClr val="tx1"/>
                </a:solidFill>
                <a:latin typeface="Calibri" pitchFamily="34" charset="0"/>
                <a:ea typeface="宋体" pitchFamily="2" charset="-122"/>
              </a:defRPr>
            </a:lvl8pPr>
            <a:lvl9pPr eaLnBrk="0" fontAlgn="base" hangingPunct="0">
              <a:spcAft>
                <a:spcPct val="0"/>
              </a:spcAft>
              <a:buFont typeface="Arial" charset="0"/>
              <a:buChar char="»"/>
              <a:defRPr sz="2000">
                <a:solidFill>
                  <a:schemeClr val="tx1"/>
                </a:solidFill>
                <a:latin typeface="Calibri" pitchFamily="34" charset="0"/>
                <a:ea typeface="宋体" pitchFamily="2" charset="-122"/>
              </a:defRPr>
            </a:lvl9pPr>
          </a:lstStyle>
          <a:p>
            <a:r>
              <a:rPr lang="zh-CN" altLang="en-US" sz="2000" b="1" dirty="0" smtClean="0">
                <a:latin typeface="微软雅黑" pitchFamily="34" charset="-122"/>
                <a:ea typeface="微软雅黑" pitchFamily="34" charset="-122"/>
              </a:rPr>
              <a:t>单击此处添加标题内容</a:t>
            </a:r>
            <a:endParaRPr lang="zh-CN" altLang="en-US" sz="2000" b="1" dirty="0">
              <a:latin typeface="微软雅黑" pitchFamily="34" charset="-122"/>
              <a:ea typeface="微软雅黑" pitchFamily="34" charset="-122"/>
            </a:endParaRPr>
          </a:p>
        </p:txBody>
      </p:sp>
      <p:sp>
        <p:nvSpPr>
          <p:cNvPr id="17" name="矩形 16"/>
          <p:cNvSpPr/>
          <p:nvPr/>
        </p:nvSpPr>
        <p:spPr>
          <a:xfrm>
            <a:off x="467544" y="1270807"/>
            <a:ext cx="2832541" cy="1785070"/>
          </a:xfrm>
          <a:prstGeom prst="rect">
            <a:avLst/>
          </a:prstGeom>
        </p:spPr>
        <p:txBody>
          <a:bodyPr wrap="square" lIns="91409" tIns="45703" rIns="91409" bIns="45703">
            <a:spAutoFit/>
          </a:bodyPr>
          <a:lstStyle/>
          <a:p>
            <a:pPr algn="just" defTabSz="914080">
              <a:lnSpc>
                <a:spcPts val="2200"/>
              </a:lnSpc>
            </a:pPr>
            <a:r>
              <a:rPr lang="zh-CN" altLang="en-US" sz="1000" dirty="0" smtClean="0">
                <a:solidFill>
                  <a:srgbClr val="000000"/>
                </a:solidFill>
                <a:latin typeface="微软雅黑" pitchFamily="34" charset="-122"/>
                <a:ea typeface="微软雅黑" pitchFamily="34" charset="-122"/>
              </a:rPr>
              <a:t>点击添加文字</a:t>
            </a:r>
            <a:r>
              <a:rPr lang="zh-CN" altLang="en-US" sz="1000" dirty="0">
                <a:solidFill>
                  <a:srgbClr val="000000"/>
                </a:solidFill>
                <a:latin typeface="微软雅黑" pitchFamily="34" charset="-122"/>
                <a:ea typeface="微软雅黑" pitchFamily="34" charset="-122"/>
              </a:rPr>
              <a:t>内容信息点击添加文字内容</a:t>
            </a:r>
            <a:r>
              <a:rPr lang="zh-CN" altLang="en-US" sz="1000" dirty="0" smtClean="0">
                <a:solidFill>
                  <a:srgbClr val="000000"/>
                </a:solidFill>
                <a:latin typeface="微软雅黑" pitchFamily="34" charset="-122"/>
                <a:ea typeface="微软雅黑" pitchFamily="34" charset="-122"/>
              </a:rPr>
              <a:t>信息</a:t>
            </a:r>
            <a:endParaRPr lang="en-US" altLang="zh-CN" sz="1000" dirty="0" smtClean="0">
              <a:solidFill>
                <a:srgbClr val="000000"/>
              </a:solidFill>
              <a:latin typeface="微软雅黑" pitchFamily="34" charset="-122"/>
              <a:ea typeface="微软雅黑" pitchFamily="34" charset="-122"/>
            </a:endParaRPr>
          </a:p>
          <a:p>
            <a:pPr algn="just" defTabSz="914080">
              <a:lnSpc>
                <a:spcPts val="2200"/>
              </a:lnSpc>
            </a:pPr>
            <a:r>
              <a:rPr lang="zh-CN" altLang="en-US" sz="1000" dirty="0">
                <a:solidFill>
                  <a:srgbClr val="000000"/>
                </a:solidFill>
                <a:latin typeface="微软雅黑" pitchFamily="34" charset="-122"/>
                <a:ea typeface="微软雅黑" pitchFamily="34" charset="-122"/>
              </a:rPr>
              <a:t>点击添加文字内容信息点击添加文字内容信息</a:t>
            </a:r>
          </a:p>
          <a:p>
            <a:pPr algn="just" defTabSz="914080">
              <a:lnSpc>
                <a:spcPts val="2200"/>
              </a:lnSpc>
            </a:pPr>
            <a:r>
              <a:rPr lang="zh-CN" altLang="en-US" sz="1000" dirty="0">
                <a:solidFill>
                  <a:srgbClr val="000000"/>
                </a:solidFill>
                <a:latin typeface="微软雅黑" pitchFamily="34" charset="-122"/>
                <a:ea typeface="微软雅黑" pitchFamily="34" charset="-122"/>
              </a:rPr>
              <a:t>点击添加文字内容信息点击添加文字内容信息</a:t>
            </a:r>
          </a:p>
          <a:p>
            <a:pPr algn="just" defTabSz="914080">
              <a:lnSpc>
                <a:spcPts val="2200"/>
              </a:lnSpc>
            </a:pPr>
            <a:r>
              <a:rPr lang="zh-CN" altLang="en-US" sz="1000" dirty="0">
                <a:solidFill>
                  <a:srgbClr val="000000"/>
                </a:solidFill>
                <a:latin typeface="微软雅黑" pitchFamily="34" charset="-122"/>
                <a:ea typeface="微软雅黑" pitchFamily="34" charset="-122"/>
              </a:rPr>
              <a:t>点击添加文字内容信息点击添加文字内容信息</a:t>
            </a:r>
          </a:p>
          <a:p>
            <a:pPr algn="just" defTabSz="914080">
              <a:lnSpc>
                <a:spcPts val="2200"/>
              </a:lnSpc>
            </a:pPr>
            <a:r>
              <a:rPr lang="zh-CN" altLang="en-US" sz="1000" dirty="0">
                <a:solidFill>
                  <a:srgbClr val="000000"/>
                </a:solidFill>
                <a:latin typeface="微软雅黑" pitchFamily="34" charset="-122"/>
                <a:ea typeface="微软雅黑" pitchFamily="34" charset="-122"/>
              </a:rPr>
              <a:t>点击添加文字内容信息点击添加文字内容信息</a:t>
            </a:r>
          </a:p>
          <a:p>
            <a:pPr algn="just" defTabSz="914080">
              <a:lnSpc>
                <a:spcPts val="2200"/>
              </a:lnSpc>
            </a:pPr>
            <a:r>
              <a:rPr lang="zh-CN" altLang="en-US" sz="1000" dirty="0">
                <a:solidFill>
                  <a:srgbClr val="000000"/>
                </a:solidFill>
                <a:latin typeface="微软雅黑" pitchFamily="34" charset="-122"/>
                <a:ea typeface="微软雅黑" pitchFamily="34" charset="-122"/>
              </a:rPr>
              <a:t>点击添加文字内容信息点击添加文字内容</a:t>
            </a:r>
            <a:r>
              <a:rPr lang="zh-CN" altLang="en-US" sz="1000" dirty="0" smtClean="0">
                <a:solidFill>
                  <a:srgbClr val="000000"/>
                </a:solidFill>
                <a:latin typeface="微软雅黑" pitchFamily="34" charset="-122"/>
                <a:ea typeface="微软雅黑" pitchFamily="34" charset="-122"/>
              </a:rPr>
              <a:t>信息</a:t>
            </a:r>
            <a:endParaRPr lang="zh-CN" altLang="en-US" sz="1000" dirty="0">
              <a:solidFill>
                <a:srgbClr val="000000"/>
              </a:solidFill>
              <a:latin typeface="微软雅黑" pitchFamily="34" charset="-122"/>
              <a:ea typeface="微软雅黑" pitchFamily="34" charset="-122"/>
            </a:endParaRPr>
          </a:p>
        </p:txBody>
      </p:sp>
      <p:grpSp>
        <p:nvGrpSpPr>
          <p:cNvPr id="18" name="组合 17"/>
          <p:cNvGrpSpPr/>
          <p:nvPr/>
        </p:nvGrpSpPr>
        <p:grpSpPr>
          <a:xfrm>
            <a:off x="3372093" y="1283816"/>
            <a:ext cx="5576365" cy="2131603"/>
            <a:chOff x="3563888" y="1199740"/>
            <a:chExt cx="5576365" cy="2131603"/>
          </a:xfrm>
        </p:grpSpPr>
        <p:pic>
          <p:nvPicPr>
            <p:cNvPr id="19" name="图片 1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67635" y="1199740"/>
              <a:ext cx="5572618" cy="2131603"/>
            </a:xfrm>
            <a:prstGeom prst="rect">
              <a:avLst/>
            </a:prstGeom>
          </p:spPr>
        </p:pic>
        <p:sp>
          <p:nvSpPr>
            <p:cNvPr id="20" name="矩形 19"/>
            <p:cNvSpPr/>
            <p:nvPr/>
          </p:nvSpPr>
          <p:spPr>
            <a:xfrm>
              <a:off x="3563888" y="2715766"/>
              <a:ext cx="2515569" cy="615577"/>
            </a:xfrm>
            <a:prstGeom prst="rect">
              <a:avLst/>
            </a:prstGeom>
            <a:solidFill>
              <a:srgbClr val="48AFBA">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2" name="TextBox 21"/>
            <p:cNvSpPr txBox="1"/>
            <p:nvPr/>
          </p:nvSpPr>
          <p:spPr>
            <a:xfrm>
              <a:off x="3668720" y="2838888"/>
              <a:ext cx="2736304" cy="369332"/>
            </a:xfrm>
            <a:prstGeom prst="rect">
              <a:avLst/>
            </a:prstGeom>
            <a:noFill/>
          </p:spPr>
          <p:txBody>
            <a:bodyPr wrap="square" rtlCol="0">
              <a:spAutoFit/>
            </a:bodyPr>
            <a:lstStyle/>
            <a:p>
              <a:r>
                <a:rPr lang="zh-CN" altLang="en-US" dirty="0">
                  <a:solidFill>
                    <a:schemeClr val="bg1"/>
                  </a:solidFill>
                  <a:latin typeface="微软雅黑" pitchFamily="34" charset="-122"/>
                  <a:ea typeface="微软雅黑" pitchFamily="34" charset="-122"/>
                </a:rPr>
                <a:t>在</a:t>
              </a:r>
              <a:r>
                <a:rPr lang="zh-CN" altLang="en-US" dirty="0" smtClean="0">
                  <a:solidFill>
                    <a:schemeClr val="bg1"/>
                  </a:solidFill>
                  <a:latin typeface="微软雅黑" pitchFamily="34" charset="-122"/>
                  <a:ea typeface="微软雅黑" pitchFamily="34" charset="-122"/>
                </a:rPr>
                <a:t>这里填写标题</a:t>
              </a:r>
              <a:endParaRPr lang="zh-CN" altLang="en-US" dirty="0">
                <a:solidFill>
                  <a:schemeClr val="bg1"/>
                </a:solidFill>
                <a:latin typeface="微软雅黑" pitchFamily="34" charset="-122"/>
                <a:ea typeface="微软雅黑" pitchFamily="34" charset="-122"/>
              </a:endParaRPr>
            </a:p>
          </p:txBody>
        </p:sp>
      </p:grpSp>
      <p:grpSp>
        <p:nvGrpSpPr>
          <p:cNvPr id="24" name="组合 23"/>
          <p:cNvGrpSpPr/>
          <p:nvPr/>
        </p:nvGrpSpPr>
        <p:grpSpPr>
          <a:xfrm>
            <a:off x="468475" y="3735946"/>
            <a:ext cx="764591" cy="764591"/>
            <a:chOff x="395536" y="3651870"/>
            <a:chExt cx="764591" cy="764591"/>
          </a:xfrm>
        </p:grpSpPr>
        <p:sp>
          <p:nvSpPr>
            <p:cNvPr id="25" name="椭圆 24"/>
            <p:cNvSpPr/>
            <p:nvPr/>
          </p:nvSpPr>
          <p:spPr>
            <a:xfrm>
              <a:off x="395536" y="3651870"/>
              <a:ext cx="764591" cy="764591"/>
            </a:xfrm>
            <a:prstGeom prst="ellipse">
              <a:avLst/>
            </a:prstGeom>
            <a:solidFill>
              <a:srgbClr val="EF60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rgbClr val="C00000"/>
                </a:solidFill>
              </a:endParaRPr>
            </a:p>
          </p:txBody>
        </p:sp>
        <p:pic>
          <p:nvPicPr>
            <p:cNvPr id="38" name="Picture 7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87331" y="3805013"/>
              <a:ext cx="381000" cy="411710"/>
            </a:xfrm>
            <a:prstGeom prst="rect">
              <a:avLst/>
            </a:prstGeom>
            <a:noFill/>
          </p:spPr>
        </p:pic>
      </p:grpSp>
      <p:sp>
        <p:nvSpPr>
          <p:cNvPr id="39" name="TextBox 38"/>
          <p:cNvSpPr txBox="1"/>
          <p:nvPr/>
        </p:nvSpPr>
        <p:spPr>
          <a:xfrm>
            <a:off x="1404579" y="3969482"/>
            <a:ext cx="1391450" cy="297517"/>
          </a:xfrm>
          <a:prstGeom prst="rect">
            <a:avLst/>
          </a:prstGeom>
          <a:noFill/>
        </p:spPr>
        <p:txBody>
          <a:bodyPr wrap="square" rtlCol="0" anchor="t">
            <a:spAutoFit/>
          </a:bodyPr>
          <a:lstStyle/>
          <a:p>
            <a:pPr lvl="0" algn="ctr">
              <a:lnSpc>
                <a:spcPts val="1600"/>
              </a:lnSpc>
            </a:pPr>
            <a:r>
              <a:rPr lang="zh-CN" altLang="en-US" sz="1400" b="1" dirty="0" smtClean="0">
                <a:solidFill>
                  <a:srgbClr val="0070C0"/>
                </a:solidFill>
                <a:latin typeface="微软雅黑" pitchFamily="34" charset="-122"/>
                <a:ea typeface="微软雅黑" pitchFamily="34" charset="-122"/>
              </a:rPr>
              <a:t>这里填写标题</a:t>
            </a:r>
            <a:endParaRPr lang="zh-CN" altLang="en-US" sz="1400" b="1" dirty="0">
              <a:solidFill>
                <a:srgbClr val="0070C0"/>
              </a:solidFill>
              <a:latin typeface="微软雅黑" pitchFamily="34" charset="-122"/>
              <a:ea typeface="微软雅黑" pitchFamily="34" charset="-122"/>
            </a:endParaRPr>
          </a:p>
        </p:txBody>
      </p:sp>
      <p:sp>
        <p:nvSpPr>
          <p:cNvPr id="40" name="TextBox 39"/>
          <p:cNvSpPr txBox="1"/>
          <p:nvPr/>
        </p:nvSpPr>
        <p:spPr>
          <a:xfrm>
            <a:off x="4074936" y="3975306"/>
            <a:ext cx="1391450" cy="297517"/>
          </a:xfrm>
          <a:prstGeom prst="rect">
            <a:avLst/>
          </a:prstGeom>
          <a:noFill/>
        </p:spPr>
        <p:txBody>
          <a:bodyPr wrap="square" rtlCol="0" anchor="t">
            <a:spAutoFit/>
          </a:bodyPr>
          <a:lstStyle/>
          <a:p>
            <a:pPr lvl="0" algn="ctr">
              <a:lnSpc>
                <a:spcPts val="1600"/>
              </a:lnSpc>
            </a:pPr>
            <a:r>
              <a:rPr lang="zh-CN" altLang="en-US" sz="1400" b="1" dirty="0" smtClean="0">
                <a:solidFill>
                  <a:srgbClr val="0070C0"/>
                </a:solidFill>
                <a:latin typeface="微软雅黑" pitchFamily="34" charset="-122"/>
                <a:ea typeface="微软雅黑" pitchFamily="34" charset="-122"/>
              </a:rPr>
              <a:t>这里填写标题</a:t>
            </a:r>
            <a:endParaRPr lang="zh-CN" altLang="en-US" sz="1400" b="1" dirty="0">
              <a:solidFill>
                <a:srgbClr val="0070C0"/>
              </a:solidFill>
              <a:latin typeface="微软雅黑" pitchFamily="34" charset="-122"/>
              <a:ea typeface="微软雅黑" pitchFamily="34" charset="-122"/>
            </a:endParaRPr>
          </a:p>
        </p:txBody>
      </p:sp>
      <p:sp>
        <p:nvSpPr>
          <p:cNvPr id="41" name="TextBox 40"/>
          <p:cNvSpPr txBox="1"/>
          <p:nvPr/>
        </p:nvSpPr>
        <p:spPr>
          <a:xfrm>
            <a:off x="6790942" y="4008224"/>
            <a:ext cx="1391450" cy="297517"/>
          </a:xfrm>
          <a:prstGeom prst="rect">
            <a:avLst/>
          </a:prstGeom>
          <a:noFill/>
        </p:spPr>
        <p:txBody>
          <a:bodyPr wrap="square" rtlCol="0" anchor="t">
            <a:spAutoFit/>
          </a:bodyPr>
          <a:lstStyle/>
          <a:p>
            <a:pPr lvl="0" algn="ctr">
              <a:lnSpc>
                <a:spcPts val="1600"/>
              </a:lnSpc>
            </a:pPr>
            <a:r>
              <a:rPr lang="zh-CN" altLang="en-US" sz="1400" b="1" dirty="0" smtClean="0">
                <a:solidFill>
                  <a:srgbClr val="0070C0"/>
                </a:solidFill>
                <a:latin typeface="微软雅黑" pitchFamily="34" charset="-122"/>
                <a:ea typeface="微软雅黑" pitchFamily="34" charset="-122"/>
              </a:rPr>
              <a:t>这里填写标题</a:t>
            </a:r>
            <a:endParaRPr lang="zh-CN" altLang="en-US" sz="1400" b="1" dirty="0">
              <a:solidFill>
                <a:srgbClr val="0070C0"/>
              </a:solidFill>
              <a:latin typeface="微软雅黑" pitchFamily="34" charset="-122"/>
              <a:ea typeface="微软雅黑" pitchFamily="34" charset="-122"/>
            </a:endParaRPr>
          </a:p>
        </p:txBody>
      </p:sp>
      <p:grpSp>
        <p:nvGrpSpPr>
          <p:cNvPr id="42" name="组合 41"/>
          <p:cNvGrpSpPr/>
          <p:nvPr/>
        </p:nvGrpSpPr>
        <p:grpSpPr>
          <a:xfrm>
            <a:off x="3228077" y="3735946"/>
            <a:ext cx="764591" cy="764591"/>
            <a:chOff x="3221085" y="3651870"/>
            <a:chExt cx="764591" cy="764591"/>
          </a:xfrm>
        </p:grpSpPr>
        <p:sp>
          <p:nvSpPr>
            <p:cNvPr id="43" name="椭圆 42"/>
            <p:cNvSpPr/>
            <p:nvPr/>
          </p:nvSpPr>
          <p:spPr>
            <a:xfrm>
              <a:off x="3221085" y="3651870"/>
              <a:ext cx="764591" cy="764591"/>
            </a:xfrm>
            <a:prstGeom prst="ellipse">
              <a:avLst/>
            </a:prstGeom>
            <a:solidFill>
              <a:srgbClr val="48AFB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rgbClr val="C00000"/>
                </a:solidFill>
              </a:endParaRPr>
            </a:p>
          </p:txBody>
        </p:sp>
        <p:pic>
          <p:nvPicPr>
            <p:cNvPr id="44" name="Picture 10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372011" y="3778161"/>
              <a:ext cx="462738" cy="431630"/>
            </a:xfrm>
            <a:prstGeom prst="rect">
              <a:avLst/>
            </a:prstGeom>
            <a:noFill/>
          </p:spPr>
        </p:pic>
      </p:grpSp>
      <p:grpSp>
        <p:nvGrpSpPr>
          <p:cNvPr id="45" name="组合 44"/>
          <p:cNvGrpSpPr/>
          <p:nvPr/>
        </p:nvGrpSpPr>
        <p:grpSpPr>
          <a:xfrm>
            <a:off x="5854838" y="3735946"/>
            <a:ext cx="764591" cy="764591"/>
            <a:chOff x="6046633" y="3651870"/>
            <a:chExt cx="764591" cy="764591"/>
          </a:xfrm>
        </p:grpSpPr>
        <p:sp>
          <p:nvSpPr>
            <p:cNvPr id="46" name="椭圆 45"/>
            <p:cNvSpPr/>
            <p:nvPr/>
          </p:nvSpPr>
          <p:spPr>
            <a:xfrm>
              <a:off x="6046633" y="3651870"/>
              <a:ext cx="764591" cy="764591"/>
            </a:xfrm>
            <a:prstGeom prst="ellipse">
              <a:avLst/>
            </a:prstGeom>
            <a:solidFill>
              <a:srgbClr val="EDAF3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rgbClr val="C00000"/>
                </a:solidFill>
              </a:endParaRPr>
            </a:p>
          </p:txBody>
        </p:sp>
        <p:pic>
          <p:nvPicPr>
            <p:cNvPr id="47" name="Picture 97"/>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224066" y="3805013"/>
              <a:ext cx="409724" cy="431630"/>
            </a:xfrm>
            <a:prstGeom prst="rect">
              <a:avLst/>
            </a:prstGeom>
            <a:noFill/>
          </p:spPr>
        </p:pic>
      </p:grpSp>
    </p:spTree>
    <p:extLst>
      <p:ext uri="{BB962C8B-B14F-4D97-AF65-F5344CB8AC3E}">
        <p14:creationId xmlns:p14="http://schemas.microsoft.com/office/powerpoint/2010/main" xmlns="" val="2642111805"/>
      </p:ext>
    </p:extLst>
  </p:cSld>
  <p:clrMapOvr>
    <a:masterClrMapping/>
  </p:clrMapOvr>
  <mc:AlternateContent xmlns:mc="http://schemas.openxmlformats.org/markup-compatibility/2006">
    <mc:Choice xmlns:p14="http://schemas.microsoft.com/office/powerpoint/2010/main" xmlns="" Requires="p14">
      <p:transition spd="slow" p14:dur="1200" advTm="0">
        <p14:prism/>
      </p:transition>
    </mc:Choice>
    <mc:Fallback>
      <p:transition spd="slow" advTm="0">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par>
                                    <p:cTn id="8" presetID="2" presetClass="entr" presetSubtype="8" fill="hold" grpId="0" nodeType="withEffect" p14:presetBounceEnd="53333">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14:bounceEnd="53333">
                                          <p:cBhvr additive="base">
                                            <p:cTn id="10" dur="300" fill="hold"/>
                                            <p:tgtEl>
                                              <p:spTgt spid="17"/>
                                            </p:tgtEl>
                                            <p:attrNameLst>
                                              <p:attrName>ppt_x</p:attrName>
                                            </p:attrNameLst>
                                          </p:cBhvr>
                                          <p:tavLst>
                                            <p:tav tm="0">
                                              <p:val>
                                                <p:strVal val="0-#ppt_w/2"/>
                                              </p:val>
                                            </p:tav>
                                            <p:tav tm="100000">
                                              <p:val>
                                                <p:strVal val="#ppt_x"/>
                                              </p:val>
                                            </p:tav>
                                          </p:tavLst>
                                        </p:anim>
                                        <p:anim calcmode="lin" valueType="num" p14:bounceEnd="53333">
                                          <p:cBhvr additive="base">
                                            <p:cTn id="11" dur="300" fill="hold"/>
                                            <p:tgtEl>
                                              <p:spTgt spid="17"/>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14:presetBounceEnd="53333">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14:bounceEnd="53333">
                                          <p:cBhvr additive="base">
                                            <p:cTn id="14" dur="300" fill="hold"/>
                                            <p:tgtEl>
                                              <p:spTgt spid="18"/>
                                            </p:tgtEl>
                                            <p:attrNameLst>
                                              <p:attrName>ppt_x</p:attrName>
                                            </p:attrNameLst>
                                          </p:cBhvr>
                                          <p:tavLst>
                                            <p:tav tm="0">
                                              <p:val>
                                                <p:strVal val="1+#ppt_w/2"/>
                                              </p:val>
                                            </p:tav>
                                            <p:tav tm="100000">
                                              <p:val>
                                                <p:strVal val="#ppt_x"/>
                                              </p:val>
                                            </p:tav>
                                          </p:tavLst>
                                        </p:anim>
                                        <p:anim calcmode="lin" valueType="num" p14:bounceEnd="53333">
                                          <p:cBhvr additive="base">
                                            <p:cTn id="15" dur="300" fill="hold"/>
                                            <p:tgtEl>
                                              <p:spTgt spid="18"/>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p:cTn id="19" dur="500" fill="hold"/>
                                            <p:tgtEl>
                                              <p:spTgt spid="45"/>
                                            </p:tgtEl>
                                            <p:attrNameLst>
                                              <p:attrName>ppt_w</p:attrName>
                                            </p:attrNameLst>
                                          </p:cBhvr>
                                          <p:tavLst>
                                            <p:tav tm="0">
                                              <p:val>
                                                <p:fltVal val="0"/>
                                              </p:val>
                                            </p:tav>
                                            <p:tav tm="100000">
                                              <p:val>
                                                <p:strVal val="#ppt_w"/>
                                              </p:val>
                                            </p:tav>
                                          </p:tavLst>
                                        </p:anim>
                                        <p:anim calcmode="lin" valueType="num">
                                          <p:cBhvr>
                                            <p:cTn id="20" dur="500" fill="hold"/>
                                            <p:tgtEl>
                                              <p:spTgt spid="45"/>
                                            </p:tgtEl>
                                            <p:attrNameLst>
                                              <p:attrName>ppt_h</p:attrName>
                                            </p:attrNameLst>
                                          </p:cBhvr>
                                          <p:tavLst>
                                            <p:tav tm="0">
                                              <p:val>
                                                <p:fltVal val="0"/>
                                              </p:val>
                                            </p:tav>
                                            <p:tav tm="100000">
                                              <p:val>
                                                <p:strVal val="#ppt_h"/>
                                              </p:val>
                                            </p:tav>
                                          </p:tavLst>
                                        </p:anim>
                                        <p:animEffect transition="in" filter="fade">
                                          <p:cBhvr>
                                            <p:cTn id="21" dur="500"/>
                                            <p:tgtEl>
                                              <p:spTgt spid="45"/>
                                            </p:tgtEl>
                                          </p:cBhvr>
                                        </p:animEffect>
                                      </p:childTnLst>
                                    </p:cTn>
                                  </p:par>
                                  <p:par>
                                    <p:cTn id="22" presetID="53" presetClass="entr" presetSubtype="16"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 calcmode="lin" valueType="num">
                                          <p:cBhvr>
                                            <p:cTn id="24" dur="500" fill="hold"/>
                                            <p:tgtEl>
                                              <p:spTgt spid="42"/>
                                            </p:tgtEl>
                                            <p:attrNameLst>
                                              <p:attrName>ppt_w</p:attrName>
                                            </p:attrNameLst>
                                          </p:cBhvr>
                                          <p:tavLst>
                                            <p:tav tm="0">
                                              <p:val>
                                                <p:fltVal val="0"/>
                                              </p:val>
                                            </p:tav>
                                            <p:tav tm="100000">
                                              <p:val>
                                                <p:strVal val="#ppt_w"/>
                                              </p:val>
                                            </p:tav>
                                          </p:tavLst>
                                        </p:anim>
                                        <p:anim calcmode="lin" valueType="num">
                                          <p:cBhvr>
                                            <p:cTn id="25" dur="500" fill="hold"/>
                                            <p:tgtEl>
                                              <p:spTgt spid="42"/>
                                            </p:tgtEl>
                                            <p:attrNameLst>
                                              <p:attrName>ppt_h</p:attrName>
                                            </p:attrNameLst>
                                          </p:cBhvr>
                                          <p:tavLst>
                                            <p:tav tm="0">
                                              <p:val>
                                                <p:fltVal val="0"/>
                                              </p:val>
                                            </p:tav>
                                            <p:tav tm="100000">
                                              <p:val>
                                                <p:strVal val="#ppt_h"/>
                                              </p:val>
                                            </p:tav>
                                          </p:tavLst>
                                        </p:anim>
                                        <p:animEffect transition="in" filter="fade">
                                          <p:cBhvr>
                                            <p:cTn id="26" dur="500"/>
                                            <p:tgtEl>
                                              <p:spTgt spid="42"/>
                                            </p:tgtEl>
                                          </p:cBhvr>
                                        </p:animEffect>
                                      </p:childTnLst>
                                    </p:cTn>
                                  </p:par>
                                  <p:par>
                                    <p:cTn id="27" presetID="53" presetClass="entr" presetSubtype="16"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childTnLst>
                              </p:cTn>
                            </p:par>
                            <p:par>
                              <p:cTn id="32" fill="hold">
                                <p:stCondLst>
                                  <p:cond delay="1500"/>
                                </p:stCondLst>
                                <p:childTnLst>
                                  <p:par>
                                    <p:cTn id="33" presetID="2" presetClass="entr" presetSubtype="2" fill="hold" grpId="0" nodeType="afterEffect" p14:presetBounceEnd="50000">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14:bounceEnd="50000">
                                          <p:cBhvr additive="base">
                                            <p:cTn id="35" dur="300" fill="hold"/>
                                            <p:tgtEl>
                                              <p:spTgt spid="39"/>
                                            </p:tgtEl>
                                            <p:attrNameLst>
                                              <p:attrName>ppt_x</p:attrName>
                                            </p:attrNameLst>
                                          </p:cBhvr>
                                          <p:tavLst>
                                            <p:tav tm="0">
                                              <p:val>
                                                <p:strVal val="1+#ppt_w/2"/>
                                              </p:val>
                                            </p:tav>
                                            <p:tav tm="100000">
                                              <p:val>
                                                <p:strVal val="#ppt_x"/>
                                              </p:val>
                                            </p:tav>
                                          </p:tavLst>
                                        </p:anim>
                                        <p:anim calcmode="lin" valueType="num" p14:bounceEnd="50000">
                                          <p:cBhvr additive="base">
                                            <p:cTn id="36" dur="300" fill="hold"/>
                                            <p:tgtEl>
                                              <p:spTgt spid="39"/>
                                            </p:tgtEl>
                                            <p:attrNameLst>
                                              <p:attrName>ppt_y</p:attrName>
                                            </p:attrNameLst>
                                          </p:cBhvr>
                                          <p:tavLst>
                                            <p:tav tm="0">
                                              <p:val>
                                                <p:strVal val="#ppt_y"/>
                                              </p:val>
                                            </p:tav>
                                            <p:tav tm="100000">
                                              <p:val>
                                                <p:strVal val="#ppt_y"/>
                                              </p:val>
                                            </p:tav>
                                          </p:tavLst>
                                        </p:anim>
                                      </p:childTnLst>
                                    </p:cTn>
                                  </p:par>
                                </p:childTnLst>
                              </p:cTn>
                            </p:par>
                            <p:par>
                              <p:cTn id="37" fill="hold">
                                <p:stCondLst>
                                  <p:cond delay="1800"/>
                                </p:stCondLst>
                                <p:childTnLst>
                                  <p:par>
                                    <p:cTn id="38" presetID="2" presetClass="entr" presetSubtype="2" fill="hold" grpId="0" nodeType="afterEffect" p14:presetBounceEnd="50000">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14:bounceEnd="50000">
                                          <p:cBhvr additive="base">
                                            <p:cTn id="40" dur="300" fill="hold"/>
                                            <p:tgtEl>
                                              <p:spTgt spid="40"/>
                                            </p:tgtEl>
                                            <p:attrNameLst>
                                              <p:attrName>ppt_x</p:attrName>
                                            </p:attrNameLst>
                                          </p:cBhvr>
                                          <p:tavLst>
                                            <p:tav tm="0">
                                              <p:val>
                                                <p:strVal val="1+#ppt_w/2"/>
                                              </p:val>
                                            </p:tav>
                                            <p:tav tm="100000">
                                              <p:val>
                                                <p:strVal val="#ppt_x"/>
                                              </p:val>
                                            </p:tav>
                                          </p:tavLst>
                                        </p:anim>
                                        <p:anim calcmode="lin" valueType="num" p14:bounceEnd="50000">
                                          <p:cBhvr additive="base">
                                            <p:cTn id="41" dur="300" fill="hold"/>
                                            <p:tgtEl>
                                              <p:spTgt spid="40"/>
                                            </p:tgtEl>
                                            <p:attrNameLst>
                                              <p:attrName>ppt_y</p:attrName>
                                            </p:attrNameLst>
                                          </p:cBhvr>
                                          <p:tavLst>
                                            <p:tav tm="0">
                                              <p:val>
                                                <p:strVal val="#ppt_y"/>
                                              </p:val>
                                            </p:tav>
                                            <p:tav tm="100000">
                                              <p:val>
                                                <p:strVal val="#ppt_y"/>
                                              </p:val>
                                            </p:tav>
                                          </p:tavLst>
                                        </p:anim>
                                      </p:childTnLst>
                                    </p:cTn>
                                  </p:par>
                                </p:childTnLst>
                              </p:cTn>
                            </p:par>
                            <p:par>
                              <p:cTn id="42" fill="hold">
                                <p:stCondLst>
                                  <p:cond delay="2100"/>
                                </p:stCondLst>
                                <p:childTnLst>
                                  <p:par>
                                    <p:cTn id="43" presetID="2" presetClass="entr" presetSubtype="2" fill="hold" grpId="0" nodeType="afterEffect" p14:presetBounceEnd="50000">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14:bounceEnd="50000">
                                          <p:cBhvr additive="base">
                                            <p:cTn id="45" dur="300" fill="hold"/>
                                            <p:tgtEl>
                                              <p:spTgt spid="41"/>
                                            </p:tgtEl>
                                            <p:attrNameLst>
                                              <p:attrName>ppt_x</p:attrName>
                                            </p:attrNameLst>
                                          </p:cBhvr>
                                          <p:tavLst>
                                            <p:tav tm="0">
                                              <p:val>
                                                <p:strVal val="1+#ppt_w/2"/>
                                              </p:val>
                                            </p:tav>
                                            <p:tav tm="100000">
                                              <p:val>
                                                <p:strVal val="#ppt_x"/>
                                              </p:val>
                                            </p:tav>
                                          </p:tavLst>
                                        </p:anim>
                                        <p:anim calcmode="lin" valueType="num" p14:bounceEnd="50000">
                                          <p:cBhvr additive="base">
                                            <p:cTn id="46" dur="3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17" grpId="0"/>
          <p:bldP spid="39" grpId="0"/>
          <p:bldP spid="40" grpId="0"/>
          <p:bldP spid="4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par>
                                    <p:cTn id="8" presetID="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300" fill="hold"/>
                                            <p:tgtEl>
                                              <p:spTgt spid="17"/>
                                            </p:tgtEl>
                                            <p:attrNameLst>
                                              <p:attrName>ppt_x</p:attrName>
                                            </p:attrNameLst>
                                          </p:cBhvr>
                                          <p:tavLst>
                                            <p:tav tm="0">
                                              <p:val>
                                                <p:strVal val="0-#ppt_w/2"/>
                                              </p:val>
                                            </p:tav>
                                            <p:tav tm="100000">
                                              <p:val>
                                                <p:strVal val="#ppt_x"/>
                                              </p:val>
                                            </p:tav>
                                          </p:tavLst>
                                        </p:anim>
                                        <p:anim calcmode="lin" valueType="num">
                                          <p:cBhvr additive="base">
                                            <p:cTn id="11" dur="300" fill="hold"/>
                                            <p:tgtEl>
                                              <p:spTgt spid="17"/>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300" fill="hold"/>
                                            <p:tgtEl>
                                              <p:spTgt spid="18"/>
                                            </p:tgtEl>
                                            <p:attrNameLst>
                                              <p:attrName>ppt_x</p:attrName>
                                            </p:attrNameLst>
                                          </p:cBhvr>
                                          <p:tavLst>
                                            <p:tav tm="0">
                                              <p:val>
                                                <p:strVal val="1+#ppt_w/2"/>
                                              </p:val>
                                            </p:tav>
                                            <p:tav tm="100000">
                                              <p:val>
                                                <p:strVal val="#ppt_x"/>
                                              </p:val>
                                            </p:tav>
                                          </p:tavLst>
                                        </p:anim>
                                        <p:anim calcmode="lin" valueType="num">
                                          <p:cBhvr additive="base">
                                            <p:cTn id="15" dur="300" fill="hold"/>
                                            <p:tgtEl>
                                              <p:spTgt spid="18"/>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p:cTn id="19" dur="500" fill="hold"/>
                                            <p:tgtEl>
                                              <p:spTgt spid="45"/>
                                            </p:tgtEl>
                                            <p:attrNameLst>
                                              <p:attrName>ppt_w</p:attrName>
                                            </p:attrNameLst>
                                          </p:cBhvr>
                                          <p:tavLst>
                                            <p:tav tm="0">
                                              <p:val>
                                                <p:fltVal val="0"/>
                                              </p:val>
                                            </p:tav>
                                            <p:tav tm="100000">
                                              <p:val>
                                                <p:strVal val="#ppt_w"/>
                                              </p:val>
                                            </p:tav>
                                          </p:tavLst>
                                        </p:anim>
                                        <p:anim calcmode="lin" valueType="num">
                                          <p:cBhvr>
                                            <p:cTn id="20" dur="500" fill="hold"/>
                                            <p:tgtEl>
                                              <p:spTgt spid="45"/>
                                            </p:tgtEl>
                                            <p:attrNameLst>
                                              <p:attrName>ppt_h</p:attrName>
                                            </p:attrNameLst>
                                          </p:cBhvr>
                                          <p:tavLst>
                                            <p:tav tm="0">
                                              <p:val>
                                                <p:fltVal val="0"/>
                                              </p:val>
                                            </p:tav>
                                            <p:tav tm="100000">
                                              <p:val>
                                                <p:strVal val="#ppt_h"/>
                                              </p:val>
                                            </p:tav>
                                          </p:tavLst>
                                        </p:anim>
                                        <p:animEffect transition="in" filter="fade">
                                          <p:cBhvr>
                                            <p:cTn id="21" dur="500"/>
                                            <p:tgtEl>
                                              <p:spTgt spid="45"/>
                                            </p:tgtEl>
                                          </p:cBhvr>
                                        </p:animEffect>
                                      </p:childTnLst>
                                    </p:cTn>
                                  </p:par>
                                  <p:par>
                                    <p:cTn id="22" presetID="53" presetClass="entr" presetSubtype="16"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 calcmode="lin" valueType="num">
                                          <p:cBhvr>
                                            <p:cTn id="24" dur="500" fill="hold"/>
                                            <p:tgtEl>
                                              <p:spTgt spid="42"/>
                                            </p:tgtEl>
                                            <p:attrNameLst>
                                              <p:attrName>ppt_w</p:attrName>
                                            </p:attrNameLst>
                                          </p:cBhvr>
                                          <p:tavLst>
                                            <p:tav tm="0">
                                              <p:val>
                                                <p:fltVal val="0"/>
                                              </p:val>
                                            </p:tav>
                                            <p:tav tm="100000">
                                              <p:val>
                                                <p:strVal val="#ppt_w"/>
                                              </p:val>
                                            </p:tav>
                                          </p:tavLst>
                                        </p:anim>
                                        <p:anim calcmode="lin" valueType="num">
                                          <p:cBhvr>
                                            <p:cTn id="25" dur="500" fill="hold"/>
                                            <p:tgtEl>
                                              <p:spTgt spid="42"/>
                                            </p:tgtEl>
                                            <p:attrNameLst>
                                              <p:attrName>ppt_h</p:attrName>
                                            </p:attrNameLst>
                                          </p:cBhvr>
                                          <p:tavLst>
                                            <p:tav tm="0">
                                              <p:val>
                                                <p:fltVal val="0"/>
                                              </p:val>
                                            </p:tav>
                                            <p:tav tm="100000">
                                              <p:val>
                                                <p:strVal val="#ppt_h"/>
                                              </p:val>
                                            </p:tav>
                                          </p:tavLst>
                                        </p:anim>
                                        <p:animEffect transition="in" filter="fade">
                                          <p:cBhvr>
                                            <p:cTn id="26" dur="500"/>
                                            <p:tgtEl>
                                              <p:spTgt spid="42"/>
                                            </p:tgtEl>
                                          </p:cBhvr>
                                        </p:animEffect>
                                      </p:childTnLst>
                                    </p:cTn>
                                  </p:par>
                                  <p:par>
                                    <p:cTn id="27" presetID="53" presetClass="entr" presetSubtype="16"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childTnLst>
                              </p:cTn>
                            </p:par>
                            <p:par>
                              <p:cTn id="32" fill="hold">
                                <p:stCondLst>
                                  <p:cond delay="1500"/>
                                </p:stCondLst>
                                <p:childTnLst>
                                  <p:par>
                                    <p:cTn id="33" presetID="2" presetClass="entr" presetSubtype="2"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300" fill="hold"/>
                                            <p:tgtEl>
                                              <p:spTgt spid="39"/>
                                            </p:tgtEl>
                                            <p:attrNameLst>
                                              <p:attrName>ppt_x</p:attrName>
                                            </p:attrNameLst>
                                          </p:cBhvr>
                                          <p:tavLst>
                                            <p:tav tm="0">
                                              <p:val>
                                                <p:strVal val="1+#ppt_w/2"/>
                                              </p:val>
                                            </p:tav>
                                            <p:tav tm="100000">
                                              <p:val>
                                                <p:strVal val="#ppt_x"/>
                                              </p:val>
                                            </p:tav>
                                          </p:tavLst>
                                        </p:anim>
                                        <p:anim calcmode="lin" valueType="num">
                                          <p:cBhvr additive="base">
                                            <p:cTn id="36" dur="300" fill="hold"/>
                                            <p:tgtEl>
                                              <p:spTgt spid="39"/>
                                            </p:tgtEl>
                                            <p:attrNameLst>
                                              <p:attrName>ppt_y</p:attrName>
                                            </p:attrNameLst>
                                          </p:cBhvr>
                                          <p:tavLst>
                                            <p:tav tm="0">
                                              <p:val>
                                                <p:strVal val="#ppt_y"/>
                                              </p:val>
                                            </p:tav>
                                            <p:tav tm="100000">
                                              <p:val>
                                                <p:strVal val="#ppt_y"/>
                                              </p:val>
                                            </p:tav>
                                          </p:tavLst>
                                        </p:anim>
                                      </p:childTnLst>
                                    </p:cTn>
                                  </p:par>
                                </p:childTnLst>
                              </p:cTn>
                            </p:par>
                            <p:par>
                              <p:cTn id="37" fill="hold">
                                <p:stCondLst>
                                  <p:cond delay="1800"/>
                                </p:stCondLst>
                                <p:childTnLst>
                                  <p:par>
                                    <p:cTn id="38" presetID="2" presetClass="entr" presetSubtype="2" fill="hold" grpId="0"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additive="base">
                                            <p:cTn id="40" dur="300" fill="hold"/>
                                            <p:tgtEl>
                                              <p:spTgt spid="40"/>
                                            </p:tgtEl>
                                            <p:attrNameLst>
                                              <p:attrName>ppt_x</p:attrName>
                                            </p:attrNameLst>
                                          </p:cBhvr>
                                          <p:tavLst>
                                            <p:tav tm="0">
                                              <p:val>
                                                <p:strVal val="1+#ppt_w/2"/>
                                              </p:val>
                                            </p:tav>
                                            <p:tav tm="100000">
                                              <p:val>
                                                <p:strVal val="#ppt_x"/>
                                              </p:val>
                                            </p:tav>
                                          </p:tavLst>
                                        </p:anim>
                                        <p:anim calcmode="lin" valueType="num">
                                          <p:cBhvr additive="base">
                                            <p:cTn id="41" dur="300" fill="hold"/>
                                            <p:tgtEl>
                                              <p:spTgt spid="40"/>
                                            </p:tgtEl>
                                            <p:attrNameLst>
                                              <p:attrName>ppt_y</p:attrName>
                                            </p:attrNameLst>
                                          </p:cBhvr>
                                          <p:tavLst>
                                            <p:tav tm="0">
                                              <p:val>
                                                <p:strVal val="#ppt_y"/>
                                              </p:val>
                                            </p:tav>
                                            <p:tav tm="100000">
                                              <p:val>
                                                <p:strVal val="#ppt_y"/>
                                              </p:val>
                                            </p:tav>
                                          </p:tavLst>
                                        </p:anim>
                                      </p:childTnLst>
                                    </p:cTn>
                                  </p:par>
                                </p:childTnLst>
                              </p:cTn>
                            </p:par>
                            <p:par>
                              <p:cTn id="42" fill="hold">
                                <p:stCondLst>
                                  <p:cond delay="2100"/>
                                </p:stCondLst>
                                <p:childTnLst>
                                  <p:par>
                                    <p:cTn id="43" presetID="2" presetClass="entr" presetSubtype="2"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300" fill="hold"/>
                                            <p:tgtEl>
                                              <p:spTgt spid="41"/>
                                            </p:tgtEl>
                                            <p:attrNameLst>
                                              <p:attrName>ppt_x</p:attrName>
                                            </p:attrNameLst>
                                          </p:cBhvr>
                                          <p:tavLst>
                                            <p:tav tm="0">
                                              <p:val>
                                                <p:strVal val="1+#ppt_w/2"/>
                                              </p:val>
                                            </p:tav>
                                            <p:tav tm="100000">
                                              <p:val>
                                                <p:strVal val="#ppt_x"/>
                                              </p:val>
                                            </p:tav>
                                          </p:tavLst>
                                        </p:anim>
                                        <p:anim calcmode="lin" valueType="num">
                                          <p:cBhvr additive="base">
                                            <p:cTn id="46" dur="3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17" grpId="0"/>
          <p:bldP spid="39" grpId="0"/>
          <p:bldP spid="40" grpId="0"/>
          <p:bldP spid="41"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12"/>
          <p:cNvSpPr txBox="1">
            <a:spLocks noChangeArrowheads="1"/>
          </p:cNvSpPr>
          <p:nvPr/>
        </p:nvSpPr>
        <p:spPr bwMode="auto">
          <a:xfrm>
            <a:off x="377794" y="125262"/>
            <a:ext cx="31891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Font typeface="Arial" charset="0"/>
              <a:buChar char="»"/>
              <a:defRPr sz="2000">
                <a:solidFill>
                  <a:schemeClr val="tx1"/>
                </a:solidFill>
                <a:latin typeface="Calibri" pitchFamily="34" charset="0"/>
                <a:ea typeface="宋体" pitchFamily="2" charset="-122"/>
              </a:defRPr>
            </a:lvl6pPr>
            <a:lvl7pPr eaLnBrk="0" fontAlgn="base" hangingPunct="0">
              <a:spcAft>
                <a:spcPct val="0"/>
              </a:spcAft>
              <a:buFont typeface="Arial" charset="0"/>
              <a:buChar char="»"/>
              <a:defRPr sz="2000">
                <a:solidFill>
                  <a:schemeClr val="tx1"/>
                </a:solidFill>
                <a:latin typeface="Calibri" pitchFamily="34" charset="0"/>
                <a:ea typeface="宋体" pitchFamily="2" charset="-122"/>
              </a:defRPr>
            </a:lvl7pPr>
            <a:lvl8pPr eaLnBrk="0" fontAlgn="base" hangingPunct="0">
              <a:spcAft>
                <a:spcPct val="0"/>
              </a:spcAft>
              <a:buFont typeface="Arial" charset="0"/>
              <a:buChar char="»"/>
              <a:defRPr sz="2000">
                <a:solidFill>
                  <a:schemeClr val="tx1"/>
                </a:solidFill>
                <a:latin typeface="Calibri" pitchFamily="34" charset="0"/>
                <a:ea typeface="宋体" pitchFamily="2" charset="-122"/>
              </a:defRPr>
            </a:lvl8pPr>
            <a:lvl9pPr eaLnBrk="0" fontAlgn="base" hangingPunct="0">
              <a:spcAft>
                <a:spcPct val="0"/>
              </a:spcAft>
              <a:buFont typeface="Arial" charset="0"/>
              <a:buChar char="»"/>
              <a:defRPr sz="2000">
                <a:solidFill>
                  <a:schemeClr val="tx1"/>
                </a:solidFill>
                <a:latin typeface="Calibri" pitchFamily="34" charset="0"/>
                <a:ea typeface="宋体" pitchFamily="2" charset="-122"/>
              </a:defRPr>
            </a:lvl9pPr>
          </a:lstStyle>
          <a:p>
            <a:r>
              <a:rPr lang="zh-CN" altLang="en-US" sz="2000" b="1" dirty="0" smtClean="0">
                <a:latin typeface="微软雅黑" pitchFamily="34" charset="-122"/>
                <a:ea typeface="微软雅黑" pitchFamily="34" charset="-122"/>
              </a:rPr>
              <a:t>单击此处添加标题内容</a:t>
            </a:r>
            <a:endParaRPr lang="zh-CN" altLang="en-US" sz="2000" b="1" dirty="0">
              <a:latin typeface="微软雅黑" pitchFamily="34" charset="-122"/>
              <a:ea typeface="微软雅黑" pitchFamily="34" charset="-122"/>
            </a:endParaRPr>
          </a:p>
        </p:txBody>
      </p:sp>
      <p:grpSp>
        <p:nvGrpSpPr>
          <p:cNvPr id="25" name="Group 2"/>
          <p:cNvGrpSpPr>
            <a:grpSpLocks/>
          </p:cNvGrpSpPr>
          <p:nvPr/>
        </p:nvGrpSpPr>
        <p:grpSpPr bwMode="auto">
          <a:xfrm rot="-1142007">
            <a:off x="1134728" y="1682818"/>
            <a:ext cx="1718368" cy="1718864"/>
            <a:chOff x="0" y="0"/>
            <a:chExt cx="1200" cy="1200"/>
          </a:xfrm>
          <a:solidFill>
            <a:srgbClr val="EF605E"/>
          </a:solidFill>
        </p:grpSpPr>
        <p:sp>
          <p:nvSpPr>
            <p:cNvPr id="26" name="AutoShape 32"/>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nvGrpSpPr>
            <p:cNvPr id="27" name="Group 4"/>
            <p:cNvGrpSpPr>
              <a:grpSpLocks/>
            </p:cNvGrpSpPr>
            <p:nvPr/>
          </p:nvGrpSpPr>
          <p:grpSpPr bwMode="auto">
            <a:xfrm>
              <a:off x="456" y="0"/>
              <a:ext cx="288" cy="1200"/>
              <a:chOff x="0" y="0"/>
              <a:chExt cx="288" cy="1200"/>
            </a:xfrm>
            <a:grpFill/>
          </p:grpSpPr>
          <p:sp>
            <p:nvSpPr>
              <p:cNvPr id="37" name="AutoShape 34"/>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38" name="AutoShape 35"/>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28" name="Group 7"/>
            <p:cNvGrpSpPr>
              <a:grpSpLocks/>
            </p:cNvGrpSpPr>
            <p:nvPr/>
          </p:nvGrpSpPr>
          <p:grpSpPr bwMode="auto">
            <a:xfrm rot="-5400000">
              <a:off x="456" y="0"/>
              <a:ext cx="288" cy="1200"/>
              <a:chOff x="0" y="0"/>
              <a:chExt cx="288" cy="1200"/>
            </a:xfrm>
            <a:grpFill/>
          </p:grpSpPr>
          <p:sp>
            <p:nvSpPr>
              <p:cNvPr id="35" name="AutoShape 37"/>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36" name="AutoShape 38"/>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29" name="Group 10"/>
            <p:cNvGrpSpPr>
              <a:grpSpLocks/>
            </p:cNvGrpSpPr>
            <p:nvPr/>
          </p:nvGrpSpPr>
          <p:grpSpPr bwMode="auto">
            <a:xfrm rot="-2700000">
              <a:off x="456" y="0"/>
              <a:ext cx="288" cy="1200"/>
              <a:chOff x="0" y="0"/>
              <a:chExt cx="288" cy="1200"/>
            </a:xfrm>
            <a:grpFill/>
          </p:grpSpPr>
          <p:sp>
            <p:nvSpPr>
              <p:cNvPr id="33" name="AutoShape 40"/>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34" name="AutoShape 41"/>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30" name="Group 13"/>
            <p:cNvGrpSpPr>
              <a:grpSpLocks/>
            </p:cNvGrpSpPr>
            <p:nvPr/>
          </p:nvGrpSpPr>
          <p:grpSpPr bwMode="auto">
            <a:xfrm rot="2700000" flipH="1">
              <a:off x="457" y="0"/>
              <a:ext cx="288" cy="1200"/>
              <a:chOff x="0" y="0"/>
              <a:chExt cx="288" cy="1200"/>
            </a:xfrm>
            <a:grpFill/>
          </p:grpSpPr>
          <p:sp>
            <p:nvSpPr>
              <p:cNvPr id="31" name="AutoShape 43"/>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32" name="AutoShape 44"/>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grpSp>
        <p:nvGrpSpPr>
          <p:cNvPr id="39" name="Group 16"/>
          <p:cNvGrpSpPr>
            <a:grpSpLocks/>
          </p:cNvGrpSpPr>
          <p:nvPr/>
        </p:nvGrpSpPr>
        <p:grpSpPr bwMode="auto">
          <a:xfrm rot="-1142007">
            <a:off x="1134728" y="1682818"/>
            <a:ext cx="1718368" cy="1718864"/>
            <a:chOff x="0" y="0"/>
            <a:chExt cx="1200" cy="1200"/>
          </a:xfrm>
          <a:solidFill>
            <a:srgbClr val="EF605E"/>
          </a:solidFill>
        </p:grpSpPr>
        <p:sp>
          <p:nvSpPr>
            <p:cNvPr id="40" name="AutoShape 46"/>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nvGrpSpPr>
            <p:cNvPr id="41" name="Group 18"/>
            <p:cNvGrpSpPr>
              <a:grpSpLocks/>
            </p:cNvGrpSpPr>
            <p:nvPr/>
          </p:nvGrpSpPr>
          <p:grpSpPr bwMode="auto">
            <a:xfrm>
              <a:off x="456" y="0"/>
              <a:ext cx="288" cy="1200"/>
              <a:chOff x="0" y="0"/>
              <a:chExt cx="288" cy="1200"/>
            </a:xfrm>
            <a:grpFill/>
          </p:grpSpPr>
          <p:sp>
            <p:nvSpPr>
              <p:cNvPr id="51" name="AutoShape 48"/>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53" name="AutoShape 49"/>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42" name="Group 21"/>
            <p:cNvGrpSpPr>
              <a:grpSpLocks/>
            </p:cNvGrpSpPr>
            <p:nvPr/>
          </p:nvGrpSpPr>
          <p:grpSpPr bwMode="auto">
            <a:xfrm rot="-5400000">
              <a:off x="456" y="0"/>
              <a:ext cx="288" cy="1200"/>
              <a:chOff x="0" y="0"/>
              <a:chExt cx="288" cy="1200"/>
            </a:xfrm>
            <a:grpFill/>
          </p:grpSpPr>
          <p:sp>
            <p:nvSpPr>
              <p:cNvPr id="49" name="AutoShape 51"/>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50" name="AutoShape 52"/>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43" name="Group 24"/>
            <p:cNvGrpSpPr>
              <a:grpSpLocks/>
            </p:cNvGrpSpPr>
            <p:nvPr/>
          </p:nvGrpSpPr>
          <p:grpSpPr bwMode="auto">
            <a:xfrm rot="-2700000">
              <a:off x="456" y="0"/>
              <a:ext cx="288" cy="1200"/>
              <a:chOff x="0" y="0"/>
              <a:chExt cx="288" cy="1200"/>
            </a:xfrm>
            <a:grpFill/>
          </p:grpSpPr>
          <p:sp>
            <p:nvSpPr>
              <p:cNvPr id="47" name="AutoShape 54"/>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48" name="AutoShape 55"/>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44" name="Group 27"/>
            <p:cNvGrpSpPr>
              <a:grpSpLocks/>
            </p:cNvGrpSpPr>
            <p:nvPr/>
          </p:nvGrpSpPr>
          <p:grpSpPr bwMode="auto">
            <a:xfrm rot="2700000" flipH="1">
              <a:off x="457" y="0"/>
              <a:ext cx="288" cy="1200"/>
              <a:chOff x="0" y="0"/>
              <a:chExt cx="288" cy="1200"/>
            </a:xfrm>
            <a:grpFill/>
          </p:grpSpPr>
          <p:sp>
            <p:nvSpPr>
              <p:cNvPr id="45" name="AutoShape 57"/>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46" name="AutoShape 58"/>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grpSp>
        <p:nvGrpSpPr>
          <p:cNvPr id="54" name="Group 30"/>
          <p:cNvGrpSpPr>
            <a:grpSpLocks/>
          </p:cNvGrpSpPr>
          <p:nvPr/>
        </p:nvGrpSpPr>
        <p:grpSpPr bwMode="auto">
          <a:xfrm>
            <a:off x="2575825" y="2122058"/>
            <a:ext cx="2359780" cy="2360462"/>
            <a:chOff x="0" y="0"/>
            <a:chExt cx="1200" cy="1200"/>
          </a:xfrm>
          <a:solidFill>
            <a:srgbClr val="48AFBA"/>
          </a:solidFill>
        </p:grpSpPr>
        <p:sp>
          <p:nvSpPr>
            <p:cNvPr id="55" name="AutoShape 60"/>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nvGrpSpPr>
            <p:cNvPr id="56" name="Group 32"/>
            <p:cNvGrpSpPr>
              <a:grpSpLocks/>
            </p:cNvGrpSpPr>
            <p:nvPr/>
          </p:nvGrpSpPr>
          <p:grpSpPr bwMode="auto">
            <a:xfrm>
              <a:off x="456" y="0"/>
              <a:ext cx="288" cy="1200"/>
              <a:chOff x="0" y="0"/>
              <a:chExt cx="288" cy="1200"/>
            </a:xfrm>
            <a:grpFill/>
          </p:grpSpPr>
          <p:sp>
            <p:nvSpPr>
              <p:cNvPr id="66" name="AutoShape 62"/>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67" name="AutoShape 63"/>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57" name="Group 35"/>
            <p:cNvGrpSpPr>
              <a:grpSpLocks/>
            </p:cNvGrpSpPr>
            <p:nvPr/>
          </p:nvGrpSpPr>
          <p:grpSpPr bwMode="auto">
            <a:xfrm rot="-5400000">
              <a:off x="456" y="0"/>
              <a:ext cx="288" cy="1200"/>
              <a:chOff x="0" y="0"/>
              <a:chExt cx="288" cy="1200"/>
            </a:xfrm>
            <a:grpFill/>
          </p:grpSpPr>
          <p:sp>
            <p:nvSpPr>
              <p:cNvPr id="64" name="AutoShape 65"/>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65" name="AutoShape 66"/>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58" name="Group 38"/>
            <p:cNvGrpSpPr>
              <a:grpSpLocks/>
            </p:cNvGrpSpPr>
            <p:nvPr/>
          </p:nvGrpSpPr>
          <p:grpSpPr bwMode="auto">
            <a:xfrm rot="-2700000">
              <a:off x="456" y="0"/>
              <a:ext cx="288" cy="1200"/>
              <a:chOff x="0" y="0"/>
              <a:chExt cx="288" cy="1200"/>
            </a:xfrm>
            <a:grpFill/>
          </p:grpSpPr>
          <p:sp>
            <p:nvSpPr>
              <p:cNvPr id="62" name="AutoShape 68"/>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63" name="AutoShape 69"/>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59" name="Group 41"/>
            <p:cNvGrpSpPr>
              <a:grpSpLocks/>
            </p:cNvGrpSpPr>
            <p:nvPr/>
          </p:nvGrpSpPr>
          <p:grpSpPr bwMode="auto">
            <a:xfrm rot="2700000" flipH="1">
              <a:off x="457" y="0"/>
              <a:ext cx="288" cy="1200"/>
              <a:chOff x="0" y="0"/>
              <a:chExt cx="288" cy="1200"/>
            </a:xfrm>
            <a:grpFill/>
          </p:grpSpPr>
          <p:sp>
            <p:nvSpPr>
              <p:cNvPr id="60" name="AutoShape 71"/>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61" name="AutoShape 72"/>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grpSp>
        <p:nvGrpSpPr>
          <p:cNvPr id="68" name="Group 44"/>
          <p:cNvGrpSpPr>
            <a:grpSpLocks/>
          </p:cNvGrpSpPr>
          <p:nvPr/>
        </p:nvGrpSpPr>
        <p:grpSpPr bwMode="auto">
          <a:xfrm>
            <a:off x="2571065" y="2123247"/>
            <a:ext cx="2365730" cy="2366415"/>
            <a:chOff x="0" y="0"/>
            <a:chExt cx="1200" cy="1200"/>
          </a:xfrm>
          <a:solidFill>
            <a:srgbClr val="48AFBA"/>
          </a:solidFill>
        </p:grpSpPr>
        <p:sp>
          <p:nvSpPr>
            <p:cNvPr id="69" name="AutoShape 74"/>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nvGrpSpPr>
            <p:cNvPr id="70" name="Group 46"/>
            <p:cNvGrpSpPr>
              <a:grpSpLocks/>
            </p:cNvGrpSpPr>
            <p:nvPr/>
          </p:nvGrpSpPr>
          <p:grpSpPr bwMode="auto">
            <a:xfrm>
              <a:off x="456" y="0"/>
              <a:ext cx="288" cy="1200"/>
              <a:chOff x="0" y="0"/>
              <a:chExt cx="288" cy="1200"/>
            </a:xfrm>
            <a:grpFill/>
          </p:grpSpPr>
          <p:sp>
            <p:nvSpPr>
              <p:cNvPr id="80" name="AutoShape 76"/>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81" name="AutoShape 77"/>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71" name="Group 49"/>
            <p:cNvGrpSpPr>
              <a:grpSpLocks/>
            </p:cNvGrpSpPr>
            <p:nvPr/>
          </p:nvGrpSpPr>
          <p:grpSpPr bwMode="auto">
            <a:xfrm rot="-5400000">
              <a:off x="456" y="0"/>
              <a:ext cx="288" cy="1200"/>
              <a:chOff x="0" y="0"/>
              <a:chExt cx="288" cy="1200"/>
            </a:xfrm>
            <a:grpFill/>
          </p:grpSpPr>
          <p:sp>
            <p:nvSpPr>
              <p:cNvPr id="78" name="AutoShape 79"/>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79" name="AutoShape 80"/>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72" name="Group 52"/>
            <p:cNvGrpSpPr>
              <a:grpSpLocks/>
            </p:cNvGrpSpPr>
            <p:nvPr/>
          </p:nvGrpSpPr>
          <p:grpSpPr bwMode="auto">
            <a:xfrm rot="-2700000">
              <a:off x="456" y="0"/>
              <a:ext cx="288" cy="1200"/>
              <a:chOff x="0" y="0"/>
              <a:chExt cx="288" cy="1200"/>
            </a:xfrm>
            <a:grpFill/>
          </p:grpSpPr>
          <p:sp>
            <p:nvSpPr>
              <p:cNvPr id="76" name="AutoShape 82"/>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77" name="AutoShape 83"/>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73" name="Group 55"/>
            <p:cNvGrpSpPr>
              <a:grpSpLocks/>
            </p:cNvGrpSpPr>
            <p:nvPr/>
          </p:nvGrpSpPr>
          <p:grpSpPr bwMode="auto">
            <a:xfrm rot="2700000" flipH="1">
              <a:off x="457" y="0"/>
              <a:ext cx="288" cy="1200"/>
              <a:chOff x="0" y="0"/>
              <a:chExt cx="288" cy="1200"/>
            </a:xfrm>
            <a:grpFill/>
          </p:grpSpPr>
          <p:sp>
            <p:nvSpPr>
              <p:cNvPr id="74" name="AutoShape 85"/>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75" name="AutoShape 86"/>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grpSp>
        <p:nvGrpSpPr>
          <p:cNvPr id="82" name="Group 58"/>
          <p:cNvGrpSpPr>
            <a:grpSpLocks/>
          </p:cNvGrpSpPr>
          <p:nvPr/>
        </p:nvGrpSpPr>
        <p:grpSpPr bwMode="auto">
          <a:xfrm rot="1282349">
            <a:off x="4642863" y="1424513"/>
            <a:ext cx="2100360" cy="2100966"/>
            <a:chOff x="0" y="0"/>
            <a:chExt cx="1200" cy="1200"/>
          </a:xfrm>
          <a:solidFill>
            <a:srgbClr val="EDAF36"/>
          </a:solidFill>
        </p:grpSpPr>
        <p:sp>
          <p:nvSpPr>
            <p:cNvPr id="83" name="AutoShape 88"/>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84" name="Group 60"/>
            <p:cNvGrpSpPr>
              <a:grpSpLocks/>
            </p:cNvGrpSpPr>
            <p:nvPr/>
          </p:nvGrpSpPr>
          <p:grpSpPr bwMode="auto">
            <a:xfrm>
              <a:off x="456" y="0"/>
              <a:ext cx="288" cy="1200"/>
              <a:chOff x="0" y="0"/>
              <a:chExt cx="288" cy="1200"/>
            </a:xfrm>
            <a:grpFill/>
          </p:grpSpPr>
          <p:sp>
            <p:nvSpPr>
              <p:cNvPr id="94" name="AutoShape 90"/>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95" name="AutoShape 91"/>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85" name="Group 63"/>
            <p:cNvGrpSpPr>
              <a:grpSpLocks/>
            </p:cNvGrpSpPr>
            <p:nvPr/>
          </p:nvGrpSpPr>
          <p:grpSpPr bwMode="auto">
            <a:xfrm rot="-5400000">
              <a:off x="456" y="0"/>
              <a:ext cx="288" cy="1200"/>
              <a:chOff x="0" y="0"/>
              <a:chExt cx="288" cy="1200"/>
            </a:xfrm>
            <a:grpFill/>
          </p:grpSpPr>
          <p:sp>
            <p:nvSpPr>
              <p:cNvPr id="92" name="AutoShape 93"/>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93" name="AutoShape 94"/>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86" name="Group 66"/>
            <p:cNvGrpSpPr>
              <a:grpSpLocks/>
            </p:cNvGrpSpPr>
            <p:nvPr/>
          </p:nvGrpSpPr>
          <p:grpSpPr bwMode="auto">
            <a:xfrm rot="-2700000">
              <a:off x="456" y="0"/>
              <a:ext cx="288" cy="1200"/>
              <a:chOff x="0" y="0"/>
              <a:chExt cx="288" cy="1200"/>
            </a:xfrm>
            <a:grpFill/>
          </p:grpSpPr>
          <p:sp>
            <p:nvSpPr>
              <p:cNvPr id="90" name="AutoShape 96"/>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91" name="AutoShape 97"/>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87" name="Group 69"/>
            <p:cNvGrpSpPr>
              <a:grpSpLocks/>
            </p:cNvGrpSpPr>
            <p:nvPr/>
          </p:nvGrpSpPr>
          <p:grpSpPr bwMode="auto">
            <a:xfrm rot="2700000" flipH="1">
              <a:off x="457" y="0"/>
              <a:ext cx="288" cy="1200"/>
              <a:chOff x="0" y="0"/>
              <a:chExt cx="288" cy="1200"/>
            </a:xfrm>
            <a:grpFill/>
          </p:grpSpPr>
          <p:sp>
            <p:nvSpPr>
              <p:cNvPr id="88" name="AutoShape 99"/>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89" name="AutoShape 100"/>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grpSp>
        <p:nvGrpSpPr>
          <p:cNvPr id="96" name="Group 72"/>
          <p:cNvGrpSpPr>
            <a:grpSpLocks/>
          </p:cNvGrpSpPr>
          <p:nvPr/>
        </p:nvGrpSpPr>
        <p:grpSpPr bwMode="auto">
          <a:xfrm rot="1283135">
            <a:off x="4638103" y="1425703"/>
            <a:ext cx="2105120" cy="2105728"/>
            <a:chOff x="0" y="0"/>
            <a:chExt cx="1200" cy="1200"/>
          </a:xfrm>
          <a:solidFill>
            <a:srgbClr val="EDAF36"/>
          </a:solidFill>
        </p:grpSpPr>
        <p:sp>
          <p:nvSpPr>
            <p:cNvPr id="97" name="AutoShape 102"/>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nvGrpSpPr>
            <p:cNvPr id="98" name="Group 74"/>
            <p:cNvGrpSpPr>
              <a:grpSpLocks/>
            </p:cNvGrpSpPr>
            <p:nvPr/>
          </p:nvGrpSpPr>
          <p:grpSpPr bwMode="auto">
            <a:xfrm>
              <a:off x="456" y="0"/>
              <a:ext cx="288" cy="1200"/>
              <a:chOff x="0" y="0"/>
              <a:chExt cx="288" cy="1200"/>
            </a:xfrm>
            <a:grpFill/>
          </p:grpSpPr>
          <p:sp>
            <p:nvSpPr>
              <p:cNvPr id="108" name="AutoShape 104"/>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09" name="AutoShape 105"/>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99" name="Group 77"/>
            <p:cNvGrpSpPr>
              <a:grpSpLocks/>
            </p:cNvGrpSpPr>
            <p:nvPr/>
          </p:nvGrpSpPr>
          <p:grpSpPr bwMode="auto">
            <a:xfrm rot="-5400000">
              <a:off x="456" y="0"/>
              <a:ext cx="288" cy="1200"/>
              <a:chOff x="0" y="0"/>
              <a:chExt cx="288" cy="1200"/>
            </a:xfrm>
            <a:grpFill/>
          </p:grpSpPr>
          <p:sp>
            <p:nvSpPr>
              <p:cNvPr id="106" name="AutoShape 107"/>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07" name="AutoShape 108"/>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100" name="Group 80"/>
            <p:cNvGrpSpPr>
              <a:grpSpLocks/>
            </p:cNvGrpSpPr>
            <p:nvPr/>
          </p:nvGrpSpPr>
          <p:grpSpPr bwMode="auto">
            <a:xfrm rot="-2700000">
              <a:off x="456" y="0"/>
              <a:ext cx="288" cy="1200"/>
              <a:chOff x="0" y="0"/>
              <a:chExt cx="288" cy="1200"/>
            </a:xfrm>
            <a:grpFill/>
          </p:grpSpPr>
          <p:sp>
            <p:nvSpPr>
              <p:cNvPr id="104" name="AutoShape 110"/>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05" name="AutoShape 111"/>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nvGrpSpPr>
            <p:cNvPr id="101" name="Group 83"/>
            <p:cNvGrpSpPr>
              <a:grpSpLocks/>
            </p:cNvGrpSpPr>
            <p:nvPr/>
          </p:nvGrpSpPr>
          <p:grpSpPr bwMode="auto">
            <a:xfrm rot="2700000" flipH="1">
              <a:off x="457" y="0"/>
              <a:ext cx="288" cy="1200"/>
              <a:chOff x="0" y="0"/>
              <a:chExt cx="288" cy="1200"/>
            </a:xfrm>
            <a:grpFill/>
          </p:grpSpPr>
          <p:sp>
            <p:nvSpPr>
              <p:cNvPr id="102" name="AutoShape 113"/>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sp>
            <p:nvSpPr>
              <p:cNvPr id="103" name="AutoShape 114"/>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p>
            </p:txBody>
          </p:sp>
        </p:grpSp>
      </p:grpSp>
      <p:grpSp>
        <p:nvGrpSpPr>
          <p:cNvPr id="110" name="Group 86"/>
          <p:cNvGrpSpPr>
            <a:grpSpLocks/>
          </p:cNvGrpSpPr>
          <p:nvPr/>
        </p:nvGrpSpPr>
        <p:grpSpPr bwMode="auto">
          <a:xfrm>
            <a:off x="6537352" y="2329178"/>
            <a:ext cx="1669578" cy="1670060"/>
            <a:chOff x="0" y="0"/>
            <a:chExt cx="1200" cy="1200"/>
          </a:xfrm>
          <a:solidFill>
            <a:srgbClr val="8DC85C"/>
          </a:solidFill>
        </p:grpSpPr>
        <p:sp>
          <p:nvSpPr>
            <p:cNvPr id="111" name="AutoShape 116"/>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nvGrpSpPr>
            <p:cNvPr id="112" name="Group 88"/>
            <p:cNvGrpSpPr>
              <a:grpSpLocks/>
            </p:cNvGrpSpPr>
            <p:nvPr/>
          </p:nvGrpSpPr>
          <p:grpSpPr bwMode="auto">
            <a:xfrm>
              <a:off x="456" y="0"/>
              <a:ext cx="288" cy="1200"/>
              <a:chOff x="0" y="0"/>
              <a:chExt cx="288" cy="1200"/>
            </a:xfrm>
            <a:grpFill/>
          </p:grpSpPr>
          <p:sp>
            <p:nvSpPr>
              <p:cNvPr id="122" name="AutoShape 118"/>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123" name="AutoShape 119"/>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113" name="Group 91"/>
            <p:cNvGrpSpPr>
              <a:grpSpLocks/>
            </p:cNvGrpSpPr>
            <p:nvPr/>
          </p:nvGrpSpPr>
          <p:grpSpPr bwMode="auto">
            <a:xfrm rot="-5400000">
              <a:off x="456" y="0"/>
              <a:ext cx="288" cy="1200"/>
              <a:chOff x="0" y="0"/>
              <a:chExt cx="288" cy="1200"/>
            </a:xfrm>
            <a:grpFill/>
          </p:grpSpPr>
          <p:sp>
            <p:nvSpPr>
              <p:cNvPr id="120" name="AutoShape 121"/>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121" name="AutoShape 122"/>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114" name="Group 94"/>
            <p:cNvGrpSpPr>
              <a:grpSpLocks/>
            </p:cNvGrpSpPr>
            <p:nvPr/>
          </p:nvGrpSpPr>
          <p:grpSpPr bwMode="auto">
            <a:xfrm rot="-2700000">
              <a:off x="456" y="0"/>
              <a:ext cx="288" cy="1200"/>
              <a:chOff x="0" y="0"/>
              <a:chExt cx="288" cy="1200"/>
            </a:xfrm>
            <a:grpFill/>
          </p:grpSpPr>
          <p:sp>
            <p:nvSpPr>
              <p:cNvPr id="118" name="AutoShape 124"/>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119" name="AutoShape 125"/>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115" name="Group 97"/>
            <p:cNvGrpSpPr>
              <a:grpSpLocks/>
            </p:cNvGrpSpPr>
            <p:nvPr/>
          </p:nvGrpSpPr>
          <p:grpSpPr bwMode="auto">
            <a:xfrm rot="2700000" flipH="1">
              <a:off x="457" y="0"/>
              <a:ext cx="288" cy="1200"/>
              <a:chOff x="0" y="0"/>
              <a:chExt cx="288" cy="1200"/>
            </a:xfrm>
            <a:grpFill/>
          </p:grpSpPr>
          <p:sp>
            <p:nvSpPr>
              <p:cNvPr id="116" name="AutoShape 127"/>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117" name="AutoShape 128"/>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grpSp>
        <p:nvGrpSpPr>
          <p:cNvPr id="124" name="Group 100"/>
          <p:cNvGrpSpPr>
            <a:grpSpLocks/>
          </p:cNvGrpSpPr>
          <p:nvPr/>
        </p:nvGrpSpPr>
        <p:grpSpPr bwMode="auto">
          <a:xfrm>
            <a:off x="6532592" y="2330368"/>
            <a:ext cx="1674338" cy="1674822"/>
            <a:chOff x="0" y="0"/>
            <a:chExt cx="1200" cy="1200"/>
          </a:xfrm>
          <a:solidFill>
            <a:srgbClr val="8DC85C"/>
          </a:solidFill>
        </p:grpSpPr>
        <p:sp>
          <p:nvSpPr>
            <p:cNvPr id="125" name="AutoShape 130"/>
            <p:cNvSpPr>
              <a:spLocks/>
            </p:cNvSpPr>
            <p:nvPr/>
          </p:nvSpPr>
          <p:spPr bwMode="auto">
            <a:xfrm>
              <a:off x="96" y="96"/>
              <a:ext cx="1007" cy="1007"/>
            </a:xfrm>
            <a:custGeom>
              <a:avLst/>
              <a:gdLst>
                <a:gd name="T0" fmla="*/ 0 w 21600"/>
                <a:gd name="T1" fmla="*/ 23 h 21600"/>
                <a:gd name="T2" fmla="*/ 23 w 21600"/>
                <a:gd name="T3" fmla="*/ 0 h 21600"/>
                <a:gd name="T4" fmla="*/ 47 w 21600"/>
                <a:gd name="T5" fmla="*/ 23 h 21600"/>
                <a:gd name="T6" fmla="*/ 23 w 21600"/>
                <a:gd name="T7" fmla="*/ 47 h 21600"/>
                <a:gd name="T8" fmla="*/ 0 w 21600"/>
                <a:gd name="T9" fmla="*/ 23 h 21600"/>
                <a:gd name="T10" fmla="*/ 7 w 21600"/>
                <a:gd name="T11" fmla="*/ 23 h 21600"/>
                <a:gd name="T12" fmla="*/ 23 w 21600"/>
                <a:gd name="T13" fmla="*/ 40 h 21600"/>
                <a:gd name="T14" fmla="*/ 40 w 21600"/>
                <a:gd name="T15" fmla="*/ 23 h 21600"/>
                <a:gd name="T16" fmla="*/ 23 w 21600"/>
                <a:gd name="T17" fmla="*/ 7 h 21600"/>
                <a:gd name="T18" fmla="*/ 7 w 21600"/>
                <a:gd name="T19" fmla="*/ 2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53 w 21600"/>
                <a:gd name="T31" fmla="*/ 3153 h 21600"/>
                <a:gd name="T32" fmla="*/ 18447 w 21600"/>
                <a:gd name="T33" fmla="*/ 1844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03" y="10800"/>
                  </a:moveTo>
                  <a:cubicBezTo>
                    <a:pt x="3003" y="15106"/>
                    <a:pt x="6494" y="18597"/>
                    <a:pt x="10800" y="18597"/>
                  </a:cubicBezTo>
                  <a:cubicBezTo>
                    <a:pt x="15106" y="18597"/>
                    <a:pt x="18597" y="15106"/>
                    <a:pt x="18597" y="10800"/>
                  </a:cubicBezTo>
                  <a:cubicBezTo>
                    <a:pt x="18597" y="6494"/>
                    <a:pt x="15106" y="3003"/>
                    <a:pt x="10800" y="3003"/>
                  </a:cubicBezTo>
                  <a:cubicBezTo>
                    <a:pt x="6494" y="3003"/>
                    <a:pt x="3003" y="6494"/>
                    <a:pt x="3003" y="10800"/>
                  </a:cubicBez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nvGrpSpPr>
            <p:cNvPr id="126" name="Group 102"/>
            <p:cNvGrpSpPr>
              <a:grpSpLocks/>
            </p:cNvGrpSpPr>
            <p:nvPr/>
          </p:nvGrpSpPr>
          <p:grpSpPr bwMode="auto">
            <a:xfrm>
              <a:off x="456" y="0"/>
              <a:ext cx="288" cy="1200"/>
              <a:chOff x="0" y="0"/>
              <a:chExt cx="288" cy="1200"/>
            </a:xfrm>
            <a:grpFill/>
          </p:grpSpPr>
          <p:sp>
            <p:nvSpPr>
              <p:cNvPr id="136" name="AutoShape 132"/>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137" name="AutoShape 133"/>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127" name="Group 105"/>
            <p:cNvGrpSpPr>
              <a:grpSpLocks/>
            </p:cNvGrpSpPr>
            <p:nvPr/>
          </p:nvGrpSpPr>
          <p:grpSpPr bwMode="auto">
            <a:xfrm rot="-5400000">
              <a:off x="456" y="0"/>
              <a:ext cx="288" cy="1200"/>
              <a:chOff x="0" y="0"/>
              <a:chExt cx="288" cy="1200"/>
            </a:xfrm>
            <a:grpFill/>
          </p:grpSpPr>
          <p:sp>
            <p:nvSpPr>
              <p:cNvPr id="134" name="AutoShape 135"/>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135" name="AutoShape 136"/>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128" name="Group 108"/>
            <p:cNvGrpSpPr>
              <a:grpSpLocks/>
            </p:cNvGrpSpPr>
            <p:nvPr/>
          </p:nvGrpSpPr>
          <p:grpSpPr bwMode="auto">
            <a:xfrm rot="-2700000">
              <a:off x="456" y="0"/>
              <a:ext cx="288" cy="1200"/>
              <a:chOff x="0" y="0"/>
              <a:chExt cx="288" cy="1200"/>
            </a:xfrm>
            <a:grpFill/>
          </p:grpSpPr>
          <p:sp>
            <p:nvSpPr>
              <p:cNvPr id="132" name="AutoShape 138"/>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133" name="AutoShape 139"/>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nvGrpSpPr>
            <p:cNvPr id="129" name="Group 111"/>
            <p:cNvGrpSpPr>
              <a:grpSpLocks/>
            </p:cNvGrpSpPr>
            <p:nvPr/>
          </p:nvGrpSpPr>
          <p:grpSpPr bwMode="auto">
            <a:xfrm rot="2700000" flipH="1">
              <a:off x="457" y="0"/>
              <a:ext cx="288" cy="1200"/>
              <a:chOff x="0" y="0"/>
              <a:chExt cx="288" cy="1200"/>
            </a:xfrm>
            <a:grpFill/>
          </p:grpSpPr>
          <p:sp>
            <p:nvSpPr>
              <p:cNvPr id="130" name="AutoShape 141"/>
              <p:cNvSpPr>
                <a:spLocks/>
              </p:cNvSpPr>
              <p:nvPr/>
            </p:nvSpPr>
            <p:spPr bwMode="auto">
              <a:xfrm>
                <a:off x="0" y="983"/>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sp>
            <p:nvSpPr>
              <p:cNvPr id="131" name="AutoShape 142"/>
              <p:cNvSpPr>
                <a:spLocks/>
              </p:cNvSpPr>
              <p:nvPr/>
            </p:nvSpPr>
            <p:spPr bwMode="auto">
              <a:xfrm flipV="1">
                <a:off x="0" y="0"/>
                <a:ext cx="288" cy="217"/>
              </a:xfrm>
              <a:custGeom>
                <a:avLst/>
                <a:gdLst>
                  <a:gd name="T0" fmla="*/ 0 w 21600"/>
                  <a:gd name="T1" fmla="*/ 0 h 21600"/>
                  <a:gd name="T2" fmla="*/ 1 w 21600"/>
                  <a:gd name="T3" fmla="*/ 2 h 21600"/>
                  <a:gd name="T4" fmla="*/ 3 w 21600"/>
                  <a:gd name="T5" fmla="*/ 2 h 21600"/>
                  <a:gd name="T6" fmla="*/ 4 w 21600"/>
                  <a:gd name="T7" fmla="*/ 0 h 21600"/>
                  <a:gd name="T8" fmla="*/ 0 w 21600"/>
                  <a:gd name="T9" fmla="*/ 0 h 21600"/>
                  <a:gd name="T10" fmla="*/ 0 60000 65536"/>
                  <a:gd name="T11" fmla="*/ 0 60000 65536"/>
                  <a:gd name="T12" fmla="*/ 0 60000 65536"/>
                  <a:gd name="T13" fmla="*/ 0 60000 65536"/>
                  <a:gd name="T14" fmla="*/ 0 60000 65536"/>
                  <a:gd name="T15" fmla="*/ 4500 w 21600"/>
                  <a:gd name="T16" fmla="*/ 4479 h 21600"/>
                  <a:gd name="T17" fmla="*/ 17100 w 21600"/>
                  <a:gd name="T18" fmla="*/ 17121 h 21600"/>
                </a:gdLst>
                <a:ahLst/>
                <a:cxnLst>
                  <a:cxn ang="T10">
                    <a:pos x="T0" y="T1"/>
                  </a:cxn>
                  <a:cxn ang="T11">
                    <a:pos x="T2" y="T3"/>
                  </a:cxn>
                  <a:cxn ang="T12">
                    <a:pos x="T4" y="T5"/>
                  </a:cxn>
                  <a:cxn ang="T13">
                    <a:pos x="T6" y="T7"/>
                  </a:cxn>
                  <a:cxn ang="T14">
                    <a:pos x="T8" y="T9"/>
                  </a:cxn>
                </a:cxnLst>
                <a:rect l="T15" t="T16" r="T17" b="T18"/>
                <a:pathLst>
                  <a:path w="21600" h="21600">
                    <a:moveTo>
                      <a:pt x="0" y="0"/>
                    </a:moveTo>
                    <a:lnTo>
                      <a:pt x="5400" y="21600"/>
                    </a:lnTo>
                    <a:lnTo>
                      <a:pt x="16200" y="21600"/>
                    </a:lnTo>
                    <a:lnTo>
                      <a:pt x="21600" y="0"/>
                    </a:lnTo>
                    <a:lnTo>
                      <a:pt x="0" y="0"/>
                    </a:lnTo>
                    <a:close/>
                  </a:path>
                </a:pathLst>
              </a:custGeom>
              <a:grpFill/>
              <a:ln>
                <a:noFill/>
              </a:ln>
              <a:effectLst/>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zh-CN" altLang="en-US">
                  <a:solidFill>
                    <a:srgbClr val="124EB3"/>
                  </a:solidFill>
                </a:endParaRPr>
              </a:p>
            </p:txBody>
          </p:sp>
        </p:grpSp>
      </p:grpSp>
      <p:sp>
        <p:nvSpPr>
          <p:cNvPr id="138" name="AutoShape 143"/>
          <p:cNvSpPr>
            <a:spLocks noChangeArrowheads="1"/>
          </p:cNvSpPr>
          <p:nvPr/>
        </p:nvSpPr>
        <p:spPr bwMode="auto">
          <a:xfrm>
            <a:off x="1296569" y="1263816"/>
            <a:ext cx="1542247" cy="430906"/>
          </a:xfrm>
          <a:prstGeom prst="roundRect">
            <a:avLst>
              <a:gd name="adj" fmla="val 50000"/>
            </a:avLst>
          </a:prstGeom>
          <a:noFill/>
          <a:ln>
            <a:noFill/>
          </a:ln>
          <a:effectLst/>
          <a:extLst/>
        </p:spPr>
        <p:txBody>
          <a:bodyPr wrap="none" lIns="68543" tIns="34272" rIns="68543" bIns="3427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r>
              <a:rPr lang="zh-CN" altLang="en-US" sz="1300" b="0" dirty="0">
                <a:latin typeface="微软雅黑" pitchFamily="34" charset="-122"/>
                <a:ea typeface="微软雅黑" pitchFamily="34" charset="-122"/>
              </a:rPr>
              <a:t>添加段落文字</a:t>
            </a:r>
          </a:p>
        </p:txBody>
      </p:sp>
      <p:sp>
        <p:nvSpPr>
          <p:cNvPr id="139" name="AutoShape 144"/>
          <p:cNvSpPr>
            <a:spLocks noChangeArrowheads="1"/>
          </p:cNvSpPr>
          <p:nvPr/>
        </p:nvSpPr>
        <p:spPr bwMode="auto">
          <a:xfrm>
            <a:off x="2993516" y="1606636"/>
            <a:ext cx="1542247" cy="430906"/>
          </a:xfrm>
          <a:prstGeom prst="roundRect">
            <a:avLst>
              <a:gd name="adj" fmla="val 50000"/>
            </a:avLst>
          </a:prstGeom>
          <a:noFill/>
          <a:ln>
            <a:noFill/>
          </a:ln>
          <a:effectLst/>
          <a:extLst/>
        </p:spPr>
        <p:txBody>
          <a:bodyPr wrap="none" lIns="68543" tIns="34272" rIns="68543" bIns="3427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r>
              <a:rPr lang="zh-CN" altLang="en-US" sz="1300" b="0">
                <a:latin typeface="微软雅黑" pitchFamily="34" charset="-122"/>
                <a:ea typeface="微软雅黑" pitchFamily="34" charset="-122"/>
              </a:rPr>
              <a:t>添加段落文字</a:t>
            </a:r>
          </a:p>
        </p:txBody>
      </p:sp>
      <p:sp>
        <p:nvSpPr>
          <p:cNvPr id="140" name="AutoShape 145"/>
          <p:cNvSpPr>
            <a:spLocks noChangeArrowheads="1"/>
          </p:cNvSpPr>
          <p:nvPr/>
        </p:nvSpPr>
        <p:spPr bwMode="auto">
          <a:xfrm>
            <a:off x="4948695" y="3656418"/>
            <a:ext cx="1542247" cy="430906"/>
          </a:xfrm>
          <a:prstGeom prst="roundRect">
            <a:avLst>
              <a:gd name="adj" fmla="val 50000"/>
            </a:avLst>
          </a:prstGeom>
          <a:noFill/>
          <a:ln>
            <a:noFill/>
          </a:ln>
          <a:effectLst/>
          <a:extLst/>
        </p:spPr>
        <p:txBody>
          <a:bodyPr wrap="none" lIns="68543" tIns="34272" rIns="68543" bIns="3427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r>
              <a:rPr lang="zh-CN" altLang="en-US" sz="1300" b="0" dirty="0">
                <a:latin typeface="微软雅黑" pitchFamily="34" charset="-122"/>
                <a:ea typeface="微软雅黑" pitchFamily="34" charset="-122"/>
              </a:rPr>
              <a:t>添加段落文字</a:t>
            </a:r>
          </a:p>
        </p:txBody>
      </p:sp>
      <p:sp>
        <p:nvSpPr>
          <p:cNvPr id="141" name="AutoShape 146"/>
          <p:cNvSpPr>
            <a:spLocks noChangeArrowheads="1"/>
          </p:cNvSpPr>
          <p:nvPr/>
        </p:nvSpPr>
        <p:spPr bwMode="auto">
          <a:xfrm>
            <a:off x="6579002" y="1707816"/>
            <a:ext cx="1542247" cy="430906"/>
          </a:xfrm>
          <a:prstGeom prst="roundRect">
            <a:avLst>
              <a:gd name="adj" fmla="val 50000"/>
            </a:avLst>
          </a:prstGeom>
          <a:noFill/>
          <a:ln>
            <a:noFill/>
          </a:ln>
          <a:effectLst/>
          <a:extLst/>
        </p:spPr>
        <p:txBody>
          <a:bodyPr wrap="none" lIns="68543" tIns="34272" rIns="68543" bIns="3427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a:r>
              <a:rPr lang="zh-CN" altLang="en-US" sz="1300" b="0">
                <a:latin typeface="微软雅黑" pitchFamily="34" charset="-122"/>
                <a:ea typeface="微软雅黑" pitchFamily="34" charset="-122"/>
              </a:rPr>
              <a:t>添加段落文字</a:t>
            </a:r>
          </a:p>
        </p:txBody>
      </p:sp>
      <p:sp>
        <p:nvSpPr>
          <p:cNvPr id="142" name="Rectangle 147"/>
          <p:cNvSpPr>
            <a:spLocks noChangeArrowheads="1"/>
          </p:cNvSpPr>
          <p:nvPr/>
        </p:nvSpPr>
        <p:spPr bwMode="auto">
          <a:xfrm>
            <a:off x="1434610" y="2108964"/>
            <a:ext cx="1092425" cy="845148"/>
          </a:xfrm>
          <a:prstGeom prst="rect">
            <a:avLst/>
          </a:prstGeom>
          <a:noFill/>
          <a:ln>
            <a:noFill/>
          </a:ln>
          <a:effectLst/>
          <a:extLst/>
        </p:spPr>
        <p:txBody>
          <a:bodyPr wrap="none" lIns="68543" tIns="34272" rIns="68543" bIns="3427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r>
              <a:rPr lang="zh-CN" altLang="en-US" sz="1000" b="0" dirty="0">
                <a:latin typeface="微软雅黑" pitchFamily="34" charset="-122"/>
                <a:ea typeface="微软雅黑" pitchFamily="34" charset="-122"/>
              </a:rPr>
              <a:t>点击添加文本</a:t>
            </a:r>
          </a:p>
          <a:p>
            <a:pPr algn="ctr" eaLnBrk="1" hangingPunct="1"/>
            <a:r>
              <a:rPr lang="zh-CN" altLang="en-US" sz="1000" b="0" dirty="0">
                <a:latin typeface="微软雅黑" pitchFamily="34" charset="-122"/>
                <a:ea typeface="微软雅黑" pitchFamily="34" charset="-122"/>
              </a:rPr>
              <a:t>点击添加文本</a:t>
            </a:r>
          </a:p>
          <a:p>
            <a:pPr algn="ctr" eaLnBrk="1" hangingPunct="1"/>
            <a:r>
              <a:rPr lang="zh-CN" altLang="en-US" sz="1000" b="0" dirty="0">
                <a:latin typeface="微软雅黑" pitchFamily="34" charset="-122"/>
                <a:ea typeface="微软雅黑" pitchFamily="34" charset="-122"/>
              </a:rPr>
              <a:t>点击添加文本</a:t>
            </a:r>
          </a:p>
        </p:txBody>
      </p:sp>
      <p:sp>
        <p:nvSpPr>
          <p:cNvPr id="143" name="Rectangle 148"/>
          <p:cNvSpPr>
            <a:spLocks noChangeArrowheads="1"/>
          </p:cNvSpPr>
          <p:nvPr/>
        </p:nvSpPr>
        <p:spPr bwMode="auto">
          <a:xfrm>
            <a:off x="3185108" y="2882691"/>
            <a:ext cx="1092425" cy="845148"/>
          </a:xfrm>
          <a:prstGeom prst="rect">
            <a:avLst/>
          </a:prstGeom>
          <a:noFill/>
          <a:ln>
            <a:noFill/>
          </a:ln>
          <a:effectLst/>
          <a:extLst/>
        </p:spPr>
        <p:txBody>
          <a:bodyPr wrap="none" lIns="68543" tIns="34272" rIns="68543" bIns="3427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r>
              <a:rPr lang="zh-CN" altLang="en-US" sz="1300" b="0" dirty="0">
                <a:latin typeface="微软雅黑" pitchFamily="34" charset="-122"/>
                <a:ea typeface="微软雅黑" pitchFamily="34" charset="-122"/>
              </a:rPr>
              <a:t>点击添加文本</a:t>
            </a:r>
          </a:p>
          <a:p>
            <a:pPr algn="ctr" eaLnBrk="1" hangingPunct="1"/>
            <a:r>
              <a:rPr lang="zh-CN" altLang="en-US" sz="1300" b="0" dirty="0">
                <a:latin typeface="微软雅黑" pitchFamily="34" charset="-122"/>
                <a:ea typeface="微软雅黑" pitchFamily="34" charset="-122"/>
              </a:rPr>
              <a:t>点击添加文本</a:t>
            </a:r>
          </a:p>
          <a:p>
            <a:pPr algn="ctr" eaLnBrk="1" hangingPunct="1"/>
            <a:r>
              <a:rPr lang="zh-CN" altLang="en-US" sz="1300" b="0" dirty="0">
                <a:latin typeface="微软雅黑" pitchFamily="34" charset="-122"/>
                <a:ea typeface="微软雅黑" pitchFamily="34" charset="-122"/>
              </a:rPr>
              <a:t>点击添加文本</a:t>
            </a:r>
          </a:p>
        </p:txBody>
      </p:sp>
      <p:sp>
        <p:nvSpPr>
          <p:cNvPr id="144" name="Rectangle 149"/>
          <p:cNvSpPr>
            <a:spLocks noChangeArrowheads="1"/>
          </p:cNvSpPr>
          <p:nvPr/>
        </p:nvSpPr>
        <p:spPr bwMode="auto">
          <a:xfrm>
            <a:off x="5122436" y="2042304"/>
            <a:ext cx="1092425" cy="845148"/>
          </a:xfrm>
          <a:prstGeom prst="rect">
            <a:avLst/>
          </a:prstGeom>
          <a:noFill/>
          <a:ln>
            <a:noFill/>
          </a:ln>
          <a:effectLst/>
          <a:extLst/>
        </p:spPr>
        <p:txBody>
          <a:bodyPr wrap="none" lIns="68543" tIns="34272" rIns="68543" bIns="3427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r>
              <a:rPr lang="zh-CN" altLang="en-US" sz="1300" b="0" dirty="0">
                <a:latin typeface="微软雅黑" pitchFamily="34" charset="-122"/>
                <a:ea typeface="微软雅黑" pitchFamily="34" charset="-122"/>
              </a:rPr>
              <a:t>点击添加文本</a:t>
            </a:r>
          </a:p>
          <a:p>
            <a:pPr algn="ctr" eaLnBrk="1" hangingPunct="1"/>
            <a:r>
              <a:rPr lang="zh-CN" altLang="en-US" sz="1300" b="0" dirty="0">
                <a:latin typeface="微软雅黑" pitchFamily="34" charset="-122"/>
                <a:ea typeface="微软雅黑" pitchFamily="34" charset="-122"/>
              </a:rPr>
              <a:t>点击添加文本</a:t>
            </a:r>
          </a:p>
          <a:p>
            <a:pPr algn="ctr" eaLnBrk="1" hangingPunct="1"/>
            <a:r>
              <a:rPr lang="zh-CN" altLang="en-US" sz="1300" b="0" dirty="0">
                <a:latin typeface="微软雅黑" pitchFamily="34" charset="-122"/>
                <a:ea typeface="微软雅黑" pitchFamily="34" charset="-122"/>
              </a:rPr>
              <a:t>点击添加文本</a:t>
            </a:r>
          </a:p>
        </p:txBody>
      </p:sp>
      <p:sp>
        <p:nvSpPr>
          <p:cNvPr id="145" name="Rectangle 150"/>
          <p:cNvSpPr>
            <a:spLocks noChangeArrowheads="1"/>
          </p:cNvSpPr>
          <p:nvPr/>
        </p:nvSpPr>
        <p:spPr bwMode="auto">
          <a:xfrm>
            <a:off x="6814624" y="2732707"/>
            <a:ext cx="1092425" cy="845148"/>
          </a:xfrm>
          <a:prstGeom prst="rect">
            <a:avLst/>
          </a:prstGeom>
          <a:noFill/>
          <a:ln>
            <a:noFill/>
          </a:ln>
          <a:effectLst/>
          <a:extLst/>
        </p:spPr>
        <p:txBody>
          <a:bodyPr wrap="none" lIns="68543" tIns="34272" rIns="68543" bIns="34272" anchor="ctr"/>
          <a:lstStyle>
            <a:lvl1pPr eaLnBrk="0" hangingPunct="0">
              <a:defRPr sz="2800" b="1">
                <a:solidFill>
                  <a:schemeClr val="tx1"/>
                </a:solidFill>
                <a:latin typeface="Arial" pitchFamily="34" charset="0"/>
                <a:ea typeface="宋体" pitchFamily="2" charset="-122"/>
              </a:defRPr>
            </a:lvl1pPr>
            <a:lvl2pPr marL="742950" indent="-285750" eaLnBrk="0" hangingPunct="0">
              <a:defRPr sz="2800" b="1">
                <a:solidFill>
                  <a:schemeClr val="tx1"/>
                </a:solidFill>
                <a:latin typeface="Arial" pitchFamily="34" charset="0"/>
                <a:ea typeface="宋体" pitchFamily="2" charset="-122"/>
              </a:defRPr>
            </a:lvl2pPr>
            <a:lvl3pPr marL="1143000" indent="-228600" eaLnBrk="0" hangingPunct="0">
              <a:defRPr sz="2800" b="1">
                <a:solidFill>
                  <a:schemeClr val="tx1"/>
                </a:solidFill>
                <a:latin typeface="Arial" pitchFamily="34" charset="0"/>
                <a:ea typeface="宋体" pitchFamily="2" charset="-122"/>
              </a:defRPr>
            </a:lvl3pPr>
            <a:lvl4pPr marL="1600200" indent="-228600" eaLnBrk="0" hangingPunct="0">
              <a:defRPr sz="2800" b="1">
                <a:solidFill>
                  <a:schemeClr val="tx1"/>
                </a:solidFill>
                <a:latin typeface="Arial" pitchFamily="34" charset="0"/>
                <a:ea typeface="宋体" pitchFamily="2" charset="-122"/>
              </a:defRPr>
            </a:lvl4pPr>
            <a:lvl5pPr marL="2057400" indent="-228600" eaLnBrk="0" hangingPunct="0">
              <a:defRPr sz="2800" b="1">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sz="2800" b="1">
                <a:solidFill>
                  <a:schemeClr val="tx1"/>
                </a:solidFill>
                <a:latin typeface="Arial" pitchFamily="34" charset="0"/>
                <a:ea typeface="宋体" pitchFamily="2" charset="-122"/>
              </a:defRPr>
            </a:lvl9pPr>
          </a:lstStyle>
          <a:p>
            <a:pPr algn="ctr" eaLnBrk="1" hangingPunct="1"/>
            <a:r>
              <a:rPr lang="zh-CN" altLang="en-US" sz="1000" b="0" dirty="0">
                <a:latin typeface="微软雅黑" pitchFamily="34" charset="-122"/>
                <a:ea typeface="微软雅黑" pitchFamily="34" charset="-122"/>
              </a:rPr>
              <a:t>点击添加文本</a:t>
            </a:r>
          </a:p>
          <a:p>
            <a:pPr algn="ctr" eaLnBrk="1" hangingPunct="1"/>
            <a:r>
              <a:rPr lang="zh-CN" altLang="en-US" sz="1000" b="0" dirty="0">
                <a:latin typeface="微软雅黑" pitchFamily="34" charset="-122"/>
                <a:ea typeface="微软雅黑" pitchFamily="34" charset="-122"/>
              </a:rPr>
              <a:t>点击添加文本</a:t>
            </a:r>
          </a:p>
          <a:p>
            <a:pPr algn="ctr" eaLnBrk="1" hangingPunct="1"/>
            <a:r>
              <a:rPr lang="zh-CN" altLang="en-US" sz="1000" b="0" dirty="0">
                <a:latin typeface="微软雅黑" pitchFamily="34" charset="-122"/>
                <a:ea typeface="微软雅黑" pitchFamily="34" charset="-122"/>
              </a:rPr>
              <a:t>点击添加文本</a:t>
            </a:r>
          </a:p>
        </p:txBody>
      </p:sp>
    </p:spTree>
    <p:extLst>
      <p:ext uri="{BB962C8B-B14F-4D97-AF65-F5344CB8AC3E}">
        <p14:creationId xmlns:p14="http://schemas.microsoft.com/office/powerpoint/2010/main" xmlns="" val="3820290831"/>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300" fill="hold"/>
                                        <p:tgtEl>
                                          <p:spTgt spid="25"/>
                                        </p:tgtEl>
                                        <p:attrNameLst>
                                          <p:attrName>ppt_w</p:attrName>
                                        </p:attrNameLst>
                                      </p:cBhvr>
                                      <p:tavLst>
                                        <p:tav tm="0">
                                          <p:val>
                                            <p:fltVal val="0"/>
                                          </p:val>
                                        </p:tav>
                                        <p:tav tm="100000">
                                          <p:val>
                                            <p:strVal val="#ppt_w"/>
                                          </p:val>
                                        </p:tav>
                                      </p:tavLst>
                                    </p:anim>
                                    <p:anim calcmode="lin" valueType="num">
                                      <p:cBhvr>
                                        <p:cTn id="12" dur="300" fill="hold"/>
                                        <p:tgtEl>
                                          <p:spTgt spid="25"/>
                                        </p:tgtEl>
                                        <p:attrNameLst>
                                          <p:attrName>ppt_h</p:attrName>
                                        </p:attrNameLst>
                                      </p:cBhvr>
                                      <p:tavLst>
                                        <p:tav tm="0">
                                          <p:val>
                                            <p:fltVal val="0"/>
                                          </p:val>
                                        </p:tav>
                                        <p:tav tm="100000">
                                          <p:val>
                                            <p:strVal val="#ppt_h"/>
                                          </p:val>
                                        </p:tav>
                                      </p:tavLst>
                                    </p:anim>
                                  </p:childTnLst>
                                </p:cTn>
                              </p:par>
                              <p:par>
                                <p:cTn id="13" presetID="1" presetClass="entr" presetSubtype="0" fill="hold" nodeType="withEffect">
                                  <p:stCondLst>
                                    <p:cond delay="300"/>
                                  </p:stCondLst>
                                  <p:childTnLst>
                                    <p:set>
                                      <p:cBhvr>
                                        <p:cTn id="14" dur="1" fill="hold">
                                          <p:stCondLst>
                                            <p:cond delay="0"/>
                                          </p:stCondLst>
                                        </p:cTn>
                                        <p:tgtEl>
                                          <p:spTgt spid="39"/>
                                        </p:tgtEl>
                                        <p:attrNameLst>
                                          <p:attrName>style.visibility</p:attrName>
                                        </p:attrNameLst>
                                      </p:cBhvr>
                                      <p:to>
                                        <p:strVal val="visible"/>
                                      </p:to>
                                    </p:set>
                                  </p:childTnLst>
                                </p:cTn>
                              </p:par>
                              <p:par>
                                <p:cTn id="15" presetID="6" presetClass="emph" presetSubtype="0" fill="hold" nodeType="withEffect">
                                  <p:stCondLst>
                                    <p:cond delay="300"/>
                                  </p:stCondLst>
                                  <p:childTnLst>
                                    <p:animScale>
                                      <p:cBhvr>
                                        <p:cTn id="16" dur="200" fill="hold"/>
                                        <p:tgtEl>
                                          <p:spTgt spid="39"/>
                                        </p:tgtEl>
                                      </p:cBhvr>
                                      <p:by x="150000" y="150000"/>
                                    </p:animScale>
                                  </p:childTnLst>
                                </p:cTn>
                              </p:par>
                              <p:par>
                                <p:cTn id="17" presetID="10" presetClass="exit" presetSubtype="0" fill="hold" nodeType="withEffect">
                                  <p:stCondLst>
                                    <p:cond delay="300"/>
                                  </p:stCondLst>
                                  <p:childTnLst>
                                    <p:animEffect transition="out" filter="fade">
                                      <p:cBhvr>
                                        <p:cTn id="18" dur="200"/>
                                        <p:tgtEl>
                                          <p:spTgt spid="39"/>
                                        </p:tgtEl>
                                      </p:cBhvr>
                                    </p:animEffect>
                                    <p:set>
                                      <p:cBhvr>
                                        <p:cTn id="19" dur="1" fill="hold">
                                          <p:stCondLst>
                                            <p:cond delay="199"/>
                                          </p:stCondLst>
                                        </p:cTn>
                                        <p:tgtEl>
                                          <p:spTgt spid="39"/>
                                        </p:tgtEl>
                                        <p:attrNameLst>
                                          <p:attrName>style.visibility</p:attrName>
                                        </p:attrNameLst>
                                      </p:cBhvr>
                                      <p:to>
                                        <p:strVal val="hidden"/>
                                      </p:to>
                                    </p:set>
                                  </p:childTnLst>
                                </p:cTn>
                              </p:par>
                            </p:childTnLst>
                          </p:cTn>
                        </p:par>
                        <p:par>
                          <p:cTn id="20" fill="hold">
                            <p:stCondLst>
                              <p:cond delay="1500"/>
                            </p:stCondLst>
                            <p:childTnLst>
                              <p:par>
                                <p:cTn id="21" presetID="23" presetClass="entr" presetSubtype="16" fill="hold" nodeType="after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p:cTn id="23" dur="300" fill="hold"/>
                                        <p:tgtEl>
                                          <p:spTgt spid="54"/>
                                        </p:tgtEl>
                                        <p:attrNameLst>
                                          <p:attrName>ppt_w</p:attrName>
                                        </p:attrNameLst>
                                      </p:cBhvr>
                                      <p:tavLst>
                                        <p:tav tm="0">
                                          <p:val>
                                            <p:fltVal val="0"/>
                                          </p:val>
                                        </p:tav>
                                        <p:tav tm="100000">
                                          <p:val>
                                            <p:strVal val="#ppt_w"/>
                                          </p:val>
                                        </p:tav>
                                      </p:tavLst>
                                    </p:anim>
                                    <p:anim calcmode="lin" valueType="num">
                                      <p:cBhvr>
                                        <p:cTn id="24" dur="300" fill="hold"/>
                                        <p:tgtEl>
                                          <p:spTgt spid="54"/>
                                        </p:tgtEl>
                                        <p:attrNameLst>
                                          <p:attrName>ppt_h</p:attrName>
                                        </p:attrNameLst>
                                      </p:cBhvr>
                                      <p:tavLst>
                                        <p:tav tm="0">
                                          <p:val>
                                            <p:fltVal val="0"/>
                                          </p:val>
                                        </p:tav>
                                        <p:tav tm="100000">
                                          <p:val>
                                            <p:strVal val="#ppt_h"/>
                                          </p:val>
                                        </p:tav>
                                      </p:tavLst>
                                    </p:anim>
                                  </p:childTnLst>
                                </p:cTn>
                              </p:par>
                              <p:par>
                                <p:cTn id="25" presetID="1" presetClass="entr" presetSubtype="0" fill="hold" nodeType="withEffect">
                                  <p:stCondLst>
                                    <p:cond delay="300"/>
                                  </p:stCondLst>
                                  <p:childTnLst>
                                    <p:set>
                                      <p:cBhvr>
                                        <p:cTn id="26" dur="1" fill="hold">
                                          <p:stCondLst>
                                            <p:cond delay="0"/>
                                          </p:stCondLst>
                                        </p:cTn>
                                        <p:tgtEl>
                                          <p:spTgt spid="68"/>
                                        </p:tgtEl>
                                        <p:attrNameLst>
                                          <p:attrName>style.visibility</p:attrName>
                                        </p:attrNameLst>
                                      </p:cBhvr>
                                      <p:to>
                                        <p:strVal val="visible"/>
                                      </p:to>
                                    </p:set>
                                  </p:childTnLst>
                                </p:cTn>
                              </p:par>
                              <p:par>
                                <p:cTn id="27" presetID="6" presetClass="emph" presetSubtype="0" fill="hold" nodeType="withEffect">
                                  <p:stCondLst>
                                    <p:cond delay="300"/>
                                  </p:stCondLst>
                                  <p:childTnLst>
                                    <p:animScale>
                                      <p:cBhvr>
                                        <p:cTn id="28" dur="200" fill="hold"/>
                                        <p:tgtEl>
                                          <p:spTgt spid="68"/>
                                        </p:tgtEl>
                                      </p:cBhvr>
                                      <p:by x="150000" y="150000"/>
                                    </p:animScale>
                                  </p:childTnLst>
                                </p:cTn>
                              </p:par>
                              <p:par>
                                <p:cTn id="29" presetID="10" presetClass="exit" presetSubtype="0" fill="hold" nodeType="withEffect">
                                  <p:stCondLst>
                                    <p:cond delay="300"/>
                                  </p:stCondLst>
                                  <p:childTnLst>
                                    <p:animEffect transition="out" filter="fade">
                                      <p:cBhvr>
                                        <p:cTn id="30" dur="200"/>
                                        <p:tgtEl>
                                          <p:spTgt spid="68"/>
                                        </p:tgtEl>
                                      </p:cBhvr>
                                    </p:animEffect>
                                    <p:set>
                                      <p:cBhvr>
                                        <p:cTn id="31" dur="1" fill="hold">
                                          <p:stCondLst>
                                            <p:cond delay="199"/>
                                          </p:stCondLst>
                                        </p:cTn>
                                        <p:tgtEl>
                                          <p:spTgt spid="68"/>
                                        </p:tgtEl>
                                        <p:attrNameLst>
                                          <p:attrName>style.visibility</p:attrName>
                                        </p:attrNameLst>
                                      </p:cBhvr>
                                      <p:to>
                                        <p:strVal val="hidden"/>
                                      </p:to>
                                    </p:set>
                                  </p:childTnLst>
                                </p:cTn>
                              </p:par>
                            </p:childTnLst>
                          </p:cTn>
                        </p:par>
                        <p:par>
                          <p:cTn id="32" fill="hold">
                            <p:stCondLst>
                              <p:cond delay="2000"/>
                            </p:stCondLst>
                            <p:childTnLst>
                              <p:par>
                                <p:cTn id="33" presetID="23" presetClass="entr" presetSubtype="16" fill="hold"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300" fill="hold"/>
                                        <p:tgtEl>
                                          <p:spTgt spid="82"/>
                                        </p:tgtEl>
                                        <p:attrNameLst>
                                          <p:attrName>ppt_w</p:attrName>
                                        </p:attrNameLst>
                                      </p:cBhvr>
                                      <p:tavLst>
                                        <p:tav tm="0">
                                          <p:val>
                                            <p:fltVal val="0"/>
                                          </p:val>
                                        </p:tav>
                                        <p:tav tm="100000">
                                          <p:val>
                                            <p:strVal val="#ppt_w"/>
                                          </p:val>
                                        </p:tav>
                                      </p:tavLst>
                                    </p:anim>
                                    <p:anim calcmode="lin" valueType="num">
                                      <p:cBhvr>
                                        <p:cTn id="36" dur="300" fill="hold"/>
                                        <p:tgtEl>
                                          <p:spTgt spid="82"/>
                                        </p:tgtEl>
                                        <p:attrNameLst>
                                          <p:attrName>ppt_h</p:attrName>
                                        </p:attrNameLst>
                                      </p:cBhvr>
                                      <p:tavLst>
                                        <p:tav tm="0">
                                          <p:val>
                                            <p:fltVal val="0"/>
                                          </p:val>
                                        </p:tav>
                                        <p:tav tm="100000">
                                          <p:val>
                                            <p:strVal val="#ppt_h"/>
                                          </p:val>
                                        </p:tav>
                                      </p:tavLst>
                                    </p:anim>
                                  </p:childTnLst>
                                </p:cTn>
                              </p:par>
                              <p:par>
                                <p:cTn id="37" presetID="1" presetClass="entr" presetSubtype="0" fill="hold" nodeType="withEffect">
                                  <p:stCondLst>
                                    <p:cond delay="300"/>
                                  </p:stCondLst>
                                  <p:childTnLst>
                                    <p:set>
                                      <p:cBhvr>
                                        <p:cTn id="38" dur="1" fill="hold">
                                          <p:stCondLst>
                                            <p:cond delay="0"/>
                                          </p:stCondLst>
                                        </p:cTn>
                                        <p:tgtEl>
                                          <p:spTgt spid="96"/>
                                        </p:tgtEl>
                                        <p:attrNameLst>
                                          <p:attrName>style.visibility</p:attrName>
                                        </p:attrNameLst>
                                      </p:cBhvr>
                                      <p:to>
                                        <p:strVal val="visible"/>
                                      </p:to>
                                    </p:set>
                                  </p:childTnLst>
                                </p:cTn>
                              </p:par>
                              <p:par>
                                <p:cTn id="39" presetID="6" presetClass="emph" presetSubtype="0" fill="hold" nodeType="withEffect">
                                  <p:stCondLst>
                                    <p:cond delay="300"/>
                                  </p:stCondLst>
                                  <p:childTnLst>
                                    <p:animScale>
                                      <p:cBhvr>
                                        <p:cTn id="40" dur="200" fill="hold"/>
                                        <p:tgtEl>
                                          <p:spTgt spid="96"/>
                                        </p:tgtEl>
                                      </p:cBhvr>
                                      <p:by x="150000" y="150000"/>
                                    </p:animScale>
                                  </p:childTnLst>
                                </p:cTn>
                              </p:par>
                              <p:par>
                                <p:cTn id="41" presetID="10" presetClass="exit" presetSubtype="0" fill="hold" nodeType="withEffect">
                                  <p:stCondLst>
                                    <p:cond delay="300"/>
                                  </p:stCondLst>
                                  <p:childTnLst>
                                    <p:animEffect transition="out" filter="fade">
                                      <p:cBhvr>
                                        <p:cTn id="42" dur="200"/>
                                        <p:tgtEl>
                                          <p:spTgt spid="96"/>
                                        </p:tgtEl>
                                      </p:cBhvr>
                                    </p:animEffect>
                                    <p:set>
                                      <p:cBhvr>
                                        <p:cTn id="43" dur="1" fill="hold">
                                          <p:stCondLst>
                                            <p:cond delay="199"/>
                                          </p:stCondLst>
                                        </p:cTn>
                                        <p:tgtEl>
                                          <p:spTgt spid="96"/>
                                        </p:tgtEl>
                                        <p:attrNameLst>
                                          <p:attrName>style.visibility</p:attrName>
                                        </p:attrNameLst>
                                      </p:cBhvr>
                                      <p:to>
                                        <p:strVal val="hidden"/>
                                      </p:to>
                                    </p:set>
                                  </p:childTnLst>
                                </p:cTn>
                              </p:par>
                            </p:childTnLst>
                          </p:cTn>
                        </p:par>
                        <p:par>
                          <p:cTn id="44" fill="hold">
                            <p:stCondLst>
                              <p:cond delay="2500"/>
                            </p:stCondLst>
                            <p:childTnLst>
                              <p:par>
                                <p:cTn id="45" presetID="23" presetClass="entr" presetSubtype="16"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 calcmode="lin" valueType="num">
                                      <p:cBhvr>
                                        <p:cTn id="47" dur="300" fill="hold"/>
                                        <p:tgtEl>
                                          <p:spTgt spid="110"/>
                                        </p:tgtEl>
                                        <p:attrNameLst>
                                          <p:attrName>ppt_w</p:attrName>
                                        </p:attrNameLst>
                                      </p:cBhvr>
                                      <p:tavLst>
                                        <p:tav tm="0">
                                          <p:val>
                                            <p:fltVal val="0"/>
                                          </p:val>
                                        </p:tav>
                                        <p:tav tm="100000">
                                          <p:val>
                                            <p:strVal val="#ppt_w"/>
                                          </p:val>
                                        </p:tav>
                                      </p:tavLst>
                                    </p:anim>
                                    <p:anim calcmode="lin" valueType="num">
                                      <p:cBhvr>
                                        <p:cTn id="48" dur="300" fill="hold"/>
                                        <p:tgtEl>
                                          <p:spTgt spid="110"/>
                                        </p:tgtEl>
                                        <p:attrNameLst>
                                          <p:attrName>ppt_h</p:attrName>
                                        </p:attrNameLst>
                                      </p:cBhvr>
                                      <p:tavLst>
                                        <p:tav tm="0">
                                          <p:val>
                                            <p:fltVal val="0"/>
                                          </p:val>
                                        </p:tav>
                                        <p:tav tm="100000">
                                          <p:val>
                                            <p:strVal val="#ppt_h"/>
                                          </p:val>
                                        </p:tav>
                                      </p:tavLst>
                                    </p:anim>
                                  </p:childTnLst>
                                </p:cTn>
                              </p:par>
                              <p:par>
                                <p:cTn id="49" presetID="1" presetClass="entr" presetSubtype="0" fill="hold" nodeType="withEffect">
                                  <p:stCondLst>
                                    <p:cond delay="300"/>
                                  </p:stCondLst>
                                  <p:childTnLst>
                                    <p:set>
                                      <p:cBhvr>
                                        <p:cTn id="50" dur="1" fill="hold">
                                          <p:stCondLst>
                                            <p:cond delay="0"/>
                                          </p:stCondLst>
                                        </p:cTn>
                                        <p:tgtEl>
                                          <p:spTgt spid="124"/>
                                        </p:tgtEl>
                                        <p:attrNameLst>
                                          <p:attrName>style.visibility</p:attrName>
                                        </p:attrNameLst>
                                      </p:cBhvr>
                                      <p:to>
                                        <p:strVal val="visible"/>
                                      </p:to>
                                    </p:set>
                                  </p:childTnLst>
                                </p:cTn>
                              </p:par>
                              <p:par>
                                <p:cTn id="51" presetID="6" presetClass="emph" presetSubtype="0" fill="hold" nodeType="withEffect">
                                  <p:stCondLst>
                                    <p:cond delay="300"/>
                                  </p:stCondLst>
                                  <p:childTnLst>
                                    <p:animScale>
                                      <p:cBhvr>
                                        <p:cTn id="52" dur="200" fill="hold"/>
                                        <p:tgtEl>
                                          <p:spTgt spid="124"/>
                                        </p:tgtEl>
                                      </p:cBhvr>
                                      <p:by x="150000" y="150000"/>
                                    </p:animScale>
                                  </p:childTnLst>
                                </p:cTn>
                              </p:par>
                              <p:par>
                                <p:cTn id="53" presetID="10" presetClass="exit" presetSubtype="0" fill="hold" nodeType="withEffect">
                                  <p:stCondLst>
                                    <p:cond delay="300"/>
                                  </p:stCondLst>
                                  <p:childTnLst>
                                    <p:animEffect transition="out" filter="fade">
                                      <p:cBhvr>
                                        <p:cTn id="54" dur="200"/>
                                        <p:tgtEl>
                                          <p:spTgt spid="124"/>
                                        </p:tgtEl>
                                      </p:cBhvr>
                                    </p:animEffect>
                                    <p:set>
                                      <p:cBhvr>
                                        <p:cTn id="55" dur="1" fill="hold">
                                          <p:stCondLst>
                                            <p:cond delay="199"/>
                                          </p:stCondLst>
                                        </p:cTn>
                                        <p:tgtEl>
                                          <p:spTgt spid="124"/>
                                        </p:tgtEl>
                                        <p:attrNameLst>
                                          <p:attrName>style.visibility</p:attrName>
                                        </p:attrNameLst>
                                      </p:cBhvr>
                                      <p:to>
                                        <p:strVal val="hidden"/>
                                      </p:to>
                                    </p:set>
                                  </p:childTnLst>
                                </p:cTn>
                              </p:par>
                            </p:childTnLst>
                          </p:cTn>
                        </p:par>
                        <p:par>
                          <p:cTn id="56" fill="hold">
                            <p:stCondLst>
                              <p:cond delay="3000"/>
                            </p:stCondLst>
                            <p:childTnLst>
                              <p:par>
                                <p:cTn id="57" presetID="8" presetClass="emph" presetSubtype="0" fill="hold" nodeType="afterEffect">
                                  <p:stCondLst>
                                    <p:cond delay="0"/>
                                  </p:stCondLst>
                                  <p:childTnLst>
                                    <p:animRot by="-43199941">
                                      <p:cBhvr>
                                        <p:cTn id="58" dur="2000" fill="hold"/>
                                        <p:tgtEl>
                                          <p:spTgt spid="25"/>
                                        </p:tgtEl>
                                        <p:attrNameLst>
                                          <p:attrName>r</p:attrName>
                                        </p:attrNameLst>
                                      </p:cBhvr>
                                    </p:animRot>
                                  </p:childTnLst>
                                </p:cTn>
                              </p:par>
                              <p:par>
                                <p:cTn id="59" presetID="8" presetClass="emph" presetSubtype="0" fill="hold" nodeType="withEffect">
                                  <p:stCondLst>
                                    <p:cond delay="0"/>
                                  </p:stCondLst>
                                  <p:childTnLst>
                                    <p:animRot by="-43199941">
                                      <p:cBhvr>
                                        <p:cTn id="60" dur="2000" fill="hold"/>
                                        <p:tgtEl>
                                          <p:spTgt spid="54"/>
                                        </p:tgtEl>
                                        <p:attrNameLst>
                                          <p:attrName>r</p:attrName>
                                        </p:attrNameLst>
                                      </p:cBhvr>
                                    </p:animRot>
                                  </p:childTnLst>
                                </p:cTn>
                              </p:par>
                              <p:par>
                                <p:cTn id="61" presetID="8" presetClass="emph" presetSubtype="0" fill="hold" nodeType="withEffect">
                                  <p:stCondLst>
                                    <p:cond delay="0"/>
                                  </p:stCondLst>
                                  <p:childTnLst>
                                    <p:animRot by="-43199941">
                                      <p:cBhvr>
                                        <p:cTn id="62" dur="2000" fill="hold"/>
                                        <p:tgtEl>
                                          <p:spTgt spid="82"/>
                                        </p:tgtEl>
                                        <p:attrNameLst>
                                          <p:attrName>r</p:attrName>
                                        </p:attrNameLst>
                                      </p:cBhvr>
                                    </p:animRot>
                                  </p:childTnLst>
                                </p:cTn>
                              </p:par>
                              <p:par>
                                <p:cTn id="63" presetID="8" presetClass="emph" presetSubtype="0" fill="hold" nodeType="withEffect">
                                  <p:stCondLst>
                                    <p:cond delay="0"/>
                                  </p:stCondLst>
                                  <p:childTnLst>
                                    <p:animRot by="-43199941">
                                      <p:cBhvr>
                                        <p:cTn id="64" dur="2000" fill="hold"/>
                                        <p:tgtEl>
                                          <p:spTgt spid="110"/>
                                        </p:tgtEl>
                                        <p:attrNameLst>
                                          <p:attrName>r</p:attrName>
                                        </p:attrNameLst>
                                      </p:cBhvr>
                                    </p:animRot>
                                  </p:childTnLst>
                                </p:cTn>
                              </p:par>
                              <p:par>
                                <p:cTn id="65" presetID="42" presetClass="entr" presetSubtype="0" fill="hold" grpId="0" nodeType="withEffect">
                                  <p:stCondLst>
                                    <p:cond delay="1000"/>
                                  </p:stCondLst>
                                  <p:childTnLst>
                                    <p:set>
                                      <p:cBhvr>
                                        <p:cTn id="66" dur="1" fill="hold">
                                          <p:stCondLst>
                                            <p:cond delay="0"/>
                                          </p:stCondLst>
                                        </p:cTn>
                                        <p:tgtEl>
                                          <p:spTgt spid="138"/>
                                        </p:tgtEl>
                                        <p:attrNameLst>
                                          <p:attrName>style.visibility</p:attrName>
                                        </p:attrNameLst>
                                      </p:cBhvr>
                                      <p:to>
                                        <p:strVal val="visible"/>
                                      </p:to>
                                    </p:set>
                                    <p:animEffect transition="in" filter="fade">
                                      <p:cBhvr>
                                        <p:cTn id="67" dur="1000"/>
                                        <p:tgtEl>
                                          <p:spTgt spid="138"/>
                                        </p:tgtEl>
                                      </p:cBhvr>
                                    </p:animEffect>
                                    <p:anim calcmode="lin" valueType="num">
                                      <p:cBhvr>
                                        <p:cTn id="68" dur="1000" fill="hold"/>
                                        <p:tgtEl>
                                          <p:spTgt spid="138"/>
                                        </p:tgtEl>
                                        <p:attrNameLst>
                                          <p:attrName>ppt_x</p:attrName>
                                        </p:attrNameLst>
                                      </p:cBhvr>
                                      <p:tavLst>
                                        <p:tav tm="0">
                                          <p:val>
                                            <p:strVal val="#ppt_x"/>
                                          </p:val>
                                        </p:tav>
                                        <p:tav tm="100000">
                                          <p:val>
                                            <p:strVal val="#ppt_x"/>
                                          </p:val>
                                        </p:tav>
                                      </p:tavLst>
                                    </p:anim>
                                    <p:anim calcmode="lin" valueType="num">
                                      <p:cBhvr>
                                        <p:cTn id="69" dur="1000" fill="hold"/>
                                        <p:tgtEl>
                                          <p:spTgt spid="13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1000"/>
                                  </p:stCondLst>
                                  <p:childTnLst>
                                    <p:set>
                                      <p:cBhvr>
                                        <p:cTn id="71" dur="1" fill="hold">
                                          <p:stCondLst>
                                            <p:cond delay="0"/>
                                          </p:stCondLst>
                                        </p:cTn>
                                        <p:tgtEl>
                                          <p:spTgt spid="139"/>
                                        </p:tgtEl>
                                        <p:attrNameLst>
                                          <p:attrName>style.visibility</p:attrName>
                                        </p:attrNameLst>
                                      </p:cBhvr>
                                      <p:to>
                                        <p:strVal val="visible"/>
                                      </p:to>
                                    </p:set>
                                    <p:animEffect transition="in" filter="fade">
                                      <p:cBhvr>
                                        <p:cTn id="72" dur="1000"/>
                                        <p:tgtEl>
                                          <p:spTgt spid="139"/>
                                        </p:tgtEl>
                                      </p:cBhvr>
                                    </p:animEffect>
                                    <p:anim calcmode="lin" valueType="num">
                                      <p:cBhvr>
                                        <p:cTn id="73" dur="1000" fill="hold"/>
                                        <p:tgtEl>
                                          <p:spTgt spid="139"/>
                                        </p:tgtEl>
                                        <p:attrNameLst>
                                          <p:attrName>ppt_x</p:attrName>
                                        </p:attrNameLst>
                                      </p:cBhvr>
                                      <p:tavLst>
                                        <p:tav tm="0">
                                          <p:val>
                                            <p:strVal val="#ppt_x"/>
                                          </p:val>
                                        </p:tav>
                                        <p:tav tm="100000">
                                          <p:val>
                                            <p:strVal val="#ppt_x"/>
                                          </p:val>
                                        </p:tav>
                                      </p:tavLst>
                                    </p:anim>
                                    <p:anim calcmode="lin" valueType="num">
                                      <p:cBhvr>
                                        <p:cTn id="74" dur="1000" fill="hold"/>
                                        <p:tgtEl>
                                          <p:spTgt spid="13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1000"/>
                                  </p:stCondLst>
                                  <p:childTnLst>
                                    <p:set>
                                      <p:cBhvr>
                                        <p:cTn id="76" dur="1" fill="hold">
                                          <p:stCondLst>
                                            <p:cond delay="0"/>
                                          </p:stCondLst>
                                        </p:cTn>
                                        <p:tgtEl>
                                          <p:spTgt spid="140"/>
                                        </p:tgtEl>
                                        <p:attrNameLst>
                                          <p:attrName>style.visibility</p:attrName>
                                        </p:attrNameLst>
                                      </p:cBhvr>
                                      <p:to>
                                        <p:strVal val="visible"/>
                                      </p:to>
                                    </p:set>
                                    <p:animEffect transition="in" filter="fade">
                                      <p:cBhvr>
                                        <p:cTn id="77" dur="1000"/>
                                        <p:tgtEl>
                                          <p:spTgt spid="140"/>
                                        </p:tgtEl>
                                      </p:cBhvr>
                                    </p:animEffect>
                                    <p:anim calcmode="lin" valueType="num">
                                      <p:cBhvr>
                                        <p:cTn id="78" dur="1000" fill="hold"/>
                                        <p:tgtEl>
                                          <p:spTgt spid="140"/>
                                        </p:tgtEl>
                                        <p:attrNameLst>
                                          <p:attrName>ppt_x</p:attrName>
                                        </p:attrNameLst>
                                      </p:cBhvr>
                                      <p:tavLst>
                                        <p:tav tm="0">
                                          <p:val>
                                            <p:strVal val="#ppt_x"/>
                                          </p:val>
                                        </p:tav>
                                        <p:tav tm="100000">
                                          <p:val>
                                            <p:strVal val="#ppt_x"/>
                                          </p:val>
                                        </p:tav>
                                      </p:tavLst>
                                    </p:anim>
                                    <p:anim calcmode="lin" valueType="num">
                                      <p:cBhvr>
                                        <p:cTn id="79" dur="1000" fill="hold"/>
                                        <p:tgtEl>
                                          <p:spTgt spid="140"/>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1000"/>
                                  </p:stCondLst>
                                  <p:childTnLst>
                                    <p:set>
                                      <p:cBhvr>
                                        <p:cTn id="81" dur="1" fill="hold">
                                          <p:stCondLst>
                                            <p:cond delay="0"/>
                                          </p:stCondLst>
                                        </p:cTn>
                                        <p:tgtEl>
                                          <p:spTgt spid="141"/>
                                        </p:tgtEl>
                                        <p:attrNameLst>
                                          <p:attrName>style.visibility</p:attrName>
                                        </p:attrNameLst>
                                      </p:cBhvr>
                                      <p:to>
                                        <p:strVal val="visible"/>
                                      </p:to>
                                    </p:set>
                                    <p:animEffect transition="in" filter="fade">
                                      <p:cBhvr>
                                        <p:cTn id="82" dur="1000"/>
                                        <p:tgtEl>
                                          <p:spTgt spid="141"/>
                                        </p:tgtEl>
                                      </p:cBhvr>
                                    </p:animEffect>
                                    <p:anim calcmode="lin" valueType="num">
                                      <p:cBhvr>
                                        <p:cTn id="83" dur="1000" fill="hold"/>
                                        <p:tgtEl>
                                          <p:spTgt spid="141"/>
                                        </p:tgtEl>
                                        <p:attrNameLst>
                                          <p:attrName>ppt_x</p:attrName>
                                        </p:attrNameLst>
                                      </p:cBhvr>
                                      <p:tavLst>
                                        <p:tav tm="0">
                                          <p:val>
                                            <p:strVal val="#ppt_x"/>
                                          </p:val>
                                        </p:tav>
                                        <p:tav tm="100000">
                                          <p:val>
                                            <p:strVal val="#ppt_x"/>
                                          </p:val>
                                        </p:tav>
                                      </p:tavLst>
                                    </p:anim>
                                    <p:anim calcmode="lin" valueType="num">
                                      <p:cBhvr>
                                        <p:cTn id="84" dur="1000" fill="hold"/>
                                        <p:tgtEl>
                                          <p:spTgt spid="141"/>
                                        </p:tgtEl>
                                        <p:attrNameLst>
                                          <p:attrName>ppt_y</p:attrName>
                                        </p:attrNameLst>
                                      </p:cBhvr>
                                      <p:tavLst>
                                        <p:tav tm="0">
                                          <p:val>
                                            <p:strVal val="#ppt_y+.1"/>
                                          </p:val>
                                        </p:tav>
                                        <p:tav tm="100000">
                                          <p:val>
                                            <p:strVal val="#ppt_y"/>
                                          </p:val>
                                        </p:tav>
                                      </p:tavLst>
                                    </p:anim>
                                  </p:childTnLst>
                                </p:cTn>
                              </p:par>
                              <p:par>
                                <p:cTn id="85" presetID="10" presetClass="entr" presetSubtype="0" fill="hold" grpId="0" nodeType="withEffect">
                                  <p:stCondLst>
                                    <p:cond delay="1500"/>
                                  </p:stCondLst>
                                  <p:childTnLst>
                                    <p:set>
                                      <p:cBhvr>
                                        <p:cTn id="86" dur="1" fill="hold">
                                          <p:stCondLst>
                                            <p:cond delay="0"/>
                                          </p:stCondLst>
                                        </p:cTn>
                                        <p:tgtEl>
                                          <p:spTgt spid="142"/>
                                        </p:tgtEl>
                                        <p:attrNameLst>
                                          <p:attrName>style.visibility</p:attrName>
                                        </p:attrNameLst>
                                      </p:cBhvr>
                                      <p:to>
                                        <p:strVal val="visible"/>
                                      </p:to>
                                    </p:set>
                                    <p:animEffect transition="in" filter="fade">
                                      <p:cBhvr>
                                        <p:cTn id="87" dur="800"/>
                                        <p:tgtEl>
                                          <p:spTgt spid="142"/>
                                        </p:tgtEl>
                                      </p:cBhvr>
                                    </p:animEffect>
                                  </p:childTnLst>
                                </p:cTn>
                              </p:par>
                              <p:par>
                                <p:cTn id="88" presetID="10" presetClass="entr" presetSubtype="0" fill="hold" grpId="0" nodeType="withEffect">
                                  <p:stCondLst>
                                    <p:cond delay="1500"/>
                                  </p:stCondLst>
                                  <p:childTnLst>
                                    <p:set>
                                      <p:cBhvr>
                                        <p:cTn id="89" dur="1" fill="hold">
                                          <p:stCondLst>
                                            <p:cond delay="0"/>
                                          </p:stCondLst>
                                        </p:cTn>
                                        <p:tgtEl>
                                          <p:spTgt spid="143"/>
                                        </p:tgtEl>
                                        <p:attrNameLst>
                                          <p:attrName>style.visibility</p:attrName>
                                        </p:attrNameLst>
                                      </p:cBhvr>
                                      <p:to>
                                        <p:strVal val="visible"/>
                                      </p:to>
                                    </p:set>
                                    <p:animEffect transition="in" filter="fade">
                                      <p:cBhvr>
                                        <p:cTn id="90" dur="800"/>
                                        <p:tgtEl>
                                          <p:spTgt spid="143"/>
                                        </p:tgtEl>
                                      </p:cBhvr>
                                    </p:animEffect>
                                  </p:childTnLst>
                                </p:cTn>
                              </p:par>
                              <p:par>
                                <p:cTn id="91" presetID="10" presetClass="entr" presetSubtype="0" fill="hold" grpId="0" nodeType="withEffect">
                                  <p:stCondLst>
                                    <p:cond delay="1500"/>
                                  </p:stCondLst>
                                  <p:childTnLst>
                                    <p:set>
                                      <p:cBhvr>
                                        <p:cTn id="92" dur="1" fill="hold">
                                          <p:stCondLst>
                                            <p:cond delay="0"/>
                                          </p:stCondLst>
                                        </p:cTn>
                                        <p:tgtEl>
                                          <p:spTgt spid="144"/>
                                        </p:tgtEl>
                                        <p:attrNameLst>
                                          <p:attrName>style.visibility</p:attrName>
                                        </p:attrNameLst>
                                      </p:cBhvr>
                                      <p:to>
                                        <p:strVal val="visible"/>
                                      </p:to>
                                    </p:set>
                                    <p:animEffect transition="in" filter="fade">
                                      <p:cBhvr>
                                        <p:cTn id="93" dur="800"/>
                                        <p:tgtEl>
                                          <p:spTgt spid="144"/>
                                        </p:tgtEl>
                                      </p:cBhvr>
                                    </p:animEffect>
                                  </p:childTnLst>
                                </p:cTn>
                              </p:par>
                              <p:par>
                                <p:cTn id="94" presetID="10" presetClass="entr" presetSubtype="0" fill="hold" grpId="0" nodeType="withEffect">
                                  <p:stCondLst>
                                    <p:cond delay="150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8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138" grpId="0" autoUpdateAnimBg="0"/>
      <p:bldP spid="139" grpId="0" autoUpdateAnimBg="0"/>
      <p:bldP spid="140" grpId="0" autoUpdateAnimBg="0"/>
      <p:bldP spid="141" grpId="0" autoUpdateAnimBg="0"/>
      <p:bldP spid="142" grpId="0" autoUpdateAnimBg="0"/>
      <p:bldP spid="143" grpId="0" autoUpdateAnimBg="0"/>
      <p:bldP spid="144" grpId="0" autoUpdateAnimBg="0"/>
      <p:bldP spid="14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12"/>
          <p:cNvSpPr txBox="1">
            <a:spLocks noChangeArrowheads="1"/>
          </p:cNvSpPr>
          <p:nvPr/>
        </p:nvSpPr>
        <p:spPr bwMode="auto">
          <a:xfrm>
            <a:off x="377794" y="125262"/>
            <a:ext cx="31891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Font typeface="Arial" charset="0"/>
              <a:buChar char="»"/>
              <a:defRPr sz="2000">
                <a:solidFill>
                  <a:schemeClr val="tx1"/>
                </a:solidFill>
                <a:latin typeface="Calibri" pitchFamily="34" charset="0"/>
                <a:ea typeface="宋体" pitchFamily="2" charset="-122"/>
              </a:defRPr>
            </a:lvl6pPr>
            <a:lvl7pPr eaLnBrk="0" fontAlgn="base" hangingPunct="0">
              <a:spcAft>
                <a:spcPct val="0"/>
              </a:spcAft>
              <a:buFont typeface="Arial" charset="0"/>
              <a:buChar char="»"/>
              <a:defRPr sz="2000">
                <a:solidFill>
                  <a:schemeClr val="tx1"/>
                </a:solidFill>
                <a:latin typeface="Calibri" pitchFamily="34" charset="0"/>
                <a:ea typeface="宋体" pitchFamily="2" charset="-122"/>
              </a:defRPr>
            </a:lvl7pPr>
            <a:lvl8pPr eaLnBrk="0" fontAlgn="base" hangingPunct="0">
              <a:spcAft>
                <a:spcPct val="0"/>
              </a:spcAft>
              <a:buFont typeface="Arial" charset="0"/>
              <a:buChar char="»"/>
              <a:defRPr sz="2000">
                <a:solidFill>
                  <a:schemeClr val="tx1"/>
                </a:solidFill>
                <a:latin typeface="Calibri" pitchFamily="34" charset="0"/>
                <a:ea typeface="宋体" pitchFamily="2" charset="-122"/>
              </a:defRPr>
            </a:lvl8pPr>
            <a:lvl9pPr eaLnBrk="0" fontAlgn="base" hangingPunct="0">
              <a:spcAft>
                <a:spcPct val="0"/>
              </a:spcAft>
              <a:buFont typeface="Arial" charset="0"/>
              <a:buChar char="»"/>
              <a:defRPr sz="2000">
                <a:solidFill>
                  <a:schemeClr val="tx1"/>
                </a:solidFill>
                <a:latin typeface="Calibri" pitchFamily="34" charset="0"/>
                <a:ea typeface="宋体" pitchFamily="2" charset="-122"/>
              </a:defRPr>
            </a:lvl9pPr>
          </a:lstStyle>
          <a:p>
            <a:r>
              <a:rPr lang="zh-CN" altLang="en-US" sz="2000" b="1" dirty="0" smtClean="0">
                <a:latin typeface="微软雅黑" pitchFamily="34" charset="-122"/>
                <a:ea typeface="微软雅黑" pitchFamily="34" charset="-122"/>
              </a:rPr>
              <a:t>单击此处添加标题内容</a:t>
            </a:r>
            <a:endParaRPr lang="zh-CN" altLang="en-US" sz="2000" b="1" dirty="0">
              <a:latin typeface="微软雅黑" pitchFamily="34" charset="-122"/>
              <a:ea typeface="微软雅黑" pitchFamily="34" charset="-122"/>
            </a:endParaRPr>
          </a:p>
        </p:txBody>
      </p:sp>
      <p:sp>
        <p:nvSpPr>
          <p:cNvPr id="4" name="剪去对角的矩形 3"/>
          <p:cNvSpPr/>
          <p:nvPr/>
        </p:nvSpPr>
        <p:spPr>
          <a:xfrm>
            <a:off x="648072" y="2137039"/>
            <a:ext cx="6732240" cy="360040"/>
          </a:xfrm>
          <a:prstGeom prst="snip2DiagRect">
            <a:avLst/>
          </a:prstGeom>
          <a:solidFill>
            <a:srgbClr val="EDAF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剪去对角的矩形 4"/>
          <p:cNvSpPr/>
          <p:nvPr/>
        </p:nvSpPr>
        <p:spPr>
          <a:xfrm>
            <a:off x="2180004" y="3038592"/>
            <a:ext cx="6588224" cy="360040"/>
          </a:xfrm>
          <a:prstGeom prst="snip2DiagRect">
            <a:avLst/>
          </a:prstGeom>
          <a:solidFill>
            <a:srgbClr val="EDAF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1474874" y="2127747"/>
            <a:ext cx="652743" cy="369332"/>
          </a:xfrm>
          <a:prstGeom prst="rect">
            <a:avLst/>
          </a:prstGeom>
          <a:noFill/>
        </p:spPr>
        <p:txBody>
          <a:bodyPr wrap="none" rtlCol="0">
            <a:spAutoFit/>
          </a:bodyPr>
          <a:lstStyle/>
          <a:p>
            <a:r>
              <a:rPr lang="en-US" altLang="zh-CN" dirty="0" smtClean="0">
                <a:solidFill>
                  <a:schemeClr val="bg1"/>
                </a:solidFill>
              </a:rPr>
              <a:t>2005</a:t>
            </a:r>
            <a:endParaRPr lang="zh-CN" altLang="en-US" dirty="0">
              <a:solidFill>
                <a:schemeClr val="bg1"/>
              </a:solidFill>
            </a:endParaRPr>
          </a:p>
        </p:txBody>
      </p:sp>
      <p:sp>
        <p:nvSpPr>
          <p:cNvPr id="7" name="TextBox 6"/>
          <p:cNvSpPr txBox="1"/>
          <p:nvPr/>
        </p:nvSpPr>
        <p:spPr>
          <a:xfrm>
            <a:off x="3957060" y="2123101"/>
            <a:ext cx="652743" cy="369332"/>
          </a:xfrm>
          <a:prstGeom prst="rect">
            <a:avLst/>
          </a:prstGeom>
          <a:noFill/>
        </p:spPr>
        <p:txBody>
          <a:bodyPr wrap="none" rtlCol="0">
            <a:spAutoFit/>
          </a:bodyPr>
          <a:lstStyle/>
          <a:p>
            <a:r>
              <a:rPr lang="en-US" altLang="zh-CN" dirty="0" smtClean="0">
                <a:solidFill>
                  <a:schemeClr val="bg1"/>
                </a:solidFill>
              </a:rPr>
              <a:t>2007</a:t>
            </a:r>
            <a:endParaRPr lang="zh-CN" altLang="en-US" dirty="0">
              <a:solidFill>
                <a:schemeClr val="bg1"/>
              </a:solidFill>
            </a:endParaRPr>
          </a:p>
        </p:txBody>
      </p:sp>
      <p:sp>
        <p:nvSpPr>
          <p:cNvPr id="8" name="TextBox 7"/>
          <p:cNvSpPr txBox="1"/>
          <p:nvPr/>
        </p:nvSpPr>
        <p:spPr>
          <a:xfrm>
            <a:off x="6117300" y="2132393"/>
            <a:ext cx="652743" cy="369332"/>
          </a:xfrm>
          <a:prstGeom prst="rect">
            <a:avLst/>
          </a:prstGeom>
          <a:noFill/>
        </p:spPr>
        <p:txBody>
          <a:bodyPr wrap="none" rtlCol="0">
            <a:spAutoFit/>
          </a:bodyPr>
          <a:lstStyle/>
          <a:p>
            <a:r>
              <a:rPr lang="en-US" altLang="zh-CN" dirty="0" smtClean="0">
                <a:solidFill>
                  <a:schemeClr val="bg1"/>
                </a:solidFill>
              </a:rPr>
              <a:t>2009</a:t>
            </a:r>
            <a:endParaRPr lang="zh-CN" altLang="en-US" dirty="0">
              <a:solidFill>
                <a:schemeClr val="bg1"/>
              </a:solidFill>
            </a:endParaRPr>
          </a:p>
        </p:txBody>
      </p:sp>
      <p:sp>
        <p:nvSpPr>
          <p:cNvPr id="9" name="TextBox 8"/>
          <p:cNvSpPr txBox="1"/>
          <p:nvPr/>
        </p:nvSpPr>
        <p:spPr>
          <a:xfrm>
            <a:off x="2612052" y="3024654"/>
            <a:ext cx="652743" cy="369332"/>
          </a:xfrm>
          <a:prstGeom prst="rect">
            <a:avLst/>
          </a:prstGeom>
          <a:noFill/>
        </p:spPr>
        <p:txBody>
          <a:bodyPr wrap="none" rtlCol="0">
            <a:spAutoFit/>
          </a:bodyPr>
          <a:lstStyle/>
          <a:p>
            <a:r>
              <a:rPr lang="en-US" altLang="zh-CN" dirty="0" smtClean="0">
                <a:solidFill>
                  <a:schemeClr val="bg1"/>
                </a:solidFill>
              </a:rPr>
              <a:t>2011</a:t>
            </a:r>
            <a:endParaRPr lang="zh-CN" altLang="en-US" dirty="0">
              <a:solidFill>
                <a:schemeClr val="bg1"/>
              </a:solidFill>
            </a:endParaRPr>
          </a:p>
        </p:txBody>
      </p:sp>
      <p:sp>
        <p:nvSpPr>
          <p:cNvPr id="10" name="TextBox 9"/>
          <p:cNvSpPr txBox="1"/>
          <p:nvPr/>
        </p:nvSpPr>
        <p:spPr>
          <a:xfrm>
            <a:off x="4772292" y="3020008"/>
            <a:ext cx="652743" cy="369332"/>
          </a:xfrm>
          <a:prstGeom prst="rect">
            <a:avLst/>
          </a:prstGeom>
          <a:noFill/>
        </p:spPr>
        <p:txBody>
          <a:bodyPr wrap="none" rtlCol="0">
            <a:spAutoFit/>
          </a:bodyPr>
          <a:lstStyle/>
          <a:p>
            <a:r>
              <a:rPr lang="en-US" altLang="zh-CN" dirty="0" smtClean="0">
                <a:solidFill>
                  <a:schemeClr val="bg1"/>
                </a:solidFill>
              </a:rPr>
              <a:t>2013</a:t>
            </a:r>
            <a:endParaRPr lang="zh-CN" altLang="en-US" dirty="0">
              <a:solidFill>
                <a:schemeClr val="bg1"/>
              </a:solidFill>
            </a:endParaRPr>
          </a:p>
        </p:txBody>
      </p:sp>
      <p:sp>
        <p:nvSpPr>
          <p:cNvPr id="11" name="TextBox 10"/>
          <p:cNvSpPr txBox="1"/>
          <p:nvPr/>
        </p:nvSpPr>
        <p:spPr>
          <a:xfrm>
            <a:off x="6932532" y="3029300"/>
            <a:ext cx="652743" cy="369332"/>
          </a:xfrm>
          <a:prstGeom prst="rect">
            <a:avLst/>
          </a:prstGeom>
          <a:noFill/>
        </p:spPr>
        <p:txBody>
          <a:bodyPr wrap="none" rtlCol="0">
            <a:spAutoFit/>
          </a:bodyPr>
          <a:lstStyle/>
          <a:p>
            <a:r>
              <a:rPr lang="en-US" altLang="zh-CN" dirty="0" smtClean="0">
                <a:solidFill>
                  <a:schemeClr val="bg1"/>
                </a:solidFill>
              </a:rPr>
              <a:t>2015</a:t>
            </a:r>
            <a:endParaRPr lang="zh-CN" altLang="en-US" dirty="0">
              <a:solidFill>
                <a:schemeClr val="bg1"/>
              </a:solidFill>
            </a:endParaRPr>
          </a:p>
        </p:txBody>
      </p:sp>
      <p:sp>
        <p:nvSpPr>
          <p:cNvPr id="12" name="TextBox 11"/>
          <p:cNvSpPr txBox="1"/>
          <p:nvPr/>
        </p:nvSpPr>
        <p:spPr>
          <a:xfrm>
            <a:off x="1009403" y="1249095"/>
            <a:ext cx="1624982" cy="738664"/>
          </a:xfrm>
          <a:prstGeom prst="rect">
            <a:avLst/>
          </a:prstGeom>
          <a:noFill/>
        </p:spPr>
        <p:txBody>
          <a:bodyPr wrap="square" rtlCol="0">
            <a:spAutoFit/>
          </a:bodyPr>
          <a:lstStyle/>
          <a:p>
            <a:r>
              <a:rPr lang="zh-CN" altLang="en-US" sz="1400" dirty="0" smtClean="0"/>
              <a:t>这里输入简单的文字概述</a:t>
            </a:r>
            <a:r>
              <a:rPr lang="zh-CN" altLang="en-US" sz="1400" dirty="0"/>
              <a:t>这里输入</a:t>
            </a:r>
            <a:r>
              <a:rPr lang="zh-CN" altLang="en-US" sz="1400" dirty="0" smtClean="0"/>
              <a:t>简单文字概述这里</a:t>
            </a:r>
            <a:endParaRPr lang="zh-CN" altLang="en-US" sz="1400" dirty="0"/>
          </a:p>
        </p:txBody>
      </p:sp>
      <p:sp>
        <p:nvSpPr>
          <p:cNvPr id="13" name="TextBox 12"/>
          <p:cNvSpPr txBox="1"/>
          <p:nvPr/>
        </p:nvSpPr>
        <p:spPr>
          <a:xfrm>
            <a:off x="3441943" y="1290573"/>
            <a:ext cx="1624982" cy="738664"/>
          </a:xfrm>
          <a:prstGeom prst="rect">
            <a:avLst/>
          </a:prstGeom>
          <a:noFill/>
        </p:spPr>
        <p:txBody>
          <a:bodyPr wrap="square" rtlCol="0">
            <a:spAutoFit/>
          </a:bodyPr>
          <a:lstStyle/>
          <a:p>
            <a:r>
              <a:rPr lang="zh-CN" altLang="en-US" sz="1400" dirty="0" smtClean="0"/>
              <a:t>这里输入简单的文字概述</a:t>
            </a:r>
            <a:r>
              <a:rPr lang="zh-CN" altLang="en-US" sz="1400" dirty="0"/>
              <a:t>这里输入</a:t>
            </a:r>
            <a:r>
              <a:rPr lang="zh-CN" altLang="en-US" sz="1400" dirty="0" smtClean="0"/>
              <a:t>简单文字概述这里</a:t>
            </a:r>
            <a:endParaRPr lang="zh-CN" altLang="en-US" sz="1400" dirty="0"/>
          </a:p>
        </p:txBody>
      </p:sp>
      <p:sp>
        <p:nvSpPr>
          <p:cNvPr id="14" name="TextBox 13"/>
          <p:cNvSpPr txBox="1"/>
          <p:nvPr/>
        </p:nvSpPr>
        <p:spPr>
          <a:xfrm>
            <a:off x="5631180" y="1249095"/>
            <a:ext cx="1624982" cy="738664"/>
          </a:xfrm>
          <a:prstGeom prst="rect">
            <a:avLst/>
          </a:prstGeom>
          <a:noFill/>
        </p:spPr>
        <p:txBody>
          <a:bodyPr wrap="square" rtlCol="0">
            <a:spAutoFit/>
          </a:bodyPr>
          <a:lstStyle/>
          <a:p>
            <a:r>
              <a:rPr lang="zh-CN" altLang="en-US" sz="1400" dirty="0" smtClean="0"/>
              <a:t>这里输入简单的文字概述</a:t>
            </a:r>
            <a:r>
              <a:rPr lang="zh-CN" altLang="en-US" sz="1400" dirty="0"/>
              <a:t>这里输入</a:t>
            </a:r>
            <a:r>
              <a:rPr lang="zh-CN" altLang="en-US" sz="1400" dirty="0" smtClean="0"/>
              <a:t>简单文字概述这里</a:t>
            </a:r>
            <a:endParaRPr lang="zh-CN" altLang="en-US" sz="1400" dirty="0"/>
          </a:p>
        </p:txBody>
      </p:sp>
      <p:sp>
        <p:nvSpPr>
          <p:cNvPr id="15" name="TextBox 14"/>
          <p:cNvSpPr txBox="1"/>
          <p:nvPr/>
        </p:nvSpPr>
        <p:spPr>
          <a:xfrm>
            <a:off x="2051720" y="3645186"/>
            <a:ext cx="1624982" cy="738664"/>
          </a:xfrm>
          <a:prstGeom prst="rect">
            <a:avLst/>
          </a:prstGeom>
          <a:noFill/>
        </p:spPr>
        <p:txBody>
          <a:bodyPr wrap="square" rtlCol="0">
            <a:spAutoFit/>
          </a:bodyPr>
          <a:lstStyle/>
          <a:p>
            <a:r>
              <a:rPr lang="zh-CN" altLang="en-US" sz="1400" dirty="0" smtClean="0"/>
              <a:t>这里输入简单的文字概述</a:t>
            </a:r>
            <a:r>
              <a:rPr lang="zh-CN" altLang="en-US" sz="1400" dirty="0"/>
              <a:t>这里输入</a:t>
            </a:r>
            <a:r>
              <a:rPr lang="zh-CN" altLang="en-US" sz="1400" dirty="0" smtClean="0"/>
              <a:t>简单文字概述这里</a:t>
            </a:r>
            <a:endParaRPr lang="zh-CN" altLang="en-US" sz="1400" dirty="0"/>
          </a:p>
        </p:txBody>
      </p:sp>
      <p:sp>
        <p:nvSpPr>
          <p:cNvPr id="16" name="TextBox 15"/>
          <p:cNvSpPr txBox="1"/>
          <p:nvPr/>
        </p:nvSpPr>
        <p:spPr>
          <a:xfrm>
            <a:off x="4286172" y="3645186"/>
            <a:ext cx="1624982" cy="738664"/>
          </a:xfrm>
          <a:prstGeom prst="rect">
            <a:avLst/>
          </a:prstGeom>
          <a:noFill/>
        </p:spPr>
        <p:txBody>
          <a:bodyPr wrap="square" rtlCol="0">
            <a:spAutoFit/>
          </a:bodyPr>
          <a:lstStyle/>
          <a:p>
            <a:r>
              <a:rPr lang="zh-CN" altLang="en-US" sz="1400" dirty="0" smtClean="0"/>
              <a:t>这里输入简单的文字概述</a:t>
            </a:r>
            <a:r>
              <a:rPr lang="zh-CN" altLang="en-US" sz="1400" dirty="0"/>
              <a:t>这里输入</a:t>
            </a:r>
            <a:r>
              <a:rPr lang="zh-CN" altLang="en-US" sz="1400" dirty="0" smtClean="0"/>
              <a:t>简单文字概述这里</a:t>
            </a:r>
            <a:endParaRPr lang="zh-CN" altLang="en-US" sz="1400" dirty="0"/>
          </a:p>
        </p:txBody>
      </p:sp>
      <p:sp>
        <p:nvSpPr>
          <p:cNvPr id="17" name="TextBox 16"/>
          <p:cNvSpPr txBox="1"/>
          <p:nvPr/>
        </p:nvSpPr>
        <p:spPr>
          <a:xfrm>
            <a:off x="6446412" y="3643953"/>
            <a:ext cx="1624982" cy="738664"/>
          </a:xfrm>
          <a:prstGeom prst="rect">
            <a:avLst/>
          </a:prstGeom>
          <a:noFill/>
        </p:spPr>
        <p:txBody>
          <a:bodyPr wrap="square" rtlCol="0">
            <a:spAutoFit/>
          </a:bodyPr>
          <a:lstStyle/>
          <a:p>
            <a:r>
              <a:rPr lang="zh-CN" altLang="en-US" sz="1400" dirty="0" smtClean="0"/>
              <a:t>这里输入简单的文字概述</a:t>
            </a:r>
            <a:r>
              <a:rPr lang="zh-CN" altLang="en-US" sz="1400" dirty="0"/>
              <a:t>这里输入</a:t>
            </a:r>
            <a:r>
              <a:rPr lang="zh-CN" altLang="en-US" sz="1400" dirty="0" smtClean="0"/>
              <a:t>简单文字概述这里</a:t>
            </a:r>
            <a:endParaRPr lang="zh-CN" altLang="en-US" sz="1400" dirty="0"/>
          </a:p>
        </p:txBody>
      </p:sp>
    </p:spTree>
    <p:extLst>
      <p:ext uri="{BB962C8B-B14F-4D97-AF65-F5344CB8AC3E}">
        <p14:creationId xmlns:p14="http://schemas.microsoft.com/office/powerpoint/2010/main" xmlns="" val="1556356196"/>
      </p:ext>
    </p:extLst>
  </p:cSld>
  <p:clrMapOvr>
    <a:masterClrMapping/>
  </p:clrMapOvr>
  <mc:AlternateContent xmlns:mc="http://schemas.openxmlformats.org/markup-compatibility/2006">
    <mc:Choice xmlns:p14="http://schemas.microsoft.com/office/powerpoint/2010/main" xmlns=""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0-#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0-#ppt_w/2"/>
                                          </p:val>
                                        </p:tav>
                                        <p:tav tm="100000">
                                          <p:val>
                                            <p:strVal val="#ppt_x"/>
                                          </p:val>
                                        </p:tav>
                                      </p:tavLst>
                                    </p:anim>
                                    <p:anim calcmode="lin" valueType="num">
                                      <p:cBhvr additive="base">
                                        <p:cTn id="29" dur="500" fill="hold"/>
                                        <p:tgtEl>
                                          <p:spTgt spid="8"/>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1+#ppt_w/2"/>
                                          </p:val>
                                        </p:tav>
                                        <p:tav tm="100000">
                                          <p:val>
                                            <p:strVal val="#ppt_x"/>
                                          </p:val>
                                        </p:tav>
                                      </p:tavLst>
                                    </p:anim>
                                    <p:anim calcmode="lin" valueType="num">
                                      <p:cBhvr additive="base">
                                        <p:cTn id="33" dur="500" fill="hold"/>
                                        <p:tgtEl>
                                          <p:spTgt spid="9"/>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1+#ppt_w/2"/>
                                          </p:val>
                                        </p:tav>
                                        <p:tav tm="100000">
                                          <p:val>
                                            <p:strVal val="#ppt_x"/>
                                          </p:val>
                                        </p:tav>
                                      </p:tavLst>
                                    </p:anim>
                                    <p:anim calcmode="lin" valueType="num">
                                      <p:cBhvr additive="base">
                                        <p:cTn id="37" dur="500" fill="hold"/>
                                        <p:tgtEl>
                                          <p:spTgt spid="10"/>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1+#ppt_w/2"/>
                                          </p:val>
                                        </p:tav>
                                        <p:tav tm="100000">
                                          <p:val>
                                            <p:strVal val="#ppt_x"/>
                                          </p:val>
                                        </p:tav>
                                      </p:tavLst>
                                    </p:anim>
                                    <p:anim calcmode="lin" valueType="num">
                                      <p:cBhvr additive="base">
                                        <p:cTn id="41" dur="500" fill="hold"/>
                                        <p:tgtEl>
                                          <p:spTgt spid="11"/>
                                        </p:tgtEl>
                                        <p:attrNameLst>
                                          <p:attrName>ppt_y</p:attrName>
                                        </p:attrNameLst>
                                      </p:cBhvr>
                                      <p:tavLst>
                                        <p:tav tm="0">
                                          <p:val>
                                            <p:strVal val="#ppt_y"/>
                                          </p:val>
                                        </p:tav>
                                        <p:tav tm="100000">
                                          <p:val>
                                            <p:strVal val="#ppt_y"/>
                                          </p:val>
                                        </p:tav>
                                      </p:tavLst>
                                    </p:anim>
                                  </p:childTnLst>
                                </p:cTn>
                              </p:par>
                            </p:childTnLst>
                          </p:cTn>
                        </p:par>
                        <p:par>
                          <p:cTn id="42" fill="hold">
                            <p:stCondLst>
                              <p:cond delay="2000"/>
                            </p:stCondLst>
                            <p:childTnLst>
                              <p:par>
                                <p:cTn id="43" presetID="21" presetClass="entr" presetSubtype="1"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heel(1)">
                                      <p:cBhvr>
                                        <p:cTn id="45" dur="2000"/>
                                        <p:tgtEl>
                                          <p:spTgt spid="12"/>
                                        </p:tgtEl>
                                      </p:cBhvr>
                                    </p:animEffect>
                                  </p:childTnLst>
                                </p:cTn>
                              </p:par>
                              <p:par>
                                <p:cTn id="46" presetID="21" presetClass="entr" presetSubtype="1"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heel(1)">
                                      <p:cBhvr>
                                        <p:cTn id="48" dur="2000"/>
                                        <p:tgtEl>
                                          <p:spTgt spid="13"/>
                                        </p:tgtEl>
                                      </p:cBhvr>
                                    </p:animEffect>
                                  </p:childTnLst>
                                </p:cTn>
                              </p:par>
                              <p:par>
                                <p:cTn id="49" presetID="21" presetClass="entr" presetSubtype="1"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heel(1)">
                                      <p:cBhvr>
                                        <p:cTn id="51" dur="2000"/>
                                        <p:tgtEl>
                                          <p:spTgt spid="14"/>
                                        </p:tgtEl>
                                      </p:cBhvr>
                                    </p:animEffect>
                                  </p:childTnLst>
                                </p:cTn>
                              </p:par>
                              <p:par>
                                <p:cTn id="52" presetID="21" presetClass="entr" presetSubtype="1"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heel(1)">
                                      <p:cBhvr>
                                        <p:cTn id="54" dur="2000"/>
                                        <p:tgtEl>
                                          <p:spTgt spid="15"/>
                                        </p:tgtEl>
                                      </p:cBhvr>
                                    </p:animEffect>
                                  </p:childTnLst>
                                </p:cTn>
                              </p:par>
                              <p:par>
                                <p:cTn id="55" presetID="21" presetClass="entr" presetSubtype="1"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heel(1)">
                                      <p:cBhvr>
                                        <p:cTn id="57" dur="2000"/>
                                        <p:tgtEl>
                                          <p:spTgt spid="16"/>
                                        </p:tgtEl>
                                      </p:cBhvr>
                                    </p:animEffect>
                                  </p:childTnLst>
                                </p:cTn>
                              </p:par>
                              <p:par>
                                <p:cTn id="58" presetID="21" presetClass="entr" presetSubtype="1"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heel(1)">
                                      <p:cBhvr>
                                        <p:cTn id="6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 grpId="0" animBg="1"/>
      <p:bldP spid="5" grpId="0" animBg="1"/>
      <p:bldP spid="6" grpId="0"/>
      <p:bldP spid="7" grpId="0"/>
      <p:bldP spid="8" grpId="0"/>
      <p:bldP spid="9" grpId="0"/>
      <p:bldP spid="10" grpId="0"/>
      <p:bldP spid="11" grpId="0"/>
      <p:bldP spid="12" grpId="0"/>
      <p:bldP spid="13" grpId="0"/>
      <p:bldP spid="14"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12"/>
          <p:cNvSpPr txBox="1">
            <a:spLocks noChangeArrowheads="1"/>
          </p:cNvSpPr>
          <p:nvPr/>
        </p:nvSpPr>
        <p:spPr bwMode="auto">
          <a:xfrm>
            <a:off x="377794" y="125262"/>
            <a:ext cx="31891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Font typeface="Arial" charset="0"/>
              <a:buChar char="»"/>
              <a:defRPr sz="2000">
                <a:solidFill>
                  <a:schemeClr val="tx1"/>
                </a:solidFill>
                <a:latin typeface="Calibri" pitchFamily="34" charset="0"/>
                <a:ea typeface="宋体" pitchFamily="2" charset="-122"/>
              </a:defRPr>
            </a:lvl6pPr>
            <a:lvl7pPr eaLnBrk="0" fontAlgn="base" hangingPunct="0">
              <a:spcAft>
                <a:spcPct val="0"/>
              </a:spcAft>
              <a:buFont typeface="Arial" charset="0"/>
              <a:buChar char="»"/>
              <a:defRPr sz="2000">
                <a:solidFill>
                  <a:schemeClr val="tx1"/>
                </a:solidFill>
                <a:latin typeface="Calibri" pitchFamily="34" charset="0"/>
                <a:ea typeface="宋体" pitchFamily="2" charset="-122"/>
              </a:defRPr>
            </a:lvl7pPr>
            <a:lvl8pPr eaLnBrk="0" fontAlgn="base" hangingPunct="0">
              <a:spcAft>
                <a:spcPct val="0"/>
              </a:spcAft>
              <a:buFont typeface="Arial" charset="0"/>
              <a:buChar char="»"/>
              <a:defRPr sz="2000">
                <a:solidFill>
                  <a:schemeClr val="tx1"/>
                </a:solidFill>
                <a:latin typeface="Calibri" pitchFamily="34" charset="0"/>
                <a:ea typeface="宋体" pitchFamily="2" charset="-122"/>
              </a:defRPr>
            </a:lvl8pPr>
            <a:lvl9pPr eaLnBrk="0" fontAlgn="base" hangingPunct="0">
              <a:spcAft>
                <a:spcPct val="0"/>
              </a:spcAft>
              <a:buFont typeface="Arial" charset="0"/>
              <a:buChar char="»"/>
              <a:defRPr sz="2000">
                <a:solidFill>
                  <a:schemeClr val="tx1"/>
                </a:solidFill>
                <a:latin typeface="Calibri" pitchFamily="34" charset="0"/>
                <a:ea typeface="宋体" pitchFamily="2" charset="-122"/>
              </a:defRPr>
            </a:lvl9pPr>
          </a:lstStyle>
          <a:p>
            <a:r>
              <a:rPr lang="zh-CN" altLang="en-US" sz="2000" b="1" dirty="0" smtClean="0">
                <a:latin typeface="微软雅黑" pitchFamily="34" charset="-122"/>
                <a:ea typeface="微软雅黑" pitchFamily="34" charset="-122"/>
              </a:rPr>
              <a:t>单击此处添加标题内容</a:t>
            </a:r>
            <a:endParaRPr lang="zh-CN" altLang="en-US" sz="2000" b="1" dirty="0">
              <a:latin typeface="微软雅黑" pitchFamily="34" charset="-122"/>
              <a:ea typeface="微软雅黑" pitchFamily="34" charset="-122"/>
            </a:endParaRPr>
          </a:p>
        </p:txBody>
      </p:sp>
      <p:sp>
        <p:nvSpPr>
          <p:cNvPr id="16" name="Text Box 44"/>
          <p:cNvSpPr txBox="1">
            <a:spLocks noChangeArrowheads="1"/>
          </p:cNvSpPr>
          <p:nvPr/>
        </p:nvSpPr>
        <p:spPr bwMode="auto">
          <a:xfrm>
            <a:off x="1414004" y="915566"/>
            <a:ext cx="6317057" cy="542118"/>
          </a:xfrm>
          <a:prstGeom prst="rect">
            <a:avLst/>
          </a:prstGeom>
          <a:noFill/>
          <a:ln>
            <a:noFill/>
          </a:ln>
          <a:effectLst/>
          <a:extLst>
            <a:ext uri="{909E8E84-426E-40DD-AFC4-6F175D3DCCD1}">
              <a14:hiddenFill xmlns:a14="http://schemas.microsoft.com/office/drawing/2010/main" xmlns="">
                <a:solidFill>
                  <a:srgbClr val="FFFFFF">
                    <a:alpha val="30000"/>
                  </a:srgbClr>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562" tIns="34281" rIns="68562" bIns="34281">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pitchFamily="34" charset="0"/>
                <a:ea typeface="宋体" pitchFamily="2" charset="-122"/>
              </a:defRPr>
            </a:lvl2pPr>
            <a:lvl3pPr defTabSz="720725" eaLnBrk="0" hangingPunct="0">
              <a:defRPr sz="1600">
                <a:latin typeface="Arial" pitchFamily="34" charset="0"/>
                <a:ea typeface="宋体" pitchFamily="2" charset="-122"/>
              </a:defRPr>
            </a:lvl3pPr>
            <a:lvl4pPr defTabSz="720725" eaLnBrk="0" hangingPunct="0">
              <a:defRPr sz="1600">
                <a:latin typeface="Arial" pitchFamily="34" charset="0"/>
                <a:ea typeface="宋体" pitchFamily="2" charset="-122"/>
              </a:defRPr>
            </a:lvl4pPr>
            <a:lvl5pPr defTabSz="720725" eaLnBrk="0" hangingPunct="0">
              <a:defRPr sz="1600">
                <a:latin typeface="Arial" pitchFamily="34" charset="0"/>
                <a:ea typeface="宋体" pitchFamily="2" charset="-122"/>
              </a:defRPr>
            </a:lvl5pPr>
            <a:lvl6pPr defTabSz="720725" eaLnBrk="0" fontAlgn="base" hangingPunct="0">
              <a:spcBef>
                <a:spcPct val="0"/>
              </a:spcBef>
              <a:spcAft>
                <a:spcPct val="0"/>
              </a:spcAft>
              <a:defRPr sz="1600">
                <a:latin typeface="Arial" pitchFamily="34" charset="0"/>
                <a:ea typeface="宋体" pitchFamily="2" charset="-122"/>
              </a:defRPr>
            </a:lvl6pPr>
            <a:lvl7pPr defTabSz="720725" eaLnBrk="0" fontAlgn="base" hangingPunct="0">
              <a:spcBef>
                <a:spcPct val="0"/>
              </a:spcBef>
              <a:spcAft>
                <a:spcPct val="0"/>
              </a:spcAft>
              <a:defRPr sz="1600">
                <a:latin typeface="Arial" pitchFamily="34" charset="0"/>
                <a:ea typeface="宋体" pitchFamily="2" charset="-122"/>
              </a:defRPr>
            </a:lvl7pPr>
            <a:lvl8pPr defTabSz="720725" eaLnBrk="0" fontAlgn="base" hangingPunct="0">
              <a:spcBef>
                <a:spcPct val="0"/>
              </a:spcBef>
              <a:spcAft>
                <a:spcPct val="0"/>
              </a:spcAft>
              <a:defRPr sz="1600">
                <a:latin typeface="Arial" pitchFamily="34" charset="0"/>
                <a:ea typeface="宋体" pitchFamily="2" charset="-122"/>
              </a:defRPr>
            </a:lvl8pPr>
            <a:lvl9pPr defTabSz="720725" eaLnBrk="0" fontAlgn="base" hangingPunct="0">
              <a:spcBef>
                <a:spcPct val="0"/>
              </a:spcBef>
              <a:spcAft>
                <a:spcPct val="0"/>
              </a:spcAft>
              <a:defRPr sz="1600">
                <a:latin typeface="Arial" pitchFamily="34" charset="0"/>
                <a:ea typeface="宋体" pitchFamily="2" charset="-122"/>
              </a:defRPr>
            </a:lvl9pPr>
          </a:lstStyle>
          <a:p>
            <a:r>
              <a:rPr lang="zh-CN" altLang="en-US" sz="1200" dirty="0" smtClean="0">
                <a:solidFill>
                  <a:schemeClr val="tx1"/>
                </a:solidFill>
              </a:rPr>
              <a:t>单击此处添加文本内容单击此处添加文本内容单击此处添加文本内容单击此处添加文本内容单击此处添加文本内容单击此处添加文本内容</a:t>
            </a:r>
            <a:endParaRPr lang="en-US" altLang="zh-CN" sz="1200" dirty="0">
              <a:solidFill>
                <a:schemeClr val="tx1"/>
              </a:solidFill>
            </a:endParaRPr>
          </a:p>
        </p:txBody>
      </p:sp>
      <p:grpSp>
        <p:nvGrpSpPr>
          <p:cNvPr id="17" name="组合 16"/>
          <p:cNvGrpSpPr/>
          <p:nvPr/>
        </p:nvGrpSpPr>
        <p:grpSpPr>
          <a:xfrm>
            <a:off x="2095624" y="1819976"/>
            <a:ext cx="2223485" cy="826744"/>
            <a:chOff x="2095624" y="1923678"/>
            <a:chExt cx="2223485" cy="826744"/>
          </a:xfrm>
          <a:solidFill>
            <a:srgbClr val="48AFBA"/>
          </a:solidFill>
        </p:grpSpPr>
        <p:sp>
          <p:nvSpPr>
            <p:cNvPr id="18" name="Freeform 19"/>
            <p:cNvSpPr>
              <a:spLocks/>
            </p:cNvSpPr>
            <p:nvPr/>
          </p:nvSpPr>
          <p:spPr bwMode="auto">
            <a:xfrm>
              <a:off x="2095624" y="1923678"/>
              <a:ext cx="2223485" cy="826744"/>
            </a:xfrm>
            <a:custGeom>
              <a:avLst/>
              <a:gdLst>
                <a:gd name="T0" fmla="*/ 0 w 893"/>
                <a:gd name="T1" fmla="*/ 0 h 278"/>
                <a:gd name="T2" fmla="*/ 0 w 893"/>
                <a:gd name="T3" fmla="*/ 0 h 278"/>
                <a:gd name="T4" fmla="*/ 696 w 893"/>
                <a:gd name="T5" fmla="*/ 0 h 278"/>
                <a:gd name="T6" fmla="*/ 838 w 893"/>
                <a:gd name="T7" fmla="*/ 155 h 278"/>
                <a:gd name="T8" fmla="*/ 892 w 893"/>
                <a:gd name="T9" fmla="*/ 112 h 278"/>
                <a:gd name="T10" fmla="*/ 835 w 893"/>
                <a:gd name="T11" fmla="*/ 244 h 278"/>
                <a:gd name="T12" fmla="*/ 686 w 893"/>
                <a:gd name="T13" fmla="*/ 277 h 278"/>
                <a:gd name="T14" fmla="*/ 735 w 893"/>
                <a:gd name="T15" fmla="*/ 237 h 278"/>
                <a:gd name="T16" fmla="*/ 639 w 893"/>
                <a:gd name="T17" fmla="*/ 135 h 278"/>
                <a:gd name="T18" fmla="*/ 0 w 893"/>
                <a:gd name="T19" fmla="*/ 135 h 278"/>
                <a:gd name="T20" fmla="*/ 0 w 893"/>
                <a:gd name="T21"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0" y="0"/>
                  </a:moveTo>
                  <a:lnTo>
                    <a:pt x="0" y="0"/>
                  </a:lnTo>
                  <a:lnTo>
                    <a:pt x="696" y="0"/>
                  </a:lnTo>
                  <a:lnTo>
                    <a:pt x="838" y="155"/>
                  </a:lnTo>
                  <a:lnTo>
                    <a:pt x="892" y="112"/>
                  </a:lnTo>
                  <a:lnTo>
                    <a:pt x="835" y="244"/>
                  </a:lnTo>
                  <a:lnTo>
                    <a:pt x="686" y="277"/>
                  </a:lnTo>
                  <a:lnTo>
                    <a:pt x="735" y="237"/>
                  </a:lnTo>
                  <a:lnTo>
                    <a:pt x="639" y="135"/>
                  </a:lnTo>
                  <a:lnTo>
                    <a:pt x="0" y="135"/>
                  </a:lnTo>
                  <a:lnTo>
                    <a:pt x="0" y="0"/>
                  </a:lnTo>
                </a:path>
              </a:pathLst>
            </a:custGeom>
            <a:grpFill/>
            <a:ln w="38100" cap="flat" cmpd="sng" algn="ctr">
              <a:solidFill>
                <a:srgbClr val="48AFBA"/>
              </a:solidFill>
              <a:prstDash val="solid"/>
            </a:ln>
            <a:effectLst/>
            <a:scene3d>
              <a:camera prst="orthographicFront">
                <a:rot lat="0" lon="0" rev="0"/>
              </a:camera>
              <a:lightRig rig="soft" dir="t">
                <a:rot lat="0" lon="0" rev="0"/>
              </a:lightRig>
            </a:scene3d>
            <a:sp3d prstMaterial="matte">
              <a:bevelT w="0" h="0" prst="artDeco"/>
              <a:contourClr>
                <a:srgbClr val="FFFFFF"/>
              </a:contourClr>
            </a:sp3d>
          </p:spPr>
          <p:txBody>
            <a:bodyPr lIns="0" rIns="0" anchor="ctr"/>
            <a:lstStyle/>
            <a:p>
              <a:pPr algn="ctr" fontAlgn="base">
                <a:lnSpc>
                  <a:spcPct val="120000"/>
                </a:lnSpc>
                <a:spcBef>
                  <a:spcPts val="450"/>
                </a:spcBef>
                <a:spcAft>
                  <a:spcPts val="450"/>
                </a:spcAft>
                <a:defRPr/>
              </a:pPr>
              <a:endParaRPr lang="en-US" sz="2100" kern="0">
                <a:solidFill>
                  <a:schemeClr val="bg1"/>
                </a:solidFill>
                <a:latin typeface="Impact" pitchFamily="34" charset="0"/>
                <a:ea typeface="微软雅黑" pitchFamily="34" charset="-122"/>
              </a:endParaRPr>
            </a:p>
          </p:txBody>
        </p:sp>
        <p:sp>
          <p:nvSpPr>
            <p:cNvPr id="19" name="TextBox 53"/>
            <p:cNvSpPr txBox="1">
              <a:spLocks noChangeArrowheads="1"/>
            </p:cNvSpPr>
            <p:nvPr/>
          </p:nvSpPr>
          <p:spPr bwMode="auto">
            <a:xfrm>
              <a:off x="2113251" y="2014271"/>
              <a:ext cx="1746127" cy="27699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fontAlgn="base">
                <a:spcBef>
                  <a:spcPct val="0"/>
                </a:spcBef>
                <a:spcAft>
                  <a:spcPct val="0"/>
                </a:spcAft>
                <a:defRPr/>
              </a:pPr>
              <a:r>
                <a:rPr lang="zh-CN" altLang="en-US" sz="1200" kern="0" dirty="0">
                  <a:solidFill>
                    <a:schemeClr val="bg1"/>
                  </a:solidFill>
                  <a:latin typeface="微软雅黑" pitchFamily="34" charset="-122"/>
                  <a:ea typeface="微软雅黑" pitchFamily="34" charset="-122"/>
                  <a:cs typeface="宋体" pitchFamily="2" charset="-122"/>
                </a:rPr>
                <a:t>添加文字内容</a:t>
              </a:r>
            </a:p>
          </p:txBody>
        </p:sp>
      </p:grpSp>
      <p:grpSp>
        <p:nvGrpSpPr>
          <p:cNvPr id="20" name="组合 19"/>
          <p:cNvGrpSpPr/>
          <p:nvPr/>
        </p:nvGrpSpPr>
        <p:grpSpPr>
          <a:xfrm>
            <a:off x="2049903" y="2792441"/>
            <a:ext cx="1809474" cy="755371"/>
            <a:chOff x="2049903" y="2896143"/>
            <a:chExt cx="1809474" cy="755371"/>
          </a:xfrm>
        </p:grpSpPr>
        <p:sp>
          <p:nvSpPr>
            <p:cNvPr id="21" name="Freeform 18"/>
            <p:cNvSpPr>
              <a:spLocks/>
            </p:cNvSpPr>
            <p:nvPr/>
          </p:nvSpPr>
          <p:spPr bwMode="auto">
            <a:xfrm>
              <a:off x="2095624" y="2896143"/>
              <a:ext cx="1718034" cy="755371"/>
            </a:xfrm>
            <a:custGeom>
              <a:avLst/>
              <a:gdLst>
                <a:gd name="T0" fmla="*/ 0 w 690"/>
                <a:gd name="T1" fmla="*/ 190 h 254"/>
                <a:gd name="T2" fmla="*/ 0 w 690"/>
                <a:gd name="T3" fmla="*/ 190 h 254"/>
                <a:gd name="T4" fmla="*/ 0 w 690"/>
                <a:gd name="T5" fmla="*/ 62 h 254"/>
                <a:gd name="T6" fmla="*/ 618 w 690"/>
                <a:gd name="T7" fmla="*/ 62 h 254"/>
                <a:gd name="T8" fmla="*/ 618 w 690"/>
                <a:gd name="T9" fmla="*/ 0 h 254"/>
                <a:gd name="T10" fmla="*/ 689 w 690"/>
                <a:gd name="T11" fmla="*/ 128 h 254"/>
                <a:gd name="T12" fmla="*/ 618 w 690"/>
                <a:gd name="T13" fmla="*/ 253 h 254"/>
                <a:gd name="T14" fmla="*/ 618 w 690"/>
                <a:gd name="T15" fmla="*/ 190 h 254"/>
                <a:gd name="T16" fmla="*/ 0 w 690"/>
                <a:gd name="T17" fmla="*/ 19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254">
                  <a:moveTo>
                    <a:pt x="0" y="190"/>
                  </a:moveTo>
                  <a:lnTo>
                    <a:pt x="0" y="190"/>
                  </a:lnTo>
                  <a:lnTo>
                    <a:pt x="0" y="62"/>
                  </a:lnTo>
                  <a:lnTo>
                    <a:pt x="618" y="62"/>
                  </a:lnTo>
                  <a:lnTo>
                    <a:pt x="618" y="0"/>
                  </a:lnTo>
                  <a:lnTo>
                    <a:pt x="689" y="128"/>
                  </a:lnTo>
                  <a:lnTo>
                    <a:pt x="618" y="253"/>
                  </a:lnTo>
                  <a:lnTo>
                    <a:pt x="618" y="190"/>
                  </a:lnTo>
                  <a:lnTo>
                    <a:pt x="0" y="190"/>
                  </a:lnTo>
                </a:path>
              </a:pathLst>
            </a:custGeom>
            <a:solidFill>
              <a:srgbClr val="EDAF36"/>
            </a:solidFill>
            <a:ln w="38100" cap="flat" cmpd="sng" algn="ctr">
              <a:solidFill>
                <a:srgbClr val="EDAF36"/>
              </a:solidFill>
              <a:prstDash val="solid"/>
            </a:ln>
            <a:effectLst/>
          </p:spPr>
          <p:txBody>
            <a:bodyPr anchor="ctr"/>
            <a:lstStyle/>
            <a:p>
              <a:pPr algn="ctr" fontAlgn="base">
                <a:lnSpc>
                  <a:spcPct val="120000"/>
                </a:lnSpc>
                <a:spcBef>
                  <a:spcPct val="0"/>
                </a:spcBef>
                <a:spcAft>
                  <a:spcPct val="0"/>
                </a:spcAft>
                <a:defRPr/>
              </a:pPr>
              <a:endParaRPr lang="en-US" sz="900" kern="0">
                <a:solidFill>
                  <a:schemeClr val="bg1"/>
                </a:solidFill>
                <a:latin typeface="微软雅黑" pitchFamily="34" charset="-122"/>
                <a:ea typeface="微软雅黑" pitchFamily="34" charset="-122"/>
              </a:endParaRPr>
            </a:p>
          </p:txBody>
        </p:sp>
        <p:sp>
          <p:nvSpPr>
            <p:cNvPr id="22" name="TextBox 53"/>
            <p:cNvSpPr txBox="1">
              <a:spLocks noChangeArrowheads="1"/>
            </p:cNvSpPr>
            <p:nvPr/>
          </p:nvSpPr>
          <p:spPr bwMode="auto">
            <a:xfrm>
              <a:off x="2049903" y="3158847"/>
              <a:ext cx="180947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fontAlgn="base">
                <a:spcBef>
                  <a:spcPct val="0"/>
                </a:spcBef>
                <a:spcAft>
                  <a:spcPct val="0"/>
                </a:spcAft>
                <a:defRPr/>
              </a:pPr>
              <a:r>
                <a:rPr lang="zh-CN" altLang="en-US" sz="1200" kern="0" dirty="0">
                  <a:solidFill>
                    <a:schemeClr val="bg1"/>
                  </a:solidFill>
                  <a:latin typeface="微软雅黑" pitchFamily="34" charset="-122"/>
                  <a:ea typeface="微软雅黑" pitchFamily="34" charset="-122"/>
                  <a:cs typeface="宋体" pitchFamily="2" charset="-122"/>
                </a:rPr>
                <a:t>添加文字内容</a:t>
              </a:r>
            </a:p>
          </p:txBody>
        </p:sp>
      </p:grpSp>
      <p:grpSp>
        <p:nvGrpSpPr>
          <p:cNvPr id="23" name="组合 22"/>
          <p:cNvGrpSpPr/>
          <p:nvPr/>
        </p:nvGrpSpPr>
        <p:grpSpPr>
          <a:xfrm>
            <a:off x="2095624" y="3693532"/>
            <a:ext cx="2223485" cy="826744"/>
            <a:chOff x="2095624" y="3797234"/>
            <a:chExt cx="2223485" cy="826744"/>
          </a:xfrm>
          <a:solidFill>
            <a:srgbClr val="8DC85C"/>
          </a:solidFill>
        </p:grpSpPr>
        <p:sp>
          <p:nvSpPr>
            <p:cNvPr id="24" name="Freeform 21"/>
            <p:cNvSpPr>
              <a:spLocks/>
            </p:cNvSpPr>
            <p:nvPr/>
          </p:nvSpPr>
          <p:spPr bwMode="auto">
            <a:xfrm>
              <a:off x="2095624" y="3797234"/>
              <a:ext cx="2223485" cy="826744"/>
            </a:xfrm>
            <a:custGeom>
              <a:avLst/>
              <a:gdLst>
                <a:gd name="T0" fmla="*/ 0 w 893"/>
                <a:gd name="T1" fmla="*/ 277 h 278"/>
                <a:gd name="T2" fmla="*/ 0 w 893"/>
                <a:gd name="T3" fmla="*/ 277 h 278"/>
                <a:gd name="T4" fmla="*/ 696 w 893"/>
                <a:gd name="T5" fmla="*/ 277 h 278"/>
                <a:gd name="T6" fmla="*/ 838 w 893"/>
                <a:gd name="T7" fmla="*/ 125 h 278"/>
                <a:gd name="T8" fmla="*/ 892 w 893"/>
                <a:gd name="T9" fmla="*/ 165 h 278"/>
                <a:gd name="T10" fmla="*/ 835 w 893"/>
                <a:gd name="T11" fmla="*/ 33 h 278"/>
                <a:gd name="T12" fmla="*/ 686 w 893"/>
                <a:gd name="T13" fmla="*/ 0 h 278"/>
                <a:gd name="T14" fmla="*/ 735 w 893"/>
                <a:gd name="T15" fmla="*/ 40 h 278"/>
                <a:gd name="T16" fmla="*/ 639 w 893"/>
                <a:gd name="T17" fmla="*/ 142 h 278"/>
                <a:gd name="T18" fmla="*/ 0 w 893"/>
                <a:gd name="T19" fmla="*/ 142 h 278"/>
                <a:gd name="T20" fmla="*/ 0 w 893"/>
                <a:gd name="T21" fmla="*/ 2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0" y="277"/>
                  </a:moveTo>
                  <a:lnTo>
                    <a:pt x="0" y="277"/>
                  </a:lnTo>
                  <a:lnTo>
                    <a:pt x="696" y="277"/>
                  </a:lnTo>
                  <a:lnTo>
                    <a:pt x="838" y="125"/>
                  </a:lnTo>
                  <a:lnTo>
                    <a:pt x="892" y="165"/>
                  </a:lnTo>
                  <a:lnTo>
                    <a:pt x="835" y="33"/>
                  </a:lnTo>
                  <a:lnTo>
                    <a:pt x="686" y="0"/>
                  </a:lnTo>
                  <a:lnTo>
                    <a:pt x="735" y="40"/>
                  </a:lnTo>
                  <a:lnTo>
                    <a:pt x="639" y="142"/>
                  </a:lnTo>
                  <a:lnTo>
                    <a:pt x="0" y="142"/>
                  </a:lnTo>
                  <a:lnTo>
                    <a:pt x="0" y="277"/>
                  </a:lnTo>
                </a:path>
              </a:pathLst>
            </a:custGeom>
            <a:grpFill/>
            <a:ln w="38100" cap="flat" cmpd="sng" algn="ctr">
              <a:solidFill>
                <a:srgbClr val="8DC85C"/>
              </a:solidFill>
              <a:prstDash val="solid"/>
            </a:ln>
            <a:effectLst/>
            <a:scene3d>
              <a:camera prst="orthographicFront">
                <a:rot lat="0" lon="0" rev="0"/>
              </a:camera>
              <a:lightRig rig="soft" dir="t">
                <a:rot lat="0" lon="0" rev="0"/>
              </a:lightRig>
            </a:scene3d>
            <a:sp3d prstMaterial="matte">
              <a:bevelT w="0" h="0" prst="artDeco"/>
              <a:contourClr>
                <a:srgbClr val="FFFFFF"/>
              </a:contourClr>
            </a:sp3d>
          </p:spPr>
          <p:txBody>
            <a:bodyPr lIns="0" rIns="0" anchor="ctr"/>
            <a:lstStyle/>
            <a:p>
              <a:pPr algn="ctr" fontAlgn="base">
                <a:lnSpc>
                  <a:spcPct val="120000"/>
                </a:lnSpc>
                <a:spcBef>
                  <a:spcPts val="450"/>
                </a:spcBef>
                <a:spcAft>
                  <a:spcPts val="450"/>
                </a:spcAft>
                <a:defRPr/>
              </a:pPr>
              <a:endParaRPr lang="en-US" sz="2100" kern="0">
                <a:solidFill>
                  <a:schemeClr val="bg1"/>
                </a:solidFill>
                <a:latin typeface="Impact" pitchFamily="34" charset="0"/>
                <a:ea typeface="微软雅黑" pitchFamily="34" charset="-122"/>
              </a:endParaRPr>
            </a:p>
          </p:txBody>
        </p:sp>
        <p:sp>
          <p:nvSpPr>
            <p:cNvPr id="25" name="TextBox 53"/>
            <p:cNvSpPr txBox="1">
              <a:spLocks noChangeArrowheads="1"/>
            </p:cNvSpPr>
            <p:nvPr/>
          </p:nvSpPr>
          <p:spPr bwMode="auto">
            <a:xfrm>
              <a:off x="2120362" y="4316056"/>
              <a:ext cx="1739015" cy="27699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fontAlgn="base">
                <a:spcBef>
                  <a:spcPct val="0"/>
                </a:spcBef>
                <a:spcAft>
                  <a:spcPct val="0"/>
                </a:spcAft>
                <a:defRPr/>
              </a:pPr>
              <a:r>
                <a:rPr lang="zh-CN" altLang="en-US" sz="1200" kern="0" dirty="0">
                  <a:solidFill>
                    <a:schemeClr val="bg1"/>
                  </a:solidFill>
                  <a:latin typeface="微软雅黑" pitchFamily="34" charset="-122"/>
                  <a:ea typeface="微软雅黑" pitchFamily="34" charset="-122"/>
                  <a:cs typeface="宋体" pitchFamily="2" charset="-122"/>
                </a:rPr>
                <a:t>添加文字内容</a:t>
              </a:r>
            </a:p>
          </p:txBody>
        </p:sp>
      </p:grpSp>
      <p:grpSp>
        <p:nvGrpSpPr>
          <p:cNvPr id="26" name="组合 25"/>
          <p:cNvGrpSpPr/>
          <p:nvPr/>
        </p:nvGrpSpPr>
        <p:grpSpPr>
          <a:xfrm>
            <a:off x="4732432" y="3693532"/>
            <a:ext cx="2223485" cy="826744"/>
            <a:chOff x="4732432" y="3797234"/>
            <a:chExt cx="2223485" cy="826744"/>
          </a:xfrm>
          <a:solidFill>
            <a:srgbClr val="48AFBA"/>
          </a:solidFill>
        </p:grpSpPr>
        <p:sp>
          <p:nvSpPr>
            <p:cNvPr id="27" name="Freeform 22"/>
            <p:cNvSpPr>
              <a:spLocks/>
            </p:cNvSpPr>
            <p:nvPr/>
          </p:nvSpPr>
          <p:spPr bwMode="auto">
            <a:xfrm>
              <a:off x="4732432" y="3797234"/>
              <a:ext cx="2223485" cy="826744"/>
            </a:xfrm>
            <a:custGeom>
              <a:avLst/>
              <a:gdLst>
                <a:gd name="T0" fmla="*/ 892 w 893"/>
                <a:gd name="T1" fmla="*/ 277 h 278"/>
                <a:gd name="T2" fmla="*/ 892 w 893"/>
                <a:gd name="T3" fmla="*/ 277 h 278"/>
                <a:gd name="T4" fmla="*/ 195 w 893"/>
                <a:gd name="T5" fmla="*/ 277 h 278"/>
                <a:gd name="T6" fmla="*/ 53 w 893"/>
                <a:gd name="T7" fmla="*/ 125 h 278"/>
                <a:gd name="T8" fmla="*/ 0 w 893"/>
                <a:gd name="T9" fmla="*/ 165 h 278"/>
                <a:gd name="T10" fmla="*/ 57 w 893"/>
                <a:gd name="T11" fmla="*/ 33 h 278"/>
                <a:gd name="T12" fmla="*/ 206 w 893"/>
                <a:gd name="T13" fmla="*/ 0 h 278"/>
                <a:gd name="T14" fmla="*/ 156 w 893"/>
                <a:gd name="T15" fmla="*/ 40 h 278"/>
                <a:gd name="T16" fmla="*/ 252 w 893"/>
                <a:gd name="T17" fmla="*/ 142 h 278"/>
                <a:gd name="T18" fmla="*/ 892 w 893"/>
                <a:gd name="T19" fmla="*/ 142 h 278"/>
                <a:gd name="T20" fmla="*/ 892 w 893"/>
                <a:gd name="T21" fmla="*/ 2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892" y="277"/>
                  </a:moveTo>
                  <a:lnTo>
                    <a:pt x="892" y="277"/>
                  </a:lnTo>
                  <a:lnTo>
                    <a:pt x="195" y="277"/>
                  </a:lnTo>
                  <a:lnTo>
                    <a:pt x="53" y="125"/>
                  </a:lnTo>
                  <a:lnTo>
                    <a:pt x="0" y="165"/>
                  </a:lnTo>
                  <a:lnTo>
                    <a:pt x="57" y="33"/>
                  </a:lnTo>
                  <a:lnTo>
                    <a:pt x="206" y="0"/>
                  </a:lnTo>
                  <a:lnTo>
                    <a:pt x="156" y="40"/>
                  </a:lnTo>
                  <a:lnTo>
                    <a:pt x="252" y="142"/>
                  </a:lnTo>
                  <a:lnTo>
                    <a:pt x="892" y="142"/>
                  </a:lnTo>
                  <a:lnTo>
                    <a:pt x="892" y="277"/>
                  </a:lnTo>
                </a:path>
              </a:pathLst>
            </a:custGeom>
            <a:grpFill/>
            <a:ln w="38100" cap="flat" cmpd="sng" algn="ctr">
              <a:solidFill>
                <a:srgbClr val="48AFBA"/>
              </a:solidFill>
              <a:prstDash val="solid"/>
            </a:ln>
            <a:effectLst/>
            <a:scene3d>
              <a:camera prst="orthographicFront">
                <a:rot lat="0" lon="0" rev="0"/>
              </a:camera>
              <a:lightRig rig="soft" dir="t">
                <a:rot lat="0" lon="0" rev="0"/>
              </a:lightRig>
            </a:scene3d>
            <a:sp3d prstMaterial="matte">
              <a:bevelT w="0" h="0" prst="artDeco"/>
              <a:contourClr>
                <a:srgbClr val="FFFFFF"/>
              </a:contourClr>
            </a:sp3d>
          </p:spPr>
          <p:txBody>
            <a:bodyPr lIns="0" rIns="0" anchor="ctr"/>
            <a:lstStyle/>
            <a:p>
              <a:pPr algn="ctr" fontAlgn="base">
                <a:lnSpc>
                  <a:spcPct val="120000"/>
                </a:lnSpc>
                <a:spcBef>
                  <a:spcPts val="450"/>
                </a:spcBef>
                <a:spcAft>
                  <a:spcPts val="450"/>
                </a:spcAft>
                <a:defRPr/>
              </a:pPr>
              <a:endParaRPr lang="en-US" sz="2100" kern="0">
                <a:solidFill>
                  <a:schemeClr val="bg1"/>
                </a:solidFill>
                <a:latin typeface="Impact" pitchFamily="34" charset="0"/>
                <a:ea typeface="微软雅黑" pitchFamily="34" charset="-122"/>
              </a:endParaRPr>
            </a:p>
          </p:txBody>
        </p:sp>
        <p:sp>
          <p:nvSpPr>
            <p:cNvPr id="28" name="TextBox 53"/>
            <p:cNvSpPr txBox="1">
              <a:spLocks noChangeArrowheads="1"/>
            </p:cNvSpPr>
            <p:nvPr/>
          </p:nvSpPr>
          <p:spPr bwMode="auto">
            <a:xfrm>
              <a:off x="5237883" y="4316056"/>
              <a:ext cx="1718034" cy="27699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fontAlgn="base">
                <a:spcBef>
                  <a:spcPct val="0"/>
                </a:spcBef>
                <a:spcAft>
                  <a:spcPct val="0"/>
                </a:spcAft>
                <a:defRPr/>
              </a:pPr>
              <a:r>
                <a:rPr lang="zh-CN" altLang="en-US" sz="1200" kern="0" dirty="0">
                  <a:solidFill>
                    <a:schemeClr val="bg1"/>
                  </a:solidFill>
                  <a:latin typeface="微软雅黑" pitchFamily="34" charset="-122"/>
                  <a:ea typeface="微软雅黑" pitchFamily="34" charset="-122"/>
                  <a:cs typeface="宋体" pitchFamily="2" charset="-122"/>
                </a:rPr>
                <a:t>添加文字内容</a:t>
              </a:r>
            </a:p>
          </p:txBody>
        </p:sp>
      </p:grpSp>
      <p:grpSp>
        <p:nvGrpSpPr>
          <p:cNvPr id="29" name="组合 28"/>
          <p:cNvGrpSpPr/>
          <p:nvPr/>
        </p:nvGrpSpPr>
        <p:grpSpPr>
          <a:xfrm>
            <a:off x="5192163" y="2792441"/>
            <a:ext cx="1809474" cy="755371"/>
            <a:chOff x="5192163" y="2896143"/>
            <a:chExt cx="1809474" cy="755371"/>
          </a:xfrm>
        </p:grpSpPr>
        <p:sp>
          <p:nvSpPr>
            <p:cNvPr id="30" name="Freeform 23"/>
            <p:cNvSpPr>
              <a:spLocks/>
            </p:cNvSpPr>
            <p:nvPr/>
          </p:nvSpPr>
          <p:spPr bwMode="auto">
            <a:xfrm>
              <a:off x="5237883" y="2896143"/>
              <a:ext cx="1718034" cy="755371"/>
            </a:xfrm>
            <a:custGeom>
              <a:avLst/>
              <a:gdLst>
                <a:gd name="T0" fmla="*/ 689 w 690"/>
                <a:gd name="T1" fmla="*/ 190 h 254"/>
                <a:gd name="T2" fmla="*/ 689 w 690"/>
                <a:gd name="T3" fmla="*/ 190 h 254"/>
                <a:gd name="T4" fmla="*/ 689 w 690"/>
                <a:gd name="T5" fmla="*/ 62 h 254"/>
                <a:gd name="T6" fmla="*/ 71 w 690"/>
                <a:gd name="T7" fmla="*/ 62 h 254"/>
                <a:gd name="T8" fmla="*/ 67 w 690"/>
                <a:gd name="T9" fmla="*/ 0 h 254"/>
                <a:gd name="T10" fmla="*/ 0 w 690"/>
                <a:gd name="T11" fmla="*/ 128 h 254"/>
                <a:gd name="T12" fmla="*/ 71 w 690"/>
                <a:gd name="T13" fmla="*/ 253 h 254"/>
                <a:gd name="T14" fmla="*/ 71 w 690"/>
                <a:gd name="T15" fmla="*/ 190 h 254"/>
                <a:gd name="T16" fmla="*/ 689 w 690"/>
                <a:gd name="T17" fmla="*/ 19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0" h="254">
                  <a:moveTo>
                    <a:pt x="689" y="190"/>
                  </a:moveTo>
                  <a:lnTo>
                    <a:pt x="689" y="190"/>
                  </a:lnTo>
                  <a:lnTo>
                    <a:pt x="689" y="62"/>
                  </a:lnTo>
                  <a:lnTo>
                    <a:pt x="71" y="62"/>
                  </a:lnTo>
                  <a:lnTo>
                    <a:pt x="67" y="0"/>
                  </a:lnTo>
                  <a:lnTo>
                    <a:pt x="0" y="128"/>
                  </a:lnTo>
                  <a:lnTo>
                    <a:pt x="71" y="253"/>
                  </a:lnTo>
                  <a:lnTo>
                    <a:pt x="71" y="190"/>
                  </a:lnTo>
                  <a:lnTo>
                    <a:pt x="689" y="190"/>
                  </a:lnTo>
                </a:path>
              </a:pathLst>
            </a:custGeom>
            <a:solidFill>
              <a:srgbClr val="EDAF36"/>
            </a:solidFill>
            <a:ln w="38100" cap="flat" cmpd="sng" algn="ctr">
              <a:solidFill>
                <a:srgbClr val="EDAF36"/>
              </a:solidFill>
              <a:prstDash val="solid"/>
            </a:ln>
            <a:effectLst/>
          </p:spPr>
          <p:txBody>
            <a:bodyPr anchor="ctr"/>
            <a:lstStyle/>
            <a:p>
              <a:pPr algn="ctr" fontAlgn="base">
                <a:lnSpc>
                  <a:spcPct val="120000"/>
                </a:lnSpc>
                <a:spcBef>
                  <a:spcPct val="0"/>
                </a:spcBef>
                <a:spcAft>
                  <a:spcPct val="0"/>
                </a:spcAft>
                <a:defRPr/>
              </a:pPr>
              <a:endParaRPr lang="en-US" sz="900" kern="0">
                <a:solidFill>
                  <a:schemeClr val="bg1"/>
                </a:solidFill>
                <a:latin typeface="微软雅黑" pitchFamily="34" charset="-122"/>
                <a:ea typeface="微软雅黑" pitchFamily="34" charset="-122"/>
              </a:endParaRPr>
            </a:p>
          </p:txBody>
        </p:sp>
        <p:sp>
          <p:nvSpPr>
            <p:cNvPr id="31" name="TextBox 53"/>
            <p:cNvSpPr txBox="1">
              <a:spLocks noChangeArrowheads="1"/>
            </p:cNvSpPr>
            <p:nvPr/>
          </p:nvSpPr>
          <p:spPr bwMode="auto">
            <a:xfrm>
              <a:off x="5192163" y="3158847"/>
              <a:ext cx="180947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fontAlgn="base">
                <a:spcBef>
                  <a:spcPct val="0"/>
                </a:spcBef>
                <a:spcAft>
                  <a:spcPct val="0"/>
                </a:spcAft>
                <a:defRPr/>
              </a:pPr>
              <a:r>
                <a:rPr lang="zh-CN" altLang="en-US" sz="1200" kern="0" dirty="0">
                  <a:solidFill>
                    <a:schemeClr val="bg1"/>
                  </a:solidFill>
                  <a:latin typeface="微软雅黑" pitchFamily="34" charset="-122"/>
                  <a:ea typeface="微软雅黑" pitchFamily="34" charset="-122"/>
                  <a:cs typeface="宋体" pitchFamily="2" charset="-122"/>
                </a:rPr>
                <a:t>添加文字内容</a:t>
              </a:r>
            </a:p>
          </p:txBody>
        </p:sp>
      </p:grpSp>
      <p:grpSp>
        <p:nvGrpSpPr>
          <p:cNvPr id="32" name="组合 31"/>
          <p:cNvGrpSpPr/>
          <p:nvPr/>
        </p:nvGrpSpPr>
        <p:grpSpPr>
          <a:xfrm>
            <a:off x="4732432" y="1819976"/>
            <a:ext cx="2239720" cy="826744"/>
            <a:chOff x="4732432" y="1923678"/>
            <a:chExt cx="2239720" cy="826744"/>
          </a:xfrm>
          <a:solidFill>
            <a:srgbClr val="8DC85C"/>
          </a:solidFill>
        </p:grpSpPr>
        <p:sp>
          <p:nvSpPr>
            <p:cNvPr id="33" name="Freeform 20"/>
            <p:cNvSpPr>
              <a:spLocks/>
            </p:cNvSpPr>
            <p:nvPr/>
          </p:nvSpPr>
          <p:spPr bwMode="auto">
            <a:xfrm>
              <a:off x="4732432" y="1923678"/>
              <a:ext cx="2223485" cy="826744"/>
            </a:xfrm>
            <a:custGeom>
              <a:avLst/>
              <a:gdLst>
                <a:gd name="T0" fmla="*/ 892 w 893"/>
                <a:gd name="T1" fmla="*/ 0 h 278"/>
                <a:gd name="T2" fmla="*/ 892 w 893"/>
                <a:gd name="T3" fmla="*/ 0 h 278"/>
                <a:gd name="T4" fmla="*/ 195 w 893"/>
                <a:gd name="T5" fmla="*/ 0 h 278"/>
                <a:gd name="T6" fmla="*/ 53 w 893"/>
                <a:gd name="T7" fmla="*/ 155 h 278"/>
                <a:gd name="T8" fmla="*/ 0 w 893"/>
                <a:gd name="T9" fmla="*/ 112 h 278"/>
                <a:gd name="T10" fmla="*/ 57 w 893"/>
                <a:gd name="T11" fmla="*/ 244 h 278"/>
                <a:gd name="T12" fmla="*/ 206 w 893"/>
                <a:gd name="T13" fmla="*/ 277 h 278"/>
                <a:gd name="T14" fmla="*/ 156 w 893"/>
                <a:gd name="T15" fmla="*/ 237 h 278"/>
                <a:gd name="T16" fmla="*/ 252 w 893"/>
                <a:gd name="T17" fmla="*/ 135 h 278"/>
                <a:gd name="T18" fmla="*/ 892 w 893"/>
                <a:gd name="T19" fmla="*/ 135 h 278"/>
                <a:gd name="T20" fmla="*/ 892 w 893"/>
                <a:gd name="T21"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3" h="278">
                  <a:moveTo>
                    <a:pt x="892" y="0"/>
                  </a:moveTo>
                  <a:lnTo>
                    <a:pt x="892" y="0"/>
                  </a:lnTo>
                  <a:lnTo>
                    <a:pt x="195" y="0"/>
                  </a:lnTo>
                  <a:lnTo>
                    <a:pt x="53" y="155"/>
                  </a:lnTo>
                  <a:lnTo>
                    <a:pt x="0" y="112"/>
                  </a:lnTo>
                  <a:lnTo>
                    <a:pt x="57" y="244"/>
                  </a:lnTo>
                  <a:lnTo>
                    <a:pt x="206" y="277"/>
                  </a:lnTo>
                  <a:lnTo>
                    <a:pt x="156" y="237"/>
                  </a:lnTo>
                  <a:lnTo>
                    <a:pt x="252" y="135"/>
                  </a:lnTo>
                  <a:lnTo>
                    <a:pt x="892" y="135"/>
                  </a:lnTo>
                  <a:lnTo>
                    <a:pt x="892" y="0"/>
                  </a:lnTo>
                </a:path>
              </a:pathLst>
            </a:custGeom>
            <a:grpFill/>
            <a:ln w="38100" cap="flat" cmpd="sng" algn="ctr">
              <a:solidFill>
                <a:srgbClr val="8DC85C"/>
              </a:solidFill>
              <a:prstDash val="solid"/>
            </a:ln>
            <a:effectLst/>
            <a:scene3d>
              <a:camera prst="orthographicFront">
                <a:rot lat="0" lon="0" rev="0"/>
              </a:camera>
              <a:lightRig rig="soft" dir="t">
                <a:rot lat="0" lon="0" rev="0"/>
              </a:lightRig>
            </a:scene3d>
            <a:sp3d prstMaterial="matte">
              <a:bevelT w="0" h="0" prst="artDeco"/>
              <a:contourClr>
                <a:srgbClr val="FFFFFF"/>
              </a:contourClr>
            </a:sp3d>
          </p:spPr>
          <p:txBody>
            <a:bodyPr lIns="0" rIns="0" anchor="ctr"/>
            <a:lstStyle/>
            <a:p>
              <a:pPr algn="ctr" fontAlgn="base">
                <a:lnSpc>
                  <a:spcPct val="120000"/>
                </a:lnSpc>
                <a:spcBef>
                  <a:spcPts val="450"/>
                </a:spcBef>
                <a:spcAft>
                  <a:spcPts val="450"/>
                </a:spcAft>
                <a:defRPr/>
              </a:pPr>
              <a:endParaRPr lang="en-US" sz="2100" kern="0">
                <a:solidFill>
                  <a:schemeClr val="bg1"/>
                </a:solidFill>
                <a:latin typeface="Impact" pitchFamily="34" charset="0"/>
                <a:ea typeface="微软雅黑" pitchFamily="34" charset="-122"/>
              </a:endParaRPr>
            </a:p>
          </p:txBody>
        </p:sp>
        <p:sp>
          <p:nvSpPr>
            <p:cNvPr id="34" name="TextBox 33"/>
            <p:cNvSpPr txBox="1">
              <a:spLocks noChangeArrowheads="1"/>
            </p:cNvSpPr>
            <p:nvPr/>
          </p:nvSpPr>
          <p:spPr bwMode="auto">
            <a:xfrm>
              <a:off x="5237883" y="2014271"/>
              <a:ext cx="1734269" cy="276999"/>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lgn="ctr" fontAlgn="base">
                <a:spcBef>
                  <a:spcPct val="0"/>
                </a:spcBef>
                <a:spcAft>
                  <a:spcPct val="0"/>
                </a:spcAft>
                <a:defRPr/>
              </a:pPr>
              <a:r>
                <a:rPr lang="zh-CN" altLang="en-US" sz="1200" kern="0" dirty="0">
                  <a:solidFill>
                    <a:schemeClr val="bg1"/>
                  </a:solidFill>
                  <a:latin typeface="微软雅黑" pitchFamily="34" charset="-122"/>
                  <a:ea typeface="微软雅黑" pitchFamily="34" charset="-122"/>
                  <a:cs typeface="宋体" pitchFamily="2" charset="-122"/>
                </a:rPr>
                <a:t>添加文字内容</a:t>
              </a:r>
            </a:p>
          </p:txBody>
        </p:sp>
      </p:grpSp>
      <p:grpSp>
        <p:nvGrpSpPr>
          <p:cNvPr id="35" name="组合 34"/>
          <p:cNvGrpSpPr/>
          <p:nvPr/>
        </p:nvGrpSpPr>
        <p:grpSpPr>
          <a:xfrm>
            <a:off x="3929837" y="2718094"/>
            <a:ext cx="1189377" cy="969491"/>
            <a:chOff x="3929837" y="2821796"/>
            <a:chExt cx="1189377" cy="969491"/>
          </a:xfrm>
        </p:grpSpPr>
        <p:sp>
          <p:nvSpPr>
            <p:cNvPr id="36" name="AutoShape 17"/>
            <p:cNvSpPr>
              <a:spLocks noChangeArrowheads="1"/>
            </p:cNvSpPr>
            <p:nvPr/>
          </p:nvSpPr>
          <p:spPr bwMode="auto">
            <a:xfrm>
              <a:off x="3929837" y="2821796"/>
              <a:ext cx="1189377" cy="969491"/>
            </a:xfrm>
            <a:prstGeom prst="hexagon">
              <a:avLst>
                <a:gd name="adj" fmla="val 30740"/>
                <a:gd name="vf" fmla="val 115470"/>
              </a:avLst>
            </a:prstGeom>
            <a:solidFill>
              <a:srgbClr val="EF605E"/>
            </a:solidFill>
            <a:ln w="38100" cap="flat" cmpd="sng" algn="ctr">
              <a:solidFill>
                <a:srgbClr val="EF605E"/>
              </a:solidFill>
              <a:prstDash val="solid"/>
            </a:ln>
            <a:effectLst/>
          </p:spPr>
          <p:txBody>
            <a:bodyPr anchor="ctr"/>
            <a:lstStyle/>
            <a:p>
              <a:pPr algn="ctr" fontAlgn="base">
                <a:lnSpc>
                  <a:spcPct val="120000"/>
                </a:lnSpc>
                <a:spcBef>
                  <a:spcPct val="0"/>
                </a:spcBef>
                <a:spcAft>
                  <a:spcPct val="0"/>
                </a:spcAft>
                <a:defRPr/>
              </a:pPr>
              <a:endParaRPr lang="en-US" altLang="zh-SG" sz="900" kern="0" dirty="0">
                <a:solidFill>
                  <a:schemeClr val="bg1"/>
                </a:solidFill>
                <a:latin typeface="微软雅黑" pitchFamily="34" charset="-122"/>
                <a:ea typeface="微软雅黑" pitchFamily="34" charset="-122"/>
              </a:endParaRPr>
            </a:p>
          </p:txBody>
        </p:sp>
        <p:sp>
          <p:nvSpPr>
            <p:cNvPr id="37" name="TextBox 53"/>
            <p:cNvSpPr txBox="1">
              <a:spLocks noChangeArrowheads="1"/>
            </p:cNvSpPr>
            <p:nvPr/>
          </p:nvSpPr>
          <p:spPr bwMode="auto">
            <a:xfrm>
              <a:off x="4072156" y="3149578"/>
              <a:ext cx="904737" cy="313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lgn="ctr" fontAlgn="base">
                <a:lnSpc>
                  <a:spcPct val="120000"/>
                </a:lnSpc>
                <a:spcBef>
                  <a:spcPct val="0"/>
                </a:spcBef>
                <a:spcAft>
                  <a:spcPct val="0"/>
                </a:spcAft>
                <a:defRPr/>
              </a:pPr>
              <a:r>
                <a:rPr lang="zh-CN" altLang="en-US" sz="1200" b="1" kern="0" dirty="0">
                  <a:solidFill>
                    <a:schemeClr val="bg1"/>
                  </a:solidFill>
                  <a:latin typeface="微软雅黑" pitchFamily="34" charset="-122"/>
                  <a:ea typeface="微软雅黑" pitchFamily="34" charset="-122"/>
                  <a:cs typeface="宋体" pitchFamily="2" charset="-122"/>
                </a:rPr>
                <a:t>添加标题</a:t>
              </a:r>
            </a:p>
          </p:txBody>
        </p:sp>
      </p:grpSp>
    </p:spTree>
    <p:extLst>
      <p:ext uri="{BB962C8B-B14F-4D97-AF65-F5344CB8AC3E}">
        <p14:creationId xmlns:p14="http://schemas.microsoft.com/office/powerpoint/2010/main" xmlns="" val="1858457212"/>
      </p:ext>
    </p:extLst>
  </p:cSld>
  <p:clrMapOvr>
    <a:masterClrMapping/>
  </p:clrMapOvr>
  <mc:AlternateContent xmlns:mc="http://schemas.openxmlformats.org/markup-compatibility/2006">
    <mc:Choice xmlns:p14="http://schemas.microsoft.com/office/powerpoint/2010/main" xmlns=""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par>
                                <p:cTn id="8" presetID="35"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2000"/>
                                        <p:tgtEl>
                                          <p:spTgt spid="35"/>
                                        </p:tgtEl>
                                      </p:cBhvr>
                                    </p:animEffect>
                                    <p:anim calcmode="lin" valueType="num">
                                      <p:cBhvr>
                                        <p:cTn id="11" dur="2000" fill="hold"/>
                                        <p:tgtEl>
                                          <p:spTgt spid="35"/>
                                        </p:tgtEl>
                                        <p:attrNameLst>
                                          <p:attrName>style.rotation</p:attrName>
                                        </p:attrNameLst>
                                      </p:cBhvr>
                                      <p:tavLst>
                                        <p:tav tm="0">
                                          <p:val>
                                            <p:fltVal val="720"/>
                                          </p:val>
                                        </p:tav>
                                        <p:tav tm="100000">
                                          <p:val>
                                            <p:fltVal val="0"/>
                                          </p:val>
                                        </p:tav>
                                      </p:tavLst>
                                    </p:anim>
                                    <p:anim calcmode="lin" valueType="num">
                                      <p:cBhvr>
                                        <p:cTn id="12" dur="2000" fill="hold"/>
                                        <p:tgtEl>
                                          <p:spTgt spid="35"/>
                                        </p:tgtEl>
                                        <p:attrNameLst>
                                          <p:attrName>ppt_h</p:attrName>
                                        </p:attrNameLst>
                                      </p:cBhvr>
                                      <p:tavLst>
                                        <p:tav tm="0">
                                          <p:val>
                                            <p:fltVal val="0"/>
                                          </p:val>
                                        </p:tav>
                                        <p:tav tm="100000">
                                          <p:val>
                                            <p:strVal val="#ppt_h"/>
                                          </p:val>
                                        </p:tav>
                                      </p:tavLst>
                                    </p:anim>
                                    <p:anim calcmode="lin" valueType="num">
                                      <p:cBhvr>
                                        <p:cTn id="13" dur="2000" fill="hold"/>
                                        <p:tgtEl>
                                          <p:spTgt spid="35"/>
                                        </p:tgtEl>
                                        <p:attrNameLst>
                                          <p:attrName>ppt_w</p:attrName>
                                        </p:attrNameLst>
                                      </p:cBhvr>
                                      <p:tavLst>
                                        <p:tav tm="0">
                                          <p:val>
                                            <p:fltVal val="0"/>
                                          </p:val>
                                        </p:tav>
                                        <p:tav tm="100000">
                                          <p:val>
                                            <p:strVal val="#ppt_w"/>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0-#ppt_w/2"/>
                                          </p:val>
                                        </p:tav>
                                        <p:tav tm="100000">
                                          <p:val>
                                            <p:strVal val="#ppt_x"/>
                                          </p:val>
                                        </p:tav>
                                      </p:tavLst>
                                    </p:anim>
                                    <p:anim calcmode="lin" valueType="num">
                                      <p:cBhvr additive="base">
                                        <p:cTn id="22" dur="5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0-#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1+#ppt_w/2"/>
                                          </p:val>
                                        </p:tav>
                                        <p:tav tm="100000">
                                          <p:val>
                                            <p:strVal val="#ppt_x"/>
                                          </p:val>
                                        </p:tav>
                                      </p:tavLst>
                                    </p:anim>
                                    <p:anim calcmode="lin" valueType="num">
                                      <p:cBhvr additive="base">
                                        <p:cTn id="30" dur="500" fill="hold"/>
                                        <p:tgtEl>
                                          <p:spTgt spid="32"/>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1+#ppt_w/2"/>
                                          </p:val>
                                        </p:tav>
                                        <p:tav tm="100000">
                                          <p:val>
                                            <p:strVal val="#ppt_x"/>
                                          </p:val>
                                        </p:tav>
                                      </p:tavLst>
                                    </p:anim>
                                    <p:anim calcmode="lin" valueType="num">
                                      <p:cBhvr additive="base">
                                        <p:cTn id="34" dur="500" fill="hold"/>
                                        <p:tgtEl>
                                          <p:spTgt spid="29"/>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1+#ppt_w/2"/>
                                          </p:val>
                                        </p:tav>
                                        <p:tav tm="100000">
                                          <p:val>
                                            <p:strVal val="#ppt_x"/>
                                          </p:val>
                                        </p:tav>
                                      </p:tavLst>
                                    </p:anim>
                                    <p:anim calcmode="lin" valueType="num">
                                      <p:cBhvr additive="base">
                                        <p:cTn id="38" dur="500" fill="hold"/>
                                        <p:tgtEl>
                                          <p:spTgt spid="26"/>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41" presetClass="entr" presetSubtype="0" fill="hold" grpId="0" nodeType="afterEffect">
                                  <p:stCondLst>
                                    <p:cond delay="0"/>
                                  </p:stCondLst>
                                  <p:iterate type="lt">
                                    <p:tmPct val="10000"/>
                                  </p:iterate>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6"/>
                                        </p:tgtEl>
                                        <p:attrNameLst>
                                          <p:attrName>ppt_y</p:attrName>
                                        </p:attrNameLst>
                                      </p:cBhvr>
                                      <p:tavLst>
                                        <p:tav tm="0">
                                          <p:val>
                                            <p:strVal val="#ppt_y"/>
                                          </p:val>
                                        </p:tav>
                                        <p:tav tm="100000">
                                          <p:val>
                                            <p:strVal val="#ppt_y"/>
                                          </p:val>
                                        </p:tav>
                                      </p:tavLst>
                                    </p:anim>
                                    <p:anim calcmode="lin" valueType="num">
                                      <p:cBhvr>
                                        <p:cTn id="44"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12"/>
          <p:cNvSpPr txBox="1">
            <a:spLocks noChangeArrowheads="1"/>
          </p:cNvSpPr>
          <p:nvPr/>
        </p:nvSpPr>
        <p:spPr bwMode="auto">
          <a:xfrm>
            <a:off x="377794" y="125262"/>
            <a:ext cx="31891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Font typeface="Arial" charset="0"/>
              <a:buChar char="»"/>
              <a:defRPr sz="2000">
                <a:solidFill>
                  <a:schemeClr val="tx1"/>
                </a:solidFill>
                <a:latin typeface="Calibri" pitchFamily="34" charset="0"/>
                <a:ea typeface="宋体" pitchFamily="2" charset="-122"/>
              </a:defRPr>
            </a:lvl6pPr>
            <a:lvl7pPr eaLnBrk="0" fontAlgn="base" hangingPunct="0">
              <a:spcAft>
                <a:spcPct val="0"/>
              </a:spcAft>
              <a:buFont typeface="Arial" charset="0"/>
              <a:buChar char="»"/>
              <a:defRPr sz="2000">
                <a:solidFill>
                  <a:schemeClr val="tx1"/>
                </a:solidFill>
                <a:latin typeface="Calibri" pitchFamily="34" charset="0"/>
                <a:ea typeface="宋体" pitchFamily="2" charset="-122"/>
              </a:defRPr>
            </a:lvl7pPr>
            <a:lvl8pPr eaLnBrk="0" fontAlgn="base" hangingPunct="0">
              <a:spcAft>
                <a:spcPct val="0"/>
              </a:spcAft>
              <a:buFont typeface="Arial" charset="0"/>
              <a:buChar char="»"/>
              <a:defRPr sz="2000">
                <a:solidFill>
                  <a:schemeClr val="tx1"/>
                </a:solidFill>
                <a:latin typeface="Calibri" pitchFamily="34" charset="0"/>
                <a:ea typeface="宋体" pitchFamily="2" charset="-122"/>
              </a:defRPr>
            </a:lvl8pPr>
            <a:lvl9pPr eaLnBrk="0" fontAlgn="base" hangingPunct="0">
              <a:spcAft>
                <a:spcPct val="0"/>
              </a:spcAft>
              <a:buFont typeface="Arial" charset="0"/>
              <a:buChar char="»"/>
              <a:defRPr sz="2000">
                <a:solidFill>
                  <a:schemeClr val="tx1"/>
                </a:solidFill>
                <a:latin typeface="Calibri" pitchFamily="34" charset="0"/>
                <a:ea typeface="宋体" pitchFamily="2" charset="-122"/>
              </a:defRPr>
            </a:lvl9pPr>
          </a:lstStyle>
          <a:p>
            <a:r>
              <a:rPr lang="zh-CN" altLang="en-US" sz="2000" b="1" dirty="0" smtClean="0">
                <a:latin typeface="微软雅黑" pitchFamily="34" charset="-122"/>
                <a:ea typeface="微软雅黑" pitchFamily="34" charset="-122"/>
              </a:rPr>
              <a:t>单击此处添加标题内容</a:t>
            </a:r>
            <a:endParaRPr lang="zh-CN" altLang="en-US" sz="2000" b="1" dirty="0">
              <a:latin typeface="微软雅黑" pitchFamily="34" charset="-122"/>
              <a:ea typeface="微软雅黑" pitchFamily="34" charset="-122"/>
            </a:endParaRPr>
          </a:p>
        </p:txBody>
      </p:sp>
      <p:grpSp>
        <p:nvGrpSpPr>
          <p:cNvPr id="4" name="组合 33"/>
          <p:cNvGrpSpPr>
            <a:grpSpLocks/>
          </p:cNvGrpSpPr>
          <p:nvPr/>
        </p:nvGrpSpPr>
        <p:grpSpPr bwMode="auto">
          <a:xfrm>
            <a:off x="7048500" y="2007592"/>
            <a:ext cx="1485900" cy="1217612"/>
            <a:chOff x="7647017" y="2699415"/>
            <a:chExt cx="2617944" cy="2145185"/>
          </a:xfrm>
        </p:grpSpPr>
        <p:sp>
          <p:nvSpPr>
            <p:cNvPr id="5" name="Oval 8"/>
            <p:cNvSpPr>
              <a:spLocks noChangeArrowheads="1"/>
            </p:cNvSpPr>
            <p:nvPr/>
          </p:nvSpPr>
          <p:spPr bwMode="auto">
            <a:xfrm flipV="1">
              <a:off x="7647017" y="4399449"/>
              <a:ext cx="2617944" cy="44515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rot="10800000" wrap="none" anchor="ctr"/>
            <a:lstStyle/>
            <a:p>
              <a:pPr algn="l" eaLnBrk="1" fontAlgn="auto" hangingPunct="1">
                <a:spcBef>
                  <a:spcPts val="0"/>
                </a:spcBef>
                <a:spcAft>
                  <a:spcPts val="0"/>
                </a:spcAft>
                <a:buClrTx/>
                <a:buSzTx/>
                <a:defRPr/>
              </a:pPr>
              <a:endParaRPr lang="zh-CN" altLang="en-US" sz="1800" kern="0" dirty="0">
                <a:latin typeface="+mn-lt"/>
              </a:endParaRPr>
            </a:p>
          </p:txBody>
        </p:sp>
        <p:sp>
          <p:nvSpPr>
            <p:cNvPr id="6" name="Oval 19"/>
            <p:cNvSpPr>
              <a:spLocks noChangeArrowheads="1"/>
            </p:cNvSpPr>
            <p:nvPr/>
          </p:nvSpPr>
          <p:spPr bwMode="auto">
            <a:xfrm>
              <a:off x="8011516" y="2699415"/>
              <a:ext cx="1931237" cy="1931674"/>
            </a:xfrm>
            <a:prstGeom prst="ellipse">
              <a:avLst/>
            </a:prstGeom>
            <a:solidFill>
              <a:srgbClr val="8DC85C"/>
            </a:solidFill>
            <a:ln>
              <a:noFill/>
            </a:ln>
            <a:extLst>
              <a:ext uri="{91240B29-F687-4F45-9708-019B960494DF}">
                <a14:hiddenLine xmlns:a14="http://schemas.microsoft.com/office/drawing/2010/main" xmlns="" w="9525">
                  <a:solidFill>
                    <a:srgbClr val="0051DC"/>
                  </a:solidFill>
                  <a:round/>
                  <a:headEnd/>
                  <a:tailEnd/>
                </a14:hiddenLine>
              </a:ext>
            </a:extLst>
          </p:spPr>
          <p:txBody>
            <a:bodyPr wrap="none" anchor="ctr"/>
            <a:lstStyle/>
            <a:p>
              <a:pPr algn="l" eaLnBrk="1" fontAlgn="auto" hangingPunct="1">
                <a:spcBef>
                  <a:spcPts val="0"/>
                </a:spcBef>
                <a:spcAft>
                  <a:spcPts val="0"/>
                </a:spcAft>
                <a:buClrTx/>
                <a:buSzTx/>
                <a:defRPr/>
              </a:pPr>
              <a:endParaRPr lang="zh-CN" altLang="en-US" sz="1800" kern="0" dirty="0">
                <a:latin typeface="Arial" pitchFamily="34" charset="0"/>
              </a:endParaRPr>
            </a:p>
          </p:txBody>
        </p:sp>
        <p:sp>
          <p:nvSpPr>
            <p:cNvPr id="7" name="未知"/>
            <p:cNvSpPr>
              <a:spLocks/>
            </p:cNvSpPr>
            <p:nvPr/>
          </p:nvSpPr>
          <p:spPr bwMode="auto">
            <a:xfrm>
              <a:off x="8234376" y="2744165"/>
              <a:ext cx="1487977" cy="727182"/>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p:spPr>
          <p:txBody>
            <a:bodyPr/>
            <a:lstStyle/>
            <a:p>
              <a:pPr algn="l" eaLnBrk="1" fontAlgn="auto" hangingPunct="1">
                <a:spcBef>
                  <a:spcPts val="0"/>
                </a:spcBef>
                <a:spcAft>
                  <a:spcPts val="0"/>
                </a:spcAft>
                <a:buClrTx/>
                <a:buSzTx/>
                <a:defRPr/>
              </a:pPr>
              <a:endParaRPr lang="zh-CN" altLang="en-US" sz="1800" kern="0" dirty="0">
                <a:latin typeface="+mn-lt"/>
              </a:endParaRPr>
            </a:p>
          </p:txBody>
        </p:sp>
      </p:grpSp>
      <p:sp>
        <p:nvSpPr>
          <p:cNvPr id="8" name="AutoShape 7"/>
          <p:cNvSpPr>
            <a:spLocks noChangeArrowheads="1"/>
          </p:cNvSpPr>
          <p:nvPr/>
        </p:nvSpPr>
        <p:spPr bwMode="auto">
          <a:xfrm>
            <a:off x="836613" y="2186979"/>
            <a:ext cx="5916612" cy="809625"/>
          </a:xfrm>
          <a:prstGeom prst="homePlate">
            <a:avLst>
              <a:gd name="adj" fmla="val 40030"/>
            </a:avLst>
          </a:prstGeom>
          <a:gradFill rotWithShape="1">
            <a:gsLst>
              <a:gs pos="0">
                <a:srgbClr val="B2B2B2">
                  <a:gamma/>
                  <a:tint val="5882"/>
                  <a:invGamma/>
                </a:srgbClr>
              </a:gs>
              <a:gs pos="100000">
                <a:srgbClr val="EAEAEA"/>
              </a:gs>
            </a:gsLst>
            <a:lin ang="5400000" scaled="1"/>
          </a:gradFill>
          <a:ln w="9525">
            <a:solidFill>
              <a:srgbClr val="EAEAEA"/>
            </a:solidFill>
            <a:miter lim="800000"/>
            <a:headEnd/>
            <a:tailEnd/>
          </a:ln>
          <a:effectLst/>
        </p:spPr>
        <p:txBody>
          <a:bodyPr wrap="none" anchor="ctr"/>
          <a:lstStyle/>
          <a:p>
            <a:pPr marL="357188" indent="-357188" algn="l" eaLnBrk="1" fontAlgn="auto" hangingPunct="1">
              <a:lnSpc>
                <a:spcPct val="120000"/>
              </a:lnSpc>
              <a:spcBef>
                <a:spcPts val="0"/>
              </a:spcBef>
              <a:spcAft>
                <a:spcPts val="0"/>
              </a:spcAft>
              <a:buClrTx/>
              <a:buSzTx/>
              <a:defRPr/>
            </a:pPr>
            <a:endParaRPr lang="zh-CN" altLang="en-US" sz="1200" kern="0" dirty="0">
              <a:latin typeface="Arial" pitchFamily="34" charset="0"/>
            </a:endParaRPr>
          </a:p>
        </p:txBody>
      </p:sp>
      <p:sp>
        <p:nvSpPr>
          <p:cNvPr id="9" name="AutoShape 8"/>
          <p:cNvSpPr>
            <a:spLocks noChangeArrowheads="1"/>
          </p:cNvSpPr>
          <p:nvPr/>
        </p:nvSpPr>
        <p:spPr bwMode="auto">
          <a:xfrm>
            <a:off x="4840288" y="2175867"/>
            <a:ext cx="503237" cy="828675"/>
          </a:xfrm>
          <a:prstGeom prst="chevron">
            <a:avLst>
              <a:gd name="adj" fmla="val 55472"/>
            </a:avLst>
          </a:prstGeom>
          <a:solidFill>
            <a:srgbClr val="EDAF36"/>
          </a:solidFill>
          <a:ln w="9525">
            <a:solidFill>
              <a:srgbClr val="FFFFFF"/>
            </a:solidFill>
            <a:miter lim="800000"/>
            <a:headEnd/>
            <a:tailEnd/>
          </a:ln>
        </p:spPr>
        <p:txBody>
          <a:bodyPr wrap="none" anchor="ctr"/>
          <a:lstStyle/>
          <a:p>
            <a:pPr algn="l" eaLnBrk="1" fontAlgn="auto" hangingPunct="1">
              <a:spcBef>
                <a:spcPts val="0"/>
              </a:spcBef>
              <a:spcAft>
                <a:spcPts val="0"/>
              </a:spcAft>
              <a:buClrTx/>
              <a:buSzTx/>
              <a:defRPr/>
            </a:pPr>
            <a:endParaRPr lang="zh-CN" altLang="en-US" sz="1800" kern="0" dirty="0">
              <a:latin typeface="Arial" pitchFamily="34" charset="0"/>
            </a:endParaRPr>
          </a:p>
        </p:txBody>
      </p:sp>
      <p:sp>
        <p:nvSpPr>
          <p:cNvPr id="10" name="AutoShape 8"/>
          <p:cNvSpPr>
            <a:spLocks noChangeArrowheads="1"/>
          </p:cNvSpPr>
          <p:nvPr/>
        </p:nvSpPr>
        <p:spPr bwMode="auto">
          <a:xfrm>
            <a:off x="3260725" y="2175867"/>
            <a:ext cx="501650" cy="828675"/>
          </a:xfrm>
          <a:prstGeom prst="chevron">
            <a:avLst>
              <a:gd name="adj" fmla="val 55472"/>
            </a:avLst>
          </a:prstGeom>
          <a:solidFill>
            <a:srgbClr val="48AFBA"/>
          </a:solidFill>
          <a:ln w="9525">
            <a:solidFill>
              <a:srgbClr val="FFFFFF"/>
            </a:solidFill>
            <a:miter lim="800000"/>
            <a:headEnd/>
            <a:tailEnd/>
          </a:ln>
        </p:spPr>
        <p:txBody>
          <a:bodyPr wrap="none" anchor="ctr"/>
          <a:lstStyle/>
          <a:p>
            <a:pPr algn="l" eaLnBrk="1" fontAlgn="auto" hangingPunct="1">
              <a:spcBef>
                <a:spcPts val="0"/>
              </a:spcBef>
              <a:spcAft>
                <a:spcPts val="0"/>
              </a:spcAft>
              <a:buClrTx/>
              <a:buSzTx/>
              <a:defRPr/>
            </a:pPr>
            <a:endParaRPr lang="zh-CN" altLang="en-US" sz="1800" kern="0" dirty="0">
              <a:latin typeface="Arial" pitchFamily="34" charset="0"/>
            </a:endParaRPr>
          </a:p>
        </p:txBody>
      </p:sp>
      <p:sp>
        <p:nvSpPr>
          <p:cNvPr id="11" name="AutoShape 8"/>
          <p:cNvSpPr>
            <a:spLocks noChangeArrowheads="1"/>
          </p:cNvSpPr>
          <p:nvPr/>
        </p:nvSpPr>
        <p:spPr bwMode="auto">
          <a:xfrm>
            <a:off x="1679575" y="2175867"/>
            <a:ext cx="503238" cy="828675"/>
          </a:xfrm>
          <a:prstGeom prst="chevron">
            <a:avLst>
              <a:gd name="adj" fmla="val 55472"/>
            </a:avLst>
          </a:prstGeom>
          <a:solidFill>
            <a:srgbClr val="EF605E"/>
          </a:solidFill>
          <a:ln w="9525">
            <a:solidFill>
              <a:srgbClr val="FFFFFF"/>
            </a:solidFill>
            <a:miter lim="800000"/>
            <a:headEnd/>
            <a:tailEnd/>
          </a:ln>
        </p:spPr>
        <p:txBody>
          <a:bodyPr wrap="none" anchor="ctr"/>
          <a:lstStyle/>
          <a:p>
            <a:pPr algn="l" eaLnBrk="1" fontAlgn="auto" hangingPunct="1">
              <a:spcBef>
                <a:spcPts val="0"/>
              </a:spcBef>
              <a:spcAft>
                <a:spcPts val="0"/>
              </a:spcAft>
              <a:buClrTx/>
              <a:buSzTx/>
              <a:defRPr/>
            </a:pPr>
            <a:endParaRPr lang="zh-CN" altLang="en-US" sz="1800" kern="0" dirty="0">
              <a:latin typeface="Arial" pitchFamily="34" charset="0"/>
            </a:endParaRPr>
          </a:p>
        </p:txBody>
      </p:sp>
      <p:sp>
        <p:nvSpPr>
          <p:cNvPr id="12" name="AutoShape 8"/>
          <p:cNvSpPr>
            <a:spLocks noChangeArrowheads="1"/>
          </p:cNvSpPr>
          <p:nvPr/>
        </p:nvSpPr>
        <p:spPr bwMode="auto">
          <a:xfrm>
            <a:off x="6421438" y="2175867"/>
            <a:ext cx="501650" cy="828675"/>
          </a:xfrm>
          <a:prstGeom prst="chevron">
            <a:avLst>
              <a:gd name="adj" fmla="val 55472"/>
            </a:avLst>
          </a:prstGeom>
          <a:solidFill>
            <a:srgbClr val="8DC85C"/>
          </a:solidFill>
          <a:ln w="9525">
            <a:solidFill>
              <a:srgbClr val="FFFFFF"/>
            </a:solidFill>
            <a:miter lim="800000"/>
            <a:headEnd/>
            <a:tailEnd/>
          </a:ln>
        </p:spPr>
        <p:txBody>
          <a:bodyPr wrap="none" anchor="ctr"/>
          <a:lstStyle/>
          <a:p>
            <a:pPr algn="l" eaLnBrk="1" fontAlgn="auto" hangingPunct="1">
              <a:spcBef>
                <a:spcPts val="0"/>
              </a:spcBef>
              <a:spcAft>
                <a:spcPts val="0"/>
              </a:spcAft>
              <a:buClrTx/>
              <a:buSzTx/>
              <a:defRPr/>
            </a:pPr>
            <a:endParaRPr lang="zh-CN" altLang="en-US" sz="1800" kern="0" dirty="0">
              <a:latin typeface="Arial" pitchFamily="34" charset="0"/>
            </a:endParaRPr>
          </a:p>
        </p:txBody>
      </p:sp>
      <p:sp>
        <p:nvSpPr>
          <p:cNvPr id="13" name="TextBox 12"/>
          <p:cNvSpPr txBox="1"/>
          <p:nvPr/>
        </p:nvSpPr>
        <p:spPr>
          <a:xfrm>
            <a:off x="852488" y="2428279"/>
            <a:ext cx="627095" cy="369332"/>
          </a:xfrm>
          <a:prstGeom prst="rect">
            <a:avLst/>
          </a:prstGeom>
          <a:noFill/>
        </p:spPr>
        <p:txBody>
          <a:bodyPr wrap="none">
            <a:spAutoFit/>
          </a:bodyPr>
          <a:lstStyle>
            <a:lvl1pPr algn="l" fontAlgn="base">
              <a:defRPr>
                <a:solidFill>
                  <a:schemeClr val="tx1"/>
                </a:solidFill>
                <a:latin typeface="Arial" charset="0"/>
              </a:defRPr>
            </a:lvl1pPr>
            <a:lvl2pPr marL="742950" indent="-285750" algn="l" fontAlgn="base">
              <a:defRPr>
                <a:solidFill>
                  <a:schemeClr val="tx1"/>
                </a:solidFill>
                <a:latin typeface="Arial" charset="0"/>
              </a:defRPr>
            </a:lvl2pPr>
            <a:lvl3pPr marL="1143000" indent="-228600" algn="l" fontAlgn="base">
              <a:defRPr>
                <a:solidFill>
                  <a:schemeClr val="tx1"/>
                </a:solidFill>
                <a:latin typeface="Arial" charset="0"/>
              </a:defRPr>
            </a:lvl3pPr>
            <a:lvl4pPr marL="1600200" indent="-228600" algn="l" fontAlgn="base">
              <a:defRPr>
                <a:solidFill>
                  <a:schemeClr val="tx1"/>
                </a:solidFill>
                <a:latin typeface="Arial" charset="0"/>
              </a:defRPr>
            </a:lvl4pPr>
            <a:lvl5pPr marL="2057400" indent="-228600" algn="l" fontAlgn="base">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buClrTx/>
              <a:buSzTx/>
            </a:pPr>
            <a:r>
              <a:rPr lang="en-US" altLang="zh-CN" sz="1800" i="1" dirty="0" smtClean="0">
                <a:latin typeface="Impact" pitchFamily="34" charset="0"/>
              </a:rPr>
              <a:t>2012</a:t>
            </a:r>
            <a:endParaRPr lang="zh-CN" altLang="en-US" sz="1800" i="1" dirty="0">
              <a:latin typeface="Impact" pitchFamily="34" charset="0"/>
            </a:endParaRPr>
          </a:p>
        </p:txBody>
      </p:sp>
      <p:sp>
        <p:nvSpPr>
          <p:cNvPr id="14" name="TextBox 13"/>
          <p:cNvSpPr txBox="1"/>
          <p:nvPr/>
        </p:nvSpPr>
        <p:spPr>
          <a:xfrm>
            <a:off x="2433638" y="2428279"/>
            <a:ext cx="633507" cy="369332"/>
          </a:xfrm>
          <a:prstGeom prst="rect">
            <a:avLst/>
          </a:prstGeom>
          <a:noFill/>
        </p:spPr>
        <p:txBody>
          <a:bodyPr wrap="none">
            <a:spAutoFit/>
          </a:bodyPr>
          <a:lstStyle>
            <a:lvl1pPr algn="l" fontAlgn="base">
              <a:defRPr>
                <a:solidFill>
                  <a:schemeClr val="tx1"/>
                </a:solidFill>
                <a:latin typeface="Arial" charset="0"/>
              </a:defRPr>
            </a:lvl1pPr>
            <a:lvl2pPr marL="742950" indent="-285750" algn="l" fontAlgn="base">
              <a:defRPr>
                <a:solidFill>
                  <a:schemeClr val="tx1"/>
                </a:solidFill>
                <a:latin typeface="Arial" charset="0"/>
              </a:defRPr>
            </a:lvl2pPr>
            <a:lvl3pPr marL="1143000" indent="-228600" algn="l" fontAlgn="base">
              <a:defRPr>
                <a:solidFill>
                  <a:schemeClr val="tx1"/>
                </a:solidFill>
                <a:latin typeface="Arial" charset="0"/>
              </a:defRPr>
            </a:lvl3pPr>
            <a:lvl4pPr marL="1600200" indent="-228600" algn="l" fontAlgn="base">
              <a:defRPr>
                <a:solidFill>
                  <a:schemeClr val="tx1"/>
                </a:solidFill>
                <a:latin typeface="Arial" charset="0"/>
              </a:defRPr>
            </a:lvl4pPr>
            <a:lvl5pPr marL="2057400" indent="-228600" algn="l" fontAlgn="base">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buClrTx/>
              <a:buSzTx/>
            </a:pPr>
            <a:r>
              <a:rPr lang="en-US" altLang="zh-CN" sz="1800" i="1" dirty="0" smtClean="0">
                <a:latin typeface="Impact" pitchFamily="34" charset="0"/>
              </a:rPr>
              <a:t>2013</a:t>
            </a:r>
            <a:endParaRPr lang="zh-CN" altLang="en-US" sz="1800" i="1" dirty="0">
              <a:latin typeface="Impact" pitchFamily="34" charset="0"/>
            </a:endParaRPr>
          </a:p>
        </p:txBody>
      </p:sp>
      <p:sp>
        <p:nvSpPr>
          <p:cNvPr id="15" name="TextBox 14"/>
          <p:cNvSpPr txBox="1"/>
          <p:nvPr/>
        </p:nvSpPr>
        <p:spPr>
          <a:xfrm>
            <a:off x="4013200" y="2428279"/>
            <a:ext cx="627095" cy="369332"/>
          </a:xfrm>
          <a:prstGeom prst="rect">
            <a:avLst/>
          </a:prstGeom>
          <a:noFill/>
        </p:spPr>
        <p:txBody>
          <a:bodyPr wrap="none">
            <a:spAutoFit/>
          </a:bodyPr>
          <a:lstStyle>
            <a:lvl1pPr algn="l" fontAlgn="base">
              <a:defRPr>
                <a:solidFill>
                  <a:schemeClr val="tx1"/>
                </a:solidFill>
                <a:latin typeface="Arial" charset="0"/>
              </a:defRPr>
            </a:lvl1pPr>
            <a:lvl2pPr marL="742950" indent="-285750" algn="l" fontAlgn="base">
              <a:defRPr>
                <a:solidFill>
                  <a:schemeClr val="tx1"/>
                </a:solidFill>
                <a:latin typeface="Arial" charset="0"/>
              </a:defRPr>
            </a:lvl2pPr>
            <a:lvl3pPr marL="1143000" indent="-228600" algn="l" fontAlgn="base">
              <a:defRPr>
                <a:solidFill>
                  <a:schemeClr val="tx1"/>
                </a:solidFill>
                <a:latin typeface="Arial" charset="0"/>
              </a:defRPr>
            </a:lvl3pPr>
            <a:lvl4pPr marL="1600200" indent="-228600" algn="l" fontAlgn="base">
              <a:defRPr>
                <a:solidFill>
                  <a:schemeClr val="tx1"/>
                </a:solidFill>
                <a:latin typeface="Arial" charset="0"/>
              </a:defRPr>
            </a:lvl4pPr>
            <a:lvl5pPr marL="2057400" indent="-228600" algn="l" fontAlgn="base">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buClrTx/>
              <a:buSzTx/>
            </a:pPr>
            <a:r>
              <a:rPr lang="en-US" altLang="zh-CN" sz="1800" i="1" dirty="0" smtClean="0">
                <a:latin typeface="Impact" pitchFamily="34" charset="0"/>
              </a:rPr>
              <a:t>2014</a:t>
            </a:r>
            <a:endParaRPr lang="zh-CN" altLang="en-US" sz="1800" i="1" dirty="0">
              <a:latin typeface="Impact" pitchFamily="34" charset="0"/>
            </a:endParaRPr>
          </a:p>
        </p:txBody>
      </p:sp>
      <p:sp>
        <p:nvSpPr>
          <p:cNvPr id="16" name="TextBox 15"/>
          <p:cNvSpPr txBox="1"/>
          <p:nvPr/>
        </p:nvSpPr>
        <p:spPr>
          <a:xfrm>
            <a:off x="5592763" y="2428279"/>
            <a:ext cx="635110" cy="369332"/>
          </a:xfrm>
          <a:prstGeom prst="rect">
            <a:avLst/>
          </a:prstGeom>
          <a:noFill/>
        </p:spPr>
        <p:txBody>
          <a:bodyPr wrap="none">
            <a:spAutoFit/>
          </a:bodyPr>
          <a:lstStyle>
            <a:lvl1pPr algn="l" fontAlgn="base">
              <a:defRPr>
                <a:solidFill>
                  <a:schemeClr val="tx1"/>
                </a:solidFill>
                <a:latin typeface="Arial" charset="0"/>
              </a:defRPr>
            </a:lvl1pPr>
            <a:lvl2pPr marL="742950" indent="-285750" algn="l" fontAlgn="base">
              <a:defRPr>
                <a:solidFill>
                  <a:schemeClr val="tx1"/>
                </a:solidFill>
                <a:latin typeface="Arial" charset="0"/>
              </a:defRPr>
            </a:lvl2pPr>
            <a:lvl3pPr marL="1143000" indent="-228600" algn="l" fontAlgn="base">
              <a:defRPr>
                <a:solidFill>
                  <a:schemeClr val="tx1"/>
                </a:solidFill>
                <a:latin typeface="Arial" charset="0"/>
              </a:defRPr>
            </a:lvl3pPr>
            <a:lvl4pPr marL="1600200" indent="-228600" algn="l" fontAlgn="base">
              <a:defRPr>
                <a:solidFill>
                  <a:schemeClr val="tx1"/>
                </a:solidFill>
                <a:latin typeface="Arial" charset="0"/>
              </a:defRPr>
            </a:lvl4pPr>
            <a:lvl5pPr marL="2057400" indent="-228600" algn="l" fontAlgn="base">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buClrTx/>
              <a:buSzTx/>
            </a:pPr>
            <a:r>
              <a:rPr lang="en-US" altLang="zh-CN" sz="1800" i="1" dirty="0" smtClean="0">
                <a:latin typeface="Impact" pitchFamily="34" charset="0"/>
              </a:rPr>
              <a:t>2015</a:t>
            </a:r>
            <a:endParaRPr lang="zh-CN" altLang="en-US" sz="1800" i="1" dirty="0">
              <a:latin typeface="Impact" pitchFamily="34" charset="0"/>
            </a:endParaRPr>
          </a:p>
        </p:txBody>
      </p:sp>
      <p:grpSp>
        <p:nvGrpSpPr>
          <p:cNvPr id="17" name="组合 13"/>
          <p:cNvGrpSpPr>
            <a:grpSpLocks/>
          </p:cNvGrpSpPr>
          <p:nvPr/>
        </p:nvGrpSpPr>
        <p:grpSpPr bwMode="auto">
          <a:xfrm>
            <a:off x="1085850" y="2861667"/>
            <a:ext cx="2419350" cy="1417637"/>
            <a:chOff x="941884" y="3983470"/>
            <a:chExt cx="1925931" cy="1602874"/>
          </a:xfrm>
        </p:grpSpPr>
        <p:cxnSp>
          <p:nvCxnSpPr>
            <p:cNvPr id="18" name="直接连接符 23"/>
            <p:cNvCxnSpPr>
              <a:cxnSpLocks noChangeShapeType="1"/>
            </p:cNvCxnSpPr>
            <p:nvPr/>
          </p:nvCxnSpPr>
          <p:spPr bwMode="auto">
            <a:xfrm>
              <a:off x="941884" y="3983470"/>
              <a:ext cx="0" cy="1358533"/>
            </a:xfrm>
            <a:prstGeom prst="line">
              <a:avLst/>
            </a:prstGeom>
            <a:noFill/>
            <a:ln w="9525" algn="ctr">
              <a:solidFill>
                <a:srgbClr val="888888"/>
              </a:solidFill>
              <a:round/>
              <a:headEnd type="oval" w="med" len="med"/>
              <a:tailEnd type="oval" w="med" len="med"/>
            </a:ln>
            <a:extLst>
              <a:ext uri="{909E8E84-426E-40DD-AFC4-6F175D3DCCD1}">
                <a14:hiddenFill xmlns:a14="http://schemas.microsoft.com/office/drawing/2010/main" xmlns="">
                  <a:noFill/>
                </a14:hiddenFill>
              </a:ext>
            </a:extLst>
          </p:spPr>
        </p:cxnSp>
        <p:sp>
          <p:nvSpPr>
            <p:cNvPr id="19" name="TextBox 18"/>
            <p:cNvSpPr txBox="1"/>
            <p:nvPr/>
          </p:nvSpPr>
          <p:spPr>
            <a:xfrm>
              <a:off x="941884" y="4394509"/>
              <a:ext cx="1925931" cy="1191835"/>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sz="1800" b="1" kern="0" dirty="0">
                  <a:latin typeface="+mn-lt"/>
                </a:rPr>
                <a:t>此处添加标题</a:t>
              </a:r>
              <a:endParaRPr lang="en-US" altLang="zh-CN" sz="1800" b="1" kern="0" dirty="0">
                <a:latin typeface="+mn-lt"/>
              </a:endParaRPr>
            </a:p>
            <a:p>
              <a:pPr algn="l" eaLnBrk="1" fontAlgn="auto" hangingPunct="1">
                <a:lnSpc>
                  <a:spcPct val="150000"/>
                </a:lnSpc>
                <a:spcBef>
                  <a:spcPts val="0"/>
                </a:spcBef>
                <a:spcAft>
                  <a:spcPts val="0"/>
                </a:spcAft>
                <a:buClrTx/>
                <a:buSzTx/>
                <a:defRPr/>
              </a:pPr>
              <a:r>
                <a:rPr lang="zh-CN" altLang="en-US" sz="1200" kern="0" dirty="0">
                  <a:latin typeface="+mn-lt"/>
                </a:rPr>
                <a:t>点击此处添加段落文本</a:t>
              </a:r>
            </a:p>
            <a:p>
              <a:pPr algn="l" eaLnBrk="1" fontAlgn="auto" hangingPunct="1">
                <a:lnSpc>
                  <a:spcPct val="150000"/>
                </a:lnSpc>
                <a:spcBef>
                  <a:spcPts val="0"/>
                </a:spcBef>
                <a:spcAft>
                  <a:spcPts val="0"/>
                </a:spcAft>
                <a:buClrTx/>
                <a:buSzTx/>
                <a:defRPr/>
              </a:pPr>
              <a:r>
                <a:rPr lang="zh-CN" altLang="en-US" sz="1200" kern="0" dirty="0">
                  <a:latin typeface="+mn-lt"/>
                </a:rPr>
                <a:t>点击此处添加段落文本</a:t>
              </a:r>
            </a:p>
          </p:txBody>
        </p:sp>
      </p:grpSp>
      <p:grpSp>
        <p:nvGrpSpPr>
          <p:cNvPr id="20" name="组合 14"/>
          <p:cNvGrpSpPr>
            <a:grpSpLocks/>
          </p:cNvGrpSpPr>
          <p:nvPr/>
        </p:nvGrpSpPr>
        <p:grpSpPr bwMode="auto">
          <a:xfrm>
            <a:off x="2667000" y="1032867"/>
            <a:ext cx="2286000" cy="1330325"/>
            <a:chOff x="2293144" y="1916832"/>
            <a:chExt cx="1925931" cy="1502549"/>
          </a:xfrm>
        </p:grpSpPr>
        <p:cxnSp>
          <p:nvCxnSpPr>
            <p:cNvPr id="21" name="直接连接符 21"/>
            <p:cNvCxnSpPr>
              <a:cxnSpLocks noChangeShapeType="1"/>
            </p:cNvCxnSpPr>
            <p:nvPr/>
          </p:nvCxnSpPr>
          <p:spPr bwMode="auto">
            <a:xfrm>
              <a:off x="2293144" y="2060848"/>
              <a:ext cx="0" cy="1358533"/>
            </a:xfrm>
            <a:prstGeom prst="line">
              <a:avLst/>
            </a:prstGeom>
            <a:noFill/>
            <a:ln w="9525" algn="ctr">
              <a:solidFill>
                <a:srgbClr val="888888"/>
              </a:solidFill>
              <a:round/>
              <a:headEnd type="oval" w="med" len="med"/>
              <a:tailEnd type="oval" w="med" len="med"/>
            </a:ln>
            <a:extLst>
              <a:ext uri="{909E8E84-426E-40DD-AFC4-6F175D3DCCD1}">
                <a14:hiddenFill xmlns:a14="http://schemas.microsoft.com/office/drawing/2010/main" xmlns="">
                  <a:noFill/>
                </a14:hiddenFill>
              </a:ext>
            </a:extLst>
          </p:spPr>
        </p:cxnSp>
        <p:sp>
          <p:nvSpPr>
            <p:cNvPr id="22" name="TextBox 21"/>
            <p:cNvSpPr txBox="1"/>
            <p:nvPr/>
          </p:nvSpPr>
          <p:spPr>
            <a:xfrm>
              <a:off x="2293144" y="1916832"/>
              <a:ext cx="1925931" cy="1190564"/>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sz="1800" b="1" kern="0" dirty="0">
                  <a:latin typeface="+mn-lt"/>
                </a:rPr>
                <a:t>此处添加标题</a:t>
              </a:r>
              <a:endParaRPr lang="en-US" altLang="zh-CN" sz="1800" b="1" kern="0" dirty="0">
                <a:latin typeface="+mn-lt"/>
              </a:endParaRPr>
            </a:p>
            <a:p>
              <a:pPr algn="l" eaLnBrk="1" fontAlgn="auto" hangingPunct="1">
                <a:lnSpc>
                  <a:spcPct val="150000"/>
                </a:lnSpc>
                <a:spcBef>
                  <a:spcPts val="0"/>
                </a:spcBef>
                <a:spcAft>
                  <a:spcPts val="0"/>
                </a:spcAft>
                <a:buClrTx/>
                <a:buSzTx/>
                <a:defRPr/>
              </a:pPr>
              <a:r>
                <a:rPr lang="zh-CN" altLang="en-US" sz="1200" kern="0" dirty="0">
                  <a:latin typeface="+mn-lt"/>
                </a:rPr>
                <a:t>点击此处添加段落文本</a:t>
              </a:r>
            </a:p>
            <a:p>
              <a:pPr algn="l" eaLnBrk="1" fontAlgn="auto" hangingPunct="1">
                <a:lnSpc>
                  <a:spcPct val="150000"/>
                </a:lnSpc>
                <a:spcBef>
                  <a:spcPts val="0"/>
                </a:spcBef>
                <a:spcAft>
                  <a:spcPts val="0"/>
                </a:spcAft>
                <a:buClrTx/>
                <a:buSzTx/>
                <a:defRPr/>
              </a:pPr>
              <a:r>
                <a:rPr lang="zh-CN" altLang="en-US" sz="1200" kern="0" dirty="0">
                  <a:latin typeface="+mn-lt"/>
                </a:rPr>
                <a:t>点击此处添加段落文本</a:t>
              </a:r>
            </a:p>
          </p:txBody>
        </p:sp>
      </p:grpSp>
      <p:grpSp>
        <p:nvGrpSpPr>
          <p:cNvPr id="23" name="组合 15"/>
          <p:cNvGrpSpPr>
            <a:grpSpLocks/>
          </p:cNvGrpSpPr>
          <p:nvPr/>
        </p:nvGrpSpPr>
        <p:grpSpPr bwMode="auto">
          <a:xfrm>
            <a:off x="4214813" y="2880717"/>
            <a:ext cx="2109787" cy="1419225"/>
            <a:chOff x="3641104" y="3980384"/>
            <a:chExt cx="1925931" cy="1603059"/>
          </a:xfrm>
        </p:grpSpPr>
        <p:cxnSp>
          <p:nvCxnSpPr>
            <p:cNvPr id="24" name="直接连接符 19"/>
            <p:cNvCxnSpPr>
              <a:cxnSpLocks noChangeShapeType="1"/>
            </p:cNvCxnSpPr>
            <p:nvPr/>
          </p:nvCxnSpPr>
          <p:spPr bwMode="auto">
            <a:xfrm>
              <a:off x="3648596" y="3980384"/>
              <a:ext cx="0" cy="1358533"/>
            </a:xfrm>
            <a:prstGeom prst="line">
              <a:avLst/>
            </a:prstGeom>
            <a:noFill/>
            <a:ln w="9525" algn="ctr">
              <a:solidFill>
                <a:srgbClr val="888888"/>
              </a:solidFill>
              <a:round/>
              <a:headEnd type="oval" w="med" len="med"/>
              <a:tailEnd type="oval" w="med" len="med"/>
            </a:ln>
            <a:extLst>
              <a:ext uri="{909E8E84-426E-40DD-AFC4-6F175D3DCCD1}">
                <a14:hiddenFill xmlns:a14="http://schemas.microsoft.com/office/drawing/2010/main" xmlns="">
                  <a:noFill/>
                </a14:hiddenFill>
              </a:ext>
            </a:extLst>
          </p:spPr>
        </p:cxnSp>
        <p:sp>
          <p:nvSpPr>
            <p:cNvPr id="25" name="TextBox 24"/>
            <p:cNvSpPr txBox="1"/>
            <p:nvPr/>
          </p:nvSpPr>
          <p:spPr>
            <a:xfrm>
              <a:off x="3641104" y="4392804"/>
              <a:ext cx="1925931" cy="1190639"/>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sz="1800" b="1" kern="0" dirty="0">
                  <a:latin typeface="+mn-lt"/>
                </a:rPr>
                <a:t>此处添加标题</a:t>
              </a:r>
              <a:endParaRPr lang="en-US" altLang="zh-CN" sz="1800" b="1" kern="0" dirty="0">
                <a:latin typeface="+mn-lt"/>
              </a:endParaRPr>
            </a:p>
            <a:p>
              <a:pPr algn="l" eaLnBrk="1" fontAlgn="auto" hangingPunct="1">
                <a:lnSpc>
                  <a:spcPct val="150000"/>
                </a:lnSpc>
                <a:spcBef>
                  <a:spcPts val="0"/>
                </a:spcBef>
                <a:spcAft>
                  <a:spcPts val="0"/>
                </a:spcAft>
                <a:buClrTx/>
                <a:buSzTx/>
                <a:defRPr/>
              </a:pPr>
              <a:r>
                <a:rPr lang="zh-CN" altLang="en-US" sz="1200" kern="0" dirty="0">
                  <a:latin typeface="+mn-lt"/>
                </a:rPr>
                <a:t>点击此处添加段落文本</a:t>
              </a:r>
            </a:p>
            <a:p>
              <a:pPr algn="l" eaLnBrk="1" fontAlgn="auto" hangingPunct="1">
                <a:lnSpc>
                  <a:spcPct val="150000"/>
                </a:lnSpc>
                <a:spcBef>
                  <a:spcPts val="0"/>
                </a:spcBef>
                <a:spcAft>
                  <a:spcPts val="0"/>
                </a:spcAft>
                <a:buClrTx/>
                <a:buSzTx/>
                <a:defRPr/>
              </a:pPr>
              <a:r>
                <a:rPr lang="zh-CN" altLang="en-US" sz="1200" kern="0" dirty="0">
                  <a:latin typeface="+mn-lt"/>
                </a:rPr>
                <a:t>点击此处添加段落文本</a:t>
              </a:r>
            </a:p>
          </p:txBody>
        </p:sp>
      </p:grpSp>
      <p:grpSp>
        <p:nvGrpSpPr>
          <p:cNvPr id="26" name="组合 16"/>
          <p:cNvGrpSpPr>
            <a:grpSpLocks/>
          </p:cNvGrpSpPr>
          <p:nvPr/>
        </p:nvGrpSpPr>
        <p:grpSpPr bwMode="auto">
          <a:xfrm>
            <a:off x="5822950" y="1032867"/>
            <a:ext cx="2178050" cy="1330325"/>
            <a:chOff x="5044092" y="1916832"/>
            <a:chExt cx="1925931" cy="1502549"/>
          </a:xfrm>
        </p:grpSpPr>
        <p:cxnSp>
          <p:nvCxnSpPr>
            <p:cNvPr id="27" name="直接连接符 17"/>
            <p:cNvCxnSpPr>
              <a:cxnSpLocks noChangeShapeType="1"/>
            </p:cNvCxnSpPr>
            <p:nvPr/>
          </p:nvCxnSpPr>
          <p:spPr bwMode="auto">
            <a:xfrm>
              <a:off x="5044092" y="2060848"/>
              <a:ext cx="0" cy="1358533"/>
            </a:xfrm>
            <a:prstGeom prst="line">
              <a:avLst/>
            </a:prstGeom>
            <a:noFill/>
            <a:ln w="9525" algn="ctr">
              <a:solidFill>
                <a:srgbClr val="888888"/>
              </a:solidFill>
              <a:round/>
              <a:headEnd type="oval" w="med" len="med"/>
              <a:tailEnd type="oval" w="med" len="med"/>
            </a:ln>
            <a:extLst>
              <a:ext uri="{909E8E84-426E-40DD-AFC4-6F175D3DCCD1}">
                <a14:hiddenFill xmlns:a14="http://schemas.microsoft.com/office/drawing/2010/main" xmlns="">
                  <a:noFill/>
                </a14:hiddenFill>
              </a:ext>
            </a:extLst>
          </p:spPr>
        </p:cxnSp>
        <p:sp>
          <p:nvSpPr>
            <p:cNvPr id="28" name="TextBox 27"/>
            <p:cNvSpPr txBox="1"/>
            <p:nvPr/>
          </p:nvSpPr>
          <p:spPr>
            <a:xfrm>
              <a:off x="5044092" y="1916832"/>
              <a:ext cx="1925931" cy="1190564"/>
            </a:xfrm>
            <a:prstGeom prst="rect">
              <a:avLst/>
            </a:prstGeom>
            <a:noFill/>
          </p:spPr>
          <p:txBody>
            <a:bodyPr>
              <a:spAutoFit/>
            </a:bodyPr>
            <a:lstStyle/>
            <a:p>
              <a:pPr algn="l" eaLnBrk="1" fontAlgn="auto" hangingPunct="1">
                <a:lnSpc>
                  <a:spcPct val="150000"/>
                </a:lnSpc>
                <a:spcBef>
                  <a:spcPts val="0"/>
                </a:spcBef>
                <a:spcAft>
                  <a:spcPts val="0"/>
                </a:spcAft>
                <a:buClrTx/>
                <a:buSzTx/>
                <a:defRPr/>
              </a:pPr>
              <a:r>
                <a:rPr lang="zh-CN" altLang="en-US" sz="1800" b="1" kern="0" dirty="0">
                  <a:latin typeface="+mn-lt"/>
                </a:rPr>
                <a:t>此处添加标题</a:t>
              </a:r>
              <a:endParaRPr lang="en-US" altLang="zh-CN" sz="1800" b="1" kern="0" dirty="0">
                <a:latin typeface="+mn-lt"/>
              </a:endParaRPr>
            </a:p>
            <a:p>
              <a:pPr algn="l" eaLnBrk="1" fontAlgn="auto" hangingPunct="1">
                <a:lnSpc>
                  <a:spcPct val="150000"/>
                </a:lnSpc>
                <a:spcBef>
                  <a:spcPts val="0"/>
                </a:spcBef>
                <a:spcAft>
                  <a:spcPts val="0"/>
                </a:spcAft>
                <a:buClrTx/>
                <a:buSzTx/>
                <a:defRPr/>
              </a:pPr>
              <a:r>
                <a:rPr lang="zh-CN" altLang="en-US" sz="1200" kern="0" dirty="0">
                  <a:latin typeface="+mn-lt"/>
                </a:rPr>
                <a:t>点击此处添加段落文本</a:t>
              </a:r>
            </a:p>
            <a:p>
              <a:pPr algn="l" eaLnBrk="1" fontAlgn="auto" hangingPunct="1">
                <a:lnSpc>
                  <a:spcPct val="150000"/>
                </a:lnSpc>
                <a:spcBef>
                  <a:spcPts val="0"/>
                </a:spcBef>
                <a:spcAft>
                  <a:spcPts val="0"/>
                </a:spcAft>
                <a:buClrTx/>
                <a:buSzTx/>
                <a:defRPr/>
              </a:pPr>
              <a:r>
                <a:rPr lang="zh-CN" altLang="en-US" sz="1200" kern="0" dirty="0">
                  <a:latin typeface="+mn-lt"/>
                </a:rPr>
                <a:t>点击此处添加段落文本</a:t>
              </a:r>
            </a:p>
          </p:txBody>
        </p:sp>
      </p:grpSp>
      <p:grpSp>
        <p:nvGrpSpPr>
          <p:cNvPr id="29" name="Group 13"/>
          <p:cNvGrpSpPr>
            <a:grpSpLocks/>
          </p:cNvGrpSpPr>
          <p:nvPr/>
        </p:nvGrpSpPr>
        <p:grpSpPr bwMode="auto">
          <a:xfrm rot="-1693754" flipH="1" flipV="1">
            <a:off x="7513638" y="2875954"/>
            <a:ext cx="904875" cy="195263"/>
            <a:chOff x="1565" y="2568"/>
            <a:chExt cx="1118" cy="279"/>
          </a:xfrm>
        </p:grpSpPr>
        <p:sp>
          <p:nvSpPr>
            <p:cNvPr id="30" name="AutoShape 14"/>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latin typeface="+mn-lt"/>
              </a:endParaRPr>
            </a:p>
          </p:txBody>
        </p:sp>
        <p:sp>
          <p:nvSpPr>
            <p:cNvPr id="31" name="AutoShape 15"/>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latin typeface="+mn-lt"/>
              </a:endParaRPr>
            </a:p>
          </p:txBody>
        </p:sp>
        <p:sp>
          <p:nvSpPr>
            <p:cNvPr id="32" name="AutoShape 16"/>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latin typeface="+mn-lt"/>
              </a:endParaRPr>
            </a:p>
          </p:txBody>
        </p:sp>
        <p:sp>
          <p:nvSpPr>
            <p:cNvPr id="33" name="AutoShape 17"/>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latin typeface="+mn-lt"/>
              </a:endParaRPr>
            </a:p>
          </p:txBody>
        </p:sp>
      </p:grpSp>
      <p:grpSp>
        <p:nvGrpSpPr>
          <p:cNvPr id="34" name="Group 18"/>
          <p:cNvGrpSpPr>
            <a:grpSpLocks/>
          </p:cNvGrpSpPr>
          <p:nvPr/>
        </p:nvGrpSpPr>
        <p:grpSpPr bwMode="auto">
          <a:xfrm rot="-340214" flipH="1" flipV="1">
            <a:off x="7321550" y="2906117"/>
            <a:ext cx="903288" cy="196850"/>
            <a:chOff x="1565" y="2568"/>
            <a:chExt cx="1118" cy="279"/>
          </a:xfrm>
        </p:grpSpPr>
        <p:sp>
          <p:nvSpPr>
            <p:cNvPr id="35" name="AutoShape 19"/>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latin typeface="+mn-lt"/>
              </a:endParaRPr>
            </a:p>
          </p:txBody>
        </p:sp>
        <p:sp>
          <p:nvSpPr>
            <p:cNvPr id="36" name="AutoShape 20"/>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latin typeface="+mn-lt"/>
              </a:endParaRPr>
            </a:p>
          </p:txBody>
        </p:sp>
        <p:sp>
          <p:nvSpPr>
            <p:cNvPr id="37" name="AutoShape 21"/>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latin typeface="+mn-lt"/>
              </a:endParaRPr>
            </a:p>
          </p:txBody>
        </p:sp>
        <p:sp>
          <p:nvSpPr>
            <p:cNvPr id="38" name="AutoShape 22"/>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algn="l" eaLnBrk="1" fontAlgn="auto" hangingPunct="1">
                <a:spcBef>
                  <a:spcPts val="0"/>
                </a:spcBef>
                <a:spcAft>
                  <a:spcPts val="0"/>
                </a:spcAft>
                <a:buClrTx/>
                <a:buSzTx/>
                <a:defRPr/>
              </a:pPr>
              <a:endParaRPr lang="zh-CN" altLang="en-US" sz="1800" kern="0" dirty="0">
                <a:latin typeface="+mn-lt"/>
              </a:endParaRPr>
            </a:p>
          </p:txBody>
        </p:sp>
      </p:grpSp>
      <p:sp>
        <p:nvSpPr>
          <p:cNvPr id="39" name="Rectangle 162"/>
          <p:cNvSpPr>
            <a:spLocks noChangeArrowheads="1"/>
          </p:cNvSpPr>
          <p:nvPr/>
        </p:nvSpPr>
        <p:spPr bwMode="auto">
          <a:xfrm>
            <a:off x="7283450" y="2247304"/>
            <a:ext cx="1011815" cy="419474"/>
          </a:xfrm>
          <a:prstGeom prst="rect">
            <a:avLst/>
          </a:prstGeom>
          <a:noFill/>
          <a:ln>
            <a:noFill/>
          </a:ln>
          <a:effectLst/>
          <a:extLst>
            <a:ext uri="{909E8E84-426E-40DD-AFC4-6F175D3DCCD1}">
              <a14:hiddenFill xmlns:a14="http://schemas.microsoft.com/office/drawing/2010/main" xmlns="">
                <a:gradFill rotWithShape="1">
                  <a:gsLst>
                    <a:gs pos="0">
                      <a:srgbClr val="0F6FC6"/>
                    </a:gs>
                    <a:gs pos="100000">
                      <a:srgbClr val="009DD9">
                        <a:alpha val="89998"/>
                      </a:srgbClr>
                    </a:gs>
                  </a:gsLst>
                  <a:lin ang="2700000" scaled="1"/>
                </a:gra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190500" dir="5400000" algn="ctr" rotWithShape="0">
                    <a:schemeClr val="bg1">
                      <a:alpha val="50000"/>
                    </a:schemeClr>
                  </a:outerShdw>
                </a:effectLst>
              </a14:hiddenEffects>
            </a:ext>
          </a:extLst>
        </p:spPr>
        <p:txBody>
          <a:bodyPr wrap="none">
            <a:spAutoFit/>
            <a:flatTx/>
          </a:bodyPr>
          <a:lstStyle/>
          <a:p>
            <a:pPr eaLnBrk="1" fontAlgn="base" hangingPunct="1">
              <a:lnSpc>
                <a:spcPct val="150000"/>
              </a:lnSpc>
              <a:buClrTx/>
              <a:buSzTx/>
            </a:pPr>
            <a:r>
              <a:rPr lang="zh-CN" altLang="en-US" sz="1600" b="1" dirty="0">
                <a:solidFill>
                  <a:schemeClr val="bg1"/>
                </a:solidFill>
              </a:rPr>
              <a:t>添加标题</a:t>
            </a:r>
            <a:endParaRPr lang="en-US" altLang="zh-CN" sz="1600" b="1" dirty="0">
              <a:solidFill>
                <a:schemeClr val="bg1"/>
              </a:solidFill>
            </a:endParaRPr>
          </a:p>
        </p:txBody>
      </p:sp>
    </p:spTree>
    <p:extLst>
      <p:ext uri="{BB962C8B-B14F-4D97-AF65-F5344CB8AC3E}">
        <p14:creationId xmlns:p14="http://schemas.microsoft.com/office/powerpoint/2010/main" xmlns="" val="3204992326"/>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0-#ppt_w/2"/>
                                          </p:val>
                                        </p:tav>
                                        <p:tav tm="100000">
                                          <p:val>
                                            <p:strVal val="#ppt_x"/>
                                          </p:val>
                                        </p:tav>
                                      </p:tavLst>
                                    </p:anim>
                                    <p:anim calcmode="lin" valueType="num">
                                      <p:cBhvr additive="base">
                                        <p:cTn id="29" dur="500" fill="hold"/>
                                        <p:tgtEl>
                                          <p:spTgt spid="11"/>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49" presetClass="entr" presetSubtype="0" decel="10000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style.rotation</p:attrName>
                                        </p:attrNameLst>
                                      </p:cBhvr>
                                      <p:tavLst>
                                        <p:tav tm="0">
                                          <p:val>
                                            <p:fltVal val="360"/>
                                          </p:val>
                                        </p:tav>
                                        <p:tav tm="100000">
                                          <p:val>
                                            <p:fltVal val="0"/>
                                          </p:val>
                                        </p:tav>
                                      </p:tavLst>
                                    </p:anim>
                                    <p:animEffect transition="in" filter="fade">
                                      <p:cBhvr>
                                        <p:cTn id="36" dur="500"/>
                                        <p:tgtEl>
                                          <p:spTgt spid="13"/>
                                        </p:tgtEl>
                                      </p:cBhvr>
                                    </p:animEffect>
                                  </p:childTnLst>
                                </p:cTn>
                              </p:par>
                              <p:par>
                                <p:cTn id="37" presetID="49" presetClass="entr" presetSubtype="0" decel="10000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 calcmode="lin" valueType="num">
                                      <p:cBhvr>
                                        <p:cTn id="41" dur="500" fill="hold"/>
                                        <p:tgtEl>
                                          <p:spTgt spid="14"/>
                                        </p:tgtEl>
                                        <p:attrNameLst>
                                          <p:attrName>style.rotation</p:attrName>
                                        </p:attrNameLst>
                                      </p:cBhvr>
                                      <p:tavLst>
                                        <p:tav tm="0">
                                          <p:val>
                                            <p:fltVal val="360"/>
                                          </p:val>
                                        </p:tav>
                                        <p:tav tm="100000">
                                          <p:val>
                                            <p:fltVal val="0"/>
                                          </p:val>
                                        </p:tav>
                                      </p:tavLst>
                                    </p:anim>
                                    <p:animEffect transition="in" filter="fade">
                                      <p:cBhvr>
                                        <p:cTn id="42" dur="500"/>
                                        <p:tgtEl>
                                          <p:spTgt spid="14"/>
                                        </p:tgtEl>
                                      </p:cBhvr>
                                    </p:animEffect>
                                  </p:childTnLst>
                                </p:cTn>
                              </p:par>
                              <p:par>
                                <p:cTn id="43" presetID="49" presetClass="entr" presetSubtype="0" decel="10000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 calcmode="lin" valueType="num">
                                      <p:cBhvr>
                                        <p:cTn id="47" dur="500" fill="hold"/>
                                        <p:tgtEl>
                                          <p:spTgt spid="15"/>
                                        </p:tgtEl>
                                        <p:attrNameLst>
                                          <p:attrName>style.rotation</p:attrName>
                                        </p:attrNameLst>
                                      </p:cBhvr>
                                      <p:tavLst>
                                        <p:tav tm="0">
                                          <p:val>
                                            <p:fltVal val="360"/>
                                          </p:val>
                                        </p:tav>
                                        <p:tav tm="100000">
                                          <p:val>
                                            <p:fltVal val="0"/>
                                          </p:val>
                                        </p:tav>
                                      </p:tavLst>
                                    </p:anim>
                                    <p:animEffect transition="in" filter="fade">
                                      <p:cBhvr>
                                        <p:cTn id="48" dur="500"/>
                                        <p:tgtEl>
                                          <p:spTgt spid="15"/>
                                        </p:tgtEl>
                                      </p:cBhvr>
                                    </p:animEffect>
                                  </p:childTnLst>
                                </p:cTn>
                              </p:par>
                              <p:par>
                                <p:cTn id="49" presetID="49" presetClass="entr" presetSubtype="0" decel="10000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 calcmode="lin" valueType="num">
                                      <p:cBhvr>
                                        <p:cTn id="53" dur="500" fill="hold"/>
                                        <p:tgtEl>
                                          <p:spTgt spid="16"/>
                                        </p:tgtEl>
                                        <p:attrNameLst>
                                          <p:attrName>style.rotation</p:attrName>
                                        </p:attrNameLst>
                                      </p:cBhvr>
                                      <p:tavLst>
                                        <p:tav tm="0">
                                          <p:val>
                                            <p:fltVal val="360"/>
                                          </p:val>
                                        </p:tav>
                                        <p:tav tm="100000">
                                          <p:val>
                                            <p:fltVal val="0"/>
                                          </p:val>
                                        </p:tav>
                                      </p:tavLst>
                                    </p:anim>
                                    <p:animEffect transition="in" filter="fade">
                                      <p:cBhvr>
                                        <p:cTn id="54" dur="500"/>
                                        <p:tgtEl>
                                          <p:spTgt spid="16"/>
                                        </p:tgtEl>
                                      </p:cBhvr>
                                    </p:animEffect>
                                  </p:childTnLst>
                                </p:cTn>
                              </p:par>
                            </p:childTnLst>
                          </p:cTn>
                        </p:par>
                        <p:par>
                          <p:cTn id="55" fill="hold">
                            <p:stCondLst>
                              <p:cond delay="2500"/>
                            </p:stCondLst>
                            <p:childTnLst>
                              <p:par>
                                <p:cTn id="56" presetID="47" presetClass="entr" presetSubtype="0"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1000"/>
                                        <p:tgtEl>
                                          <p:spTgt spid="4"/>
                                        </p:tgtEl>
                                      </p:cBhvr>
                                    </p:animEffect>
                                    <p:anim calcmode="lin" valueType="num">
                                      <p:cBhvr>
                                        <p:cTn id="59" dur="1000" fill="hold"/>
                                        <p:tgtEl>
                                          <p:spTgt spid="4"/>
                                        </p:tgtEl>
                                        <p:attrNameLst>
                                          <p:attrName>ppt_x</p:attrName>
                                        </p:attrNameLst>
                                      </p:cBhvr>
                                      <p:tavLst>
                                        <p:tav tm="0">
                                          <p:val>
                                            <p:strVal val="#ppt_x"/>
                                          </p:val>
                                        </p:tav>
                                        <p:tav tm="100000">
                                          <p:val>
                                            <p:strVal val="#ppt_x"/>
                                          </p:val>
                                        </p:tav>
                                      </p:tavLst>
                                    </p:anim>
                                    <p:anim calcmode="lin" valueType="num">
                                      <p:cBhvr>
                                        <p:cTn id="60" dur="1000" fill="hold"/>
                                        <p:tgtEl>
                                          <p:spTgt spid="4"/>
                                        </p:tgtEl>
                                        <p:attrNameLst>
                                          <p:attrName>ppt_y</p:attrName>
                                        </p:attrNameLst>
                                      </p:cBhvr>
                                      <p:tavLst>
                                        <p:tav tm="0">
                                          <p:val>
                                            <p:strVal val="#ppt_y-.1"/>
                                          </p:val>
                                        </p:tav>
                                        <p:tav tm="100000">
                                          <p:val>
                                            <p:strVal val="#ppt_y"/>
                                          </p:val>
                                        </p:tav>
                                      </p:tavLst>
                                    </p:anim>
                                  </p:childTnLst>
                                </p:cTn>
                              </p:par>
                            </p:childTnLst>
                          </p:cTn>
                        </p:par>
                        <p:par>
                          <p:cTn id="61" fill="hold">
                            <p:stCondLst>
                              <p:cond delay="3500"/>
                            </p:stCondLst>
                            <p:childTnLst>
                              <p:par>
                                <p:cTn id="62" presetID="23" presetClass="entr" presetSubtype="16" fill="hold" grpId="0" nodeType="afterEffect">
                                  <p:stCondLst>
                                    <p:cond delay="0"/>
                                  </p:stCondLst>
                                  <p:childTnLst>
                                    <p:set>
                                      <p:cBhvr>
                                        <p:cTn id="63" dur="1" fill="hold">
                                          <p:stCondLst>
                                            <p:cond delay="0"/>
                                          </p:stCondLst>
                                        </p:cTn>
                                        <p:tgtEl>
                                          <p:spTgt spid="39"/>
                                        </p:tgtEl>
                                        <p:attrNameLst>
                                          <p:attrName>style.visibility</p:attrName>
                                        </p:attrNameLst>
                                      </p:cBhvr>
                                      <p:to>
                                        <p:strVal val="visible"/>
                                      </p:to>
                                    </p:set>
                                    <p:anim calcmode="lin" valueType="num">
                                      <p:cBhvr>
                                        <p:cTn id="64" dur="500" fill="hold"/>
                                        <p:tgtEl>
                                          <p:spTgt spid="39"/>
                                        </p:tgtEl>
                                        <p:attrNameLst>
                                          <p:attrName>ppt_w</p:attrName>
                                        </p:attrNameLst>
                                      </p:cBhvr>
                                      <p:tavLst>
                                        <p:tav tm="0">
                                          <p:val>
                                            <p:fltVal val="0"/>
                                          </p:val>
                                        </p:tav>
                                        <p:tav tm="100000">
                                          <p:val>
                                            <p:strVal val="#ppt_w"/>
                                          </p:val>
                                        </p:tav>
                                      </p:tavLst>
                                    </p:anim>
                                    <p:anim calcmode="lin" valueType="num">
                                      <p:cBhvr>
                                        <p:cTn id="65" dur="500" fill="hold"/>
                                        <p:tgtEl>
                                          <p:spTgt spid="39"/>
                                        </p:tgtEl>
                                        <p:attrNameLst>
                                          <p:attrName>ppt_h</p:attrName>
                                        </p:attrNameLst>
                                      </p:cBhvr>
                                      <p:tavLst>
                                        <p:tav tm="0">
                                          <p:val>
                                            <p:fltVal val="0"/>
                                          </p:val>
                                        </p:tav>
                                        <p:tav tm="100000">
                                          <p:val>
                                            <p:strVal val="#ppt_h"/>
                                          </p:val>
                                        </p:tav>
                                      </p:tavLst>
                                    </p:anim>
                                  </p:childTnLst>
                                </p:cTn>
                              </p:par>
                              <p:par>
                                <p:cTn id="66" presetID="42" presetClass="entr" presetSubtype="0" fill="hold"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1000"/>
                                        <p:tgtEl>
                                          <p:spTgt spid="20"/>
                                        </p:tgtEl>
                                      </p:cBhvr>
                                    </p:animEffect>
                                    <p:anim calcmode="lin" valueType="num">
                                      <p:cBhvr>
                                        <p:cTn id="69" dur="1000" fill="hold"/>
                                        <p:tgtEl>
                                          <p:spTgt spid="20"/>
                                        </p:tgtEl>
                                        <p:attrNameLst>
                                          <p:attrName>ppt_x</p:attrName>
                                        </p:attrNameLst>
                                      </p:cBhvr>
                                      <p:tavLst>
                                        <p:tav tm="0">
                                          <p:val>
                                            <p:strVal val="#ppt_x"/>
                                          </p:val>
                                        </p:tav>
                                        <p:tav tm="100000">
                                          <p:val>
                                            <p:strVal val="#ppt_x"/>
                                          </p:val>
                                        </p:tav>
                                      </p:tavLst>
                                    </p:anim>
                                    <p:anim calcmode="lin" valueType="num">
                                      <p:cBhvr>
                                        <p:cTn id="70" dur="1000" fill="hold"/>
                                        <p:tgtEl>
                                          <p:spTgt spid="20"/>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1000"/>
                                        <p:tgtEl>
                                          <p:spTgt spid="26"/>
                                        </p:tgtEl>
                                      </p:cBhvr>
                                    </p:animEffect>
                                    <p:anim calcmode="lin" valueType="num">
                                      <p:cBhvr>
                                        <p:cTn id="74" dur="1000" fill="hold"/>
                                        <p:tgtEl>
                                          <p:spTgt spid="26"/>
                                        </p:tgtEl>
                                        <p:attrNameLst>
                                          <p:attrName>ppt_x</p:attrName>
                                        </p:attrNameLst>
                                      </p:cBhvr>
                                      <p:tavLst>
                                        <p:tav tm="0">
                                          <p:val>
                                            <p:strVal val="#ppt_x"/>
                                          </p:val>
                                        </p:tav>
                                        <p:tav tm="100000">
                                          <p:val>
                                            <p:strVal val="#ppt_x"/>
                                          </p:val>
                                        </p:tav>
                                      </p:tavLst>
                                    </p:anim>
                                    <p:anim calcmode="lin" valueType="num">
                                      <p:cBhvr>
                                        <p:cTn id="75" dur="1000" fill="hold"/>
                                        <p:tgtEl>
                                          <p:spTgt spid="26"/>
                                        </p:tgtEl>
                                        <p:attrNameLst>
                                          <p:attrName>ppt_y</p:attrName>
                                        </p:attrNameLst>
                                      </p:cBhvr>
                                      <p:tavLst>
                                        <p:tav tm="0">
                                          <p:val>
                                            <p:strVal val="#ppt_y+.1"/>
                                          </p:val>
                                        </p:tav>
                                        <p:tav tm="100000">
                                          <p:val>
                                            <p:strVal val="#ppt_y"/>
                                          </p:val>
                                        </p:tav>
                                      </p:tavLst>
                                    </p:anim>
                                  </p:childTnLst>
                                </p:cTn>
                              </p:par>
                              <p:par>
                                <p:cTn id="76" presetID="47" presetClass="entr" presetSubtype="0" fill="hold"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1000"/>
                                        <p:tgtEl>
                                          <p:spTgt spid="17"/>
                                        </p:tgtEl>
                                      </p:cBhvr>
                                    </p:animEffect>
                                    <p:anim calcmode="lin" valueType="num">
                                      <p:cBhvr>
                                        <p:cTn id="79" dur="1000" fill="hold"/>
                                        <p:tgtEl>
                                          <p:spTgt spid="17"/>
                                        </p:tgtEl>
                                        <p:attrNameLst>
                                          <p:attrName>ppt_x</p:attrName>
                                        </p:attrNameLst>
                                      </p:cBhvr>
                                      <p:tavLst>
                                        <p:tav tm="0">
                                          <p:val>
                                            <p:strVal val="#ppt_x"/>
                                          </p:val>
                                        </p:tav>
                                        <p:tav tm="100000">
                                          <p:val>
                                            <p:strVal val="#ppt_x"/>
                                          </p:val>
                                        </p:tav>
                                      </p:tavLst>
                                    </p:anim>
                                    <p:anim calcmode="lin" valueType="num">
                                      <p:cBhvr>
                                        <p:cTn id="80" dur="1000" fill="hold"/>
                                        <p:tgtEl>
                                          <p:spTgt spid="17"/>
                                        </p:tgtEl>
                                        <p:attrNameLst>
                                          <p:attrName>ppt_y</p:attrName>
                                        </p:attrNameLst>
                                      </p:cBhvr>
                                      <p:tavLst>
                                        <p:tav tm="0">
                                          <p:val>
                                            <p:strVal val="#ppt_y-.1"/>
                                          </p:val>
                                        </p:tav>
                                        <p:tav tm="100000">
                                          <p:val>
                                            <p:strVal val="#ppt_y"/>
                                          </p:val>
                                        </p:tav>
                                      </p:tavLst>
                                    </p:anim>
                                  </p:childTnLst>
                                </p:cTn>
                              </p:par>
                              <p:par>
                                <p:cTn id="81" presetID="47" presetClass="entr" presetSubtype="0" fill="hold" nodeType="with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1000"/>
                                        <p:tgtEl>
                                          <p:spTgt spid="23"/>
                                        </p:tgtEl>
                                      </p:cBhvr>
                                    </p:animEffect>
                                    <p:anim calcmode="lin" valueType="num">
                                      <p:cBhvr>
                                        <p:cTn id="84" dur="1000" fill="hold"/>
                                        <p:tgtEl>
                                          <p:spTgt spid="23"/>
                                        </p:tgtEl>
                                        <p:attrNameLst>
                                          <p:attrName>ppt_x</p:attrName>
                                        </p:attrNameLst>
                                      </p:cBhvr>
                                      <p:tavLst>
                                        <p:tav tm="0">
                                          <p:val>
                                            <p:strVal val="#ppt_x"/>
                                          </p:val>
                                        </p:tav>
                                        <p:tav tm="100000">
                                          <p:val>
                                            <p:strVal val="#ppt_x"/>
                                          </p:val>
                                        </p:tav>
                                      </p:tavLst>
                                    </p:anim>
                                    <p:anim calcmode="lin" valueType="num">
                                      <p:cBhvr>
                                        <p:cTn id="8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8" grpId="0" animBg="1"/>
      <p:bldP spid="9" grpId="0" animBg="1"/>
      <p:bldP spid="10" grpId="0" animBg="1"/>
      <p:bldP spid="11" grpId="0" animBg="1"/>
      <p:bldP spid="12" grpId="0" animBg="1"/>
      <p:bldP spid="13" grpId="0"/>
      <p:bldP spid="14" grpId="0"/>
      <p:bldP spid="15" grpId="0"/>
      <p:bldP spid="16" grpId="0"/>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12"/>
          <p:cNvSpPr txBox="1">
            <a:spLocks noChangeArrowheads="1"/>
          </p:cNvSpPr>
          <p:nvPr/>
        </p:nvSpPr>
        <p:spPr bwMode="auto">
          <a:xfrm>
            <a:off x="377794" y="125262"/>
            <a:ext cx="31891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Font typeface="Arial" charset="0"/>
              <a:buChar char="»"/>
              <a:defRPr sz="2000">
                <a:solidFill>
                  <a:schemeClr val="tx1"/>
                </a:solidFill>
                <a:latin typeface="Calibri" pitchFamily="34" charset="0"/>
                <a:ea typeface="宋体" pitchFamily="2" charset="-122"/>
              </a:defRPr>
            </a:lvl6pPr>
            <a:lvl7pPr eaLnBrk="0" fontAlgn="base" hangingPunct="0">
              <a:spcAft>
                <a:spcPct val="0"/>
              </a:spcAft>
              <a:buFont typeface="Arial" charset="0"/>
              <a:buChar char="»"/>
              <a:defRPr sz="2000">
                <a:solidFill>
                  <a:schemeClr val="tx1"/>
                </a:solidFill>
                <a:latin typeface="Calibri" pitchFamily="34" charset="0"/>
                <a:ea typeface="宋体" pitchFamily="2" charset="-122"/>
              </a:defRPr>
            </a:lvl7pPr>
            <a:lvl8pPr eaLnBrk="0" fontAlgn="base" hangingPunct="0">
              <a:spcAft>
                <a:spcPct val="0"/>
              </a:spcAft>
              <a:buFont typeface="Arial" charset="0"/>
              <a:buChar char="»"/>
              <a:defRPr sz="2000">
                <a:solidFill>
                  <a:schemeClr val="tx1"/>
                </a:solidFill>
                <a:latin typeface="Calibri" pitchFamily="34" charset="0"/>
                <a:ea typeface="宋体" pitchFamily="2" charset="-122"/>
              </a:defRPr>
            </a:lvl8pPr>
            <a:lvl9pPr eaLnBrk="0" fontAlgn="base" hangingPunct="0">
              <a:spcAft>
                <a:spcPct val="0"/>
              </a:spcAft>
              <a:buFont typeface="Arial" charset="0"/>
              <a:buChar char="»"/>
              <a:defRPr sz="2000">
                <a:solidFill>
                  <a:schemeClr val="tx1"/>
                </a:solidFill>
                <a:latin typeface="Calibri" pitchFamily="34" charset="0"/>
                <a:ea typeface="宋体" pitchFamily="2" charset="-122"/>
              </a:defRPr>
            </a:lvl9pPr>
          </a:lstStyle>
          <a:p>
            <a:r>
              <a:rPr lang="zh-CN" altLang="en-US" sz="2000" b="1" dirty="0" smtClean="0">
                <a:latin typeface="微软雅黑" pitchFamily="34" charset="-122"/>
                <a:ea typeface="微软雅黑" pitchFamily="34" charset="-122"/>
              </a:rPr>
              <a:t>单击此处添加标题内容</a:t>
            </a:r>
            <a:endParaRPr lang="zh-CN" altLang="en-US" sz="2000" b="1" dirty="0">
              <a:latin typeface="微软雅黑" pitchFamily="34" charset="-122"/>
              <a:ea typeface="微软雅黑" pitchFamily="34" charset="-122"/>
            </a:endParaRPr>
          </a:p>
        </p:txBody>
      </p:sp>
      <p:grpSp>
        <p:nvGrpSpPr>
          <p:cNvPr id="4" name="组合 3"/>
          <p:cNvGrpSpPr/>
          <p:nvPr/>
        </p:nvGrpSpPr>
        <p:grpSpPr>
          <a:xfrm>
            <a:off x="1601788" y="987574"/>
            <a:ext cx="1190625" cy="1190625"/>
            <a:chOff x="1601788" y="1101824"/>
            <a:chExt cx="1190625" cy="1190625"/>
          </a:xfrm>
        </p:grpSpPr>
        <p:sp>
          <p:nvSpPr>
            <p:cNvPr id="5" name="椭圆 4"/>
            <p:cNvSpPr/>
            <p:nvPr/>
          </p:nvSpPr>
          <p:spPr>
            <a:xfrm>
              <a:off x="1601788" y="1101824"/>
              <a:ext cx="1190625" cy="1190625"/>
            </a:xfrm>
            <a:prstGeom prst="ellipse">
              <a:avLst/>
            </a:prstGeom>
            <a:solidFill>
              <a:srgbClr val="EF605E"/>
            </a:solidFill>
            <a:ln w="12700">
              <a:noFill/>
            </a:ln>
            <a:effectLst>
              <a:outerShdw blurRad="50800" dist="127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6" name="十六角星 5"/>
            <p:cNvSpPr/>
            <p:nvPr/>
          </p:nvSpPr>
          <p:spPr>
            <a:xfrm>
              <a:off x="1649412" y="1149346"/>
              <a:ext cx="1095376" cy="1095376"/>
            </a:xfrm>
            <a:prstGeom prst="star16">
              <a:avLst>
                <a:gd name="adj" fmla="val 41827"/>
              </a:avLst>
            </a:prstGeom>
            <a:solidFill>
              <a:schemeClr val="bg1"/>
            </a:solidFill>
            <a:ln>
              <a:noFill/>
            </a:ln>
            <a:effectLst>
              <a:innerShdw blurRad="114300">
                <a:srgbClr val="144798"/>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sz="2400" dirty="0">
                  <a:solidFill>
                    <a:schemeClr val="tx1"/>
                  </a:solidFill>
                  <a:latin typeface="微软雅黑" panose="020B0503020204020204" pitchFamily="34" charset="-122"/>
                </a:rPr>
                <a:t>标题</a:t>
              </a:r>
            </a:p>
          </p:txBody>
        </p:sp>
      </p:grpSp>
      <p:sp>
        <p:nvSpPr>
          <p:cNvPr id="7" name="矩形 33"/>
          <p:cNvSpPr>
            <a:spLocks noChangeArrowheads="1"/>
          </p:cNvSpPr>
          <p:nvPr/>
        </p:nvSpPr>
        <p:spPr bwMode="auto">
          <a:xfrm>
            <a:off x="1538288" y="2300437"/>
            <a:ext cx="1328737"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Arial Narrow" pitchFamily="34" charset="0"/>
                <a:ea typeface="微软雅黑" pitchFamily="34" charset="-122"/>
              </a:defRPr>
            </a:lvl1pPr>
            <a:lvl2pPr marL="742950" indent="-285750">
              <a:spcBef>
                <a:spcPct val="20000"/>
              </a:spcBef>
              <a:buFont typeface="Arial" pitchFamily="34" charset="0"/>
              <a:buChar char="–"/>
              <a:defRPr sz="2800">
                <a:solidFill>
                  <a:schemeClr val="tx1"/>
                </a:solidFill>
                <a:latin typeface="Arial Narrow" pitchFamily="34" charset="0"/>
                <a:ea typeface="微软雅黑" pitchFamily="34" charset="-122"/>
              </a:defRPr>
            </a:lvl2pPr>
            <a:lvl3pPr marL="1143000" indent="-228600">
              <a:spcBef>
                <a:spcPct val="20000"/>
              </a:spcBef>
              <a:buFont typeface="Arial" pitchFamily="34" charset="0"/>
              <a:buChar char="•"/>
              <a:defRPr sz="2400">
                <a:solidFill>
                  <a:schemeClr val="tx1"/>
                </a:solidFill>
                <a:latin typeface="Arial Narrow" pitchFamily="34" charset="0"/>
                <a:ea typeface="微软雅黑" pitchFamily="34" charset="-122"/>
              </a:defRPr>
            </a:lvl3pPr>
            <a:lvl4pPr marL="1600200" indent="-228600">
              <a:spcBef>
                <a:spcPct val="20000"/>
              </a:spcBef>
              <a:buFont typeface="Arial" pitchFamily="34" charset="0"/>
              <a:buChar char="–"/>
              <a:defRPr sz="2000">
                <a:solidFill>
                  <a:schemeClr val="tx1"/>
                </a:solidFill>
                <a:latin typeface="Arial Narrow" pitchFamily="34" charset="0"/>
                <a:ea typeface="微软雅黑" pitchFamily="34" charset="-122"/>
              </a:defRPr>
            </a:lvl4pPr>
            <a:lvl5pPr marL="2057400" indent="-228600">
              <a:spcBef>
                <a:spcPct val="20000"/>
              </a:spcBef>
              <a:buFont typeface="Arial" pitchFamily="34" charset="0"/>
              <a:buChar char="»"/>
              <a:defRPr sz="2000">
                <a:solidFill>
                  <a:schemeClr val="tx1"/>
                </a:solidFill>
                <a:latin typeface="Arial Narrow" pitchFamily="34" charset="0"/>
                <a:ea typeface="微软雅黑" pitchFamily="34"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Narrow" pitchFamily="34" charset="0"/>
                <a:ea typeface="微软雅黑" pitchFamily="34"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Narrow" pitchFamily="34" charset="0"/>
                <a:ea typeface="微软雅黑" pitchFamily="34"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Narrow" pitchFamily="34" charset="0"/>
                <a:ea typeface="微软雅黑" pitchFamily="34"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Narrow" pitchFamily="34" charset="0"/>
                <a:ea typeface="微软雅黑" pitchFamily="34" charset="-122"/>
              </a:defRPr>
            </a:lvl9pPr>
          </a:lstStyle>
          <a:p>
            <a:pPr algn="ctr" eaLnBrk="1" hangingPunct="1">
              <a:spcBef>
                <a:spcPct val="0"/>
              </a:spcBef>
              <a:buFontTx/>
              <a:buNone/>
            </a:pPr>
            <a:r>
              <a:rPr lang="zh-CN" altLang="en-US" sz="1600" dirty="0">
                <a:latin typeface="微软雅黑" pitchFamily="34" charset="-122"/>
              </a:rPr>
              <a:t>输入小标题</a:t>
            </a:r>
          </a:p>
        </p:txBody>
      </p:sp>
      <p:sp>
        <p:nvSpPr>
          <p:cNvPr id="8" name="矩形 7"/>
          <p:cNvSpPr/>
          <p:nvPr/>
        </p:nvSpPr>
        <p:spPr>
          <a:xfrm>
            <a:off x="1538288" y="2643337"/>
            <a:ext cx="1328737" cy="965200"/>
          </a:xfrm>
          <a:prstGeom prst="rect">
            <a:avLst/>
          </a:prstGeom>
        </p:spPr>
        <p:txBody>
          <a:bodyPr/>
          <a:lstStyle/>
          <a:p>
            <a:pPr algn="ctr" eaLnBrk="1" fontAlgn="auto" hangingPunct="1">
              <a:lnSpc>
                <a:spcPct val="120000"/>
              </a:lnSpc>
              <a:spcBef>
                <a:spcPts val="0"/>
              </a:spcBef>
              <a:spcAft>
                <a:spcPts val="0"/>
              </a:spcAft>
              <a:defRPr/>
            </a:pPr>
            <a:r>
              <a:rPr lang="zh-CN" altLang="en-US" sz="1400" dirty="0">
                <a:latin typeface="微软雅黑" panose="020B0503020204020204" pitchFamily="34" charset="-122"/>
                <a:ea typeface="微软雅黑" panose="020B0503020204020204" pitchFamily="34" charset="-122"/>
              </a:rPr>
              <a:t>此处输入文本</a:t>
            </a:r>
            <a:endParaRPr lang="en-US" altLang="zh-CN" sz="1400" dirty="0">
              <a:latin typeface="微软雅黑" panose="020B0503020204020204" pitchFamily="34" charset="-122"/>
              <a:ea typeface="微软雅黑" panose="020B0503020204020204" pitchFamily="34" charset="-122"/>
            </a:endParaRPr>
          </a:p>
          <a:p>
            <a:pPr algn="ctr" eaLnBrk="1" fontAlgn="auto" hangingPunct="1">
              <a:lnSpc>
                <a:spcPct val="120000"/>
              </a:lnSpc>
              <a:spcBef>
                <a:spcPts val="0"/>
              </a:spcBef>
              <a:spcAft>
                <a:spcPts val="0"/>
              </a:spcAft>
              <a:defRPr/>
            </a:pPr>
            <a:r>
              <a:rPr lang="zh-CN" altLang="en-US" sz="1400" dirty="0">
                <a:latin typeface="微软雅黑" panose="020B0503020204020204" pitchFamily="34" charset="-122"/>
                <a:ea typeface="微软雅黑" panose="020B0503020204020204" pitchFamily="34" charset="-122"/>
              </a:rPr>
              <a:t>此处输入文本</a:t>
            </a:r>
            <a:endParaRPr lang="en-US" altLang="zh-CN" sz="1400" dirty="0">
              <a:latin typeface="微软雅黑" panose="020B0503020204020204" pitchFamily="34" charset="-122"/>
              <a:ea typeface="微软雅黑" panose="020B0503020204020204" pitchFamily="34" charset="-122"/>
            </a:endParaRPr>
          </a:p>
          <a:p>
            <a:pPr algn="ctr" eaLnBrk="1" fontAlgn="auto" hangingPunct="1">
              <a:lnSpc>
                <a:spcPct val="120000"/>
              </a:lnSpc>
              <a:spcBef>
                <a:spcPts val="0"/>
              </a:spcBef>
              <a:spcAft>
                <a:spcPts val="0"/>
              </a:spcAft>
              <a:defRPr/>
            </a:pPr>
            <a:r>
              <a:rPr lang="zh-CN" altLang="en-US" sz="1400" dirty="0">
                <a:latin typeface="微软雅黑" panose="020B0503020204020204" pitchFamily="34" charset="-122"/>
                <a:ea typeface="微软雅黑" panose="020B0503020204020204" pitchFamily="34" charset="-122"/>
              </a:rPr>
              <a:t>此处输入文本</a:t>
            </a:r>
            <a:endParaRPr lang="en-US" altLang="zh-CN" sz="1400" dirty="0">
              <a:latin typeface="微软雅黑" panose="020B0503020204020204" pitchFamily="34" charset="-122"/>
              <a:ea typeface="微软雅黑" panose="020B0503020204020204" pitchFamily="34" charset="-122"/>
            </a:endParaRPr>
          </a:p>
        </p:txBody>
      </p:sp>
      <p:grpSp>
        <p:nvGrpSpPr>
          <p:cNvPr id="9" name="组合 8"/>
          <p:cNvGrpSpPr/>
          <p:nvPr/>
        </p:nvGrpSpPr>
        <p:grpSpPr>
          <a:xfrm>
            <a:off x="3211513" y="1259037"/>
            <a:ext cx="1190625" cy="1190625"/>
            <a:chOff x="3211513" y="1373287"/>
            <a:chExt cx="1190625" cy="1190625"/>
          </a:xfrm>
        </p:grpSpPr>
        <p:sp>
          <p:nvSpPr>
            <p:cNvPr id="10" name="椭圆 9"/>
            <p:cNvSpPr/>
            <p:nvPr/>
          </p:nvSpPr>
          <p:spPr>
            <a:xfrm>
              <a:off x="3211513" y="1373287"/>
              <a:ext cx="1190625" cy="1190625"/>
            </a:xfrm>
            <a:prstGeom prst="ellipse">
              <a:avLst/>
            </a:prstGeom>
            <a:solidFill>
              <a:srgbClr val="48AFBA"/>
            </a:solidFill>
            <a:ln w="12700">
              <a:noFill/>
            </a:ln>
            <a:effectLst>
              <a:outerShdw blurRad="50800" dist="127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11" name="十六角星 10"/>
            <p:cNvSpPr/>
            <p:nvPr/>
          </p:nvSpPr>
          <p:spPr>
            <a:xfrm>
              <a:off x="3259137" y="1421217"/>
              <a:ext cx="1095376" cy="1095376"/>
            </a:xfrm>
            <a:prstGeom prst="star16">
              <a:avLst>
                <a:gd name="adj" fmla="val 41827"/>
              </a:avLst>
            </a:prstGeom>
            <a:solidFill>
              <a:schemeClr val="bg1"/>
            </a:solidFill>
            <a:ln>
              <a:noFill/>
            </a:ln>
            <a:effectLst>
              <a:innerShdw blurRad="114300">
                <a:srgbClr val="144798"/>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sz="2400">
                  <a:solidFill>
                    <a:schemeClr val="tx1"/>
                  </a:solidFill>
                  <a:latin typeface="微软雅黑" panose="020B0503020204020204" pitchFamily="34" charset="-122"/>
                </a:rPr>
                <a:t>标题</a:t>
              </a:r>
              <a:endParaRPr lang="zh-CN" altLang="en-US" sz="2400" dirty="0">
                <a:solidFill>
                  <a:schemeClr val="tx1"/>
                </a:solidFill>
                <a:latin typeface="微软雅黑" panose="020B0503020204020204" pitchFamily="34" charset="-122"/>
              </a:endParaRPr>
            </a:p>
          </p:txBody>
        </p:sp>
      </p:grpSp>
      <p:sp>
        <p:nvSpPr>
          <p:cNvPr id="12" name="矩形 35"/>
          <p:cNvSpPr>
            <a:spLocks noChangeArrowheads="1"/>
          </p:cNvSpPr>
          <p:nvPr/>
        </p:nvSpPr>
        <p:spPr bwMode="auto">
          <a:xfrm>
            <a:off x="3140075" y="2586187"/>
            <a:ext cx="13303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Arial Narrow" pitchFamily="34" charset="0"/>
                <a:ea typeface="微软雅黑" pitchFamily="34" charset="-122"/>
              </a:defRPr>
            </a:lvl1pPr>
            <a:lvl2pPr marL="742950" indent="-285750">
              <a:spcBef>
                <a:spcPct val="20000"/>
              </a:spcBef>
              <a:buFont typeface="Arial" pitchFamily="34" charset="0"/>
              <a:buChar char="–"/>
              <a:defRPr sz="2800">
                <a:solidFill>
                  <a:schemeClr val="tx1"/>
                </a:solidFill>
                <a:latin typeface="Arial Narrow" pitchFamily="34" charset="0"/>
                <a:ea typeface="微软雅黑" pitchFamily="34" charset="-122"/>
              </a:defRPr>
            </a:lvl2pPr>
            <a:lvl3pPr marL="1143000" indent="-228600">
              <a:spcBef>
                <a:spcPct val="20000"/>
              </a:spcBef>
              <a:buFont typeface="Arial" pitchFamily="34" charset="0"/>
              <a:buChar char="•"/>
              <a:defRPr sz="2400">
                <a:solidFill>
                  <a:schemeClr val="tx1"/>
                </a:solidFill>
                <a:latin typeface="Arial Narrow" pitchFamily="34" charset="0"/>
                <a:ea typeface="微软雅黑" pitchFamily="34" charset="-122"/>
              </a:defRPr>
            </a:lvl3pPr>
            <a:lvl4pPr marL="1600200" indent="-228600">
              <a:spcBef>
                <a:spcPct val="20000"/>
              </a:spcBef>
              <a:buFont typeface="Arial" pitchFamily="34" charset="0"/>
              <a:buChar char="–"/>
              <a:defRPr sz="2000">
                <a:solidFill>
                  <a:schemeClr val="tx1"/>
                </a:solidFill>
                <a:latin typeface="Arial Narrow" pitchFamily="34" charset="0"/>
                <a:ea typeface="微软雅黑" pitchFamily="34" charset="-122"/>
              </a:defRPr>
            </a:lvl4pPr>
            <a:lvl5pPr marL="2057400" indent="-228600">
              <a:spcBef>
                <a:spcPct val="20000"/>
              </a:spcBef>
              <a:buFont typeface="Arial" pitchFamily="34" charset="0"/>
              <a:buChar char="»"/>
              <a:defRPr sz="2000">
                <a:solidFill>
                  <a:schemeClr val="tx1"/>
                </a:solidFill>
                <a:latin typeface="Arial Narrow" pitchFamily="34" charset="0"/>
                <a:ea typeface="微软雅黑" pitchFamily="34"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Narrow" pitchFamily="34" charset="0"/>
                <a:ea typeface="微软雅黑" pitchFamily="34"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Narrow" pitchFamily="34" charset="0"/>
                <a:ea typeface="微软雅黑" pitchFamily="34"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Narrow" pitchFamily="34" charset="0"/>
                <a:ea typeface="微软雅黑" pitchFamily="34"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Narrow" pitchFamily="34" charset="0"/>
                <a:ea typeface="微软雅黑" pitchFamily="34" charset="-122"/>
              </a:defRPr>
            </a:lvl9pPr>
          </a:lstStyle>
          <a:p>
            <a:pPr algn="ctr" eaLnBrk="1" hangingPunct="1">
              <a:spcBef>
                <a:spcPct val="0"/>
              </a:spcBef>
              <a:buFontTx/>
              <a:buNone/>
            </a:pPr>
            <a:r>
              <a:rPr lang="zh-CN" altLang="en-US" sz="1600">
                <a:latin typeface="微软雅黑" pitchFamily="34" charset="-122"/>
              </a:rPr>
              <a:t>输入小标题</a:t>
            </a:r>
          </a:p>
        </p:txBody>
      </p:sp>
      <p:sp>
        <p:nvSpPr>
          <p:cNvPr id="13" name="矩形 12"/>
          <p:cNvSpPr/>
          <p:nvPr/>
        </p:nvSpPr>
        <p:spPr>
          <a:xfrm>
            <a:off x="3140075" y="2929087"/>
            <a:ext cx="1330325" cy="966787"/>
          </a:xfrm>
          <a:prstGeom prst="rect">
            <a:avLst/>
          </a:prstGeom>
        </p:spPr>
        <p:txBody>
          <a:bodyPr/>
          <a:lstStyle/>
          <a:p>
            <a:pPr algn="ctr" eaLnBrk="1" fontAlgn="auto" hangingPunct="1">
              <a:lnSpc>
                <a:spcPct val="120000"/>
              </a:lnSpc>
              <a:spcBef>
                <a:spcPts val="0"/>
              </a:spcBef>
              <a:spcAft>
                <a:spcPts val="0"/>
              </a:spcAft>
              <a:defRPr/>
            </a:pPr>
            <a:r>
              <a:rPr lang="zh-CN" altLang="en-US" sz="1400" dirty="0">
                <a:latin typeface="微软雅黑" panose="020B0503020204020204" pitchFamily="34" charset="-122"/>
                <a:ea typeface="微软雅黑" panose="020B0503020204020204" pitchFamily="34" charset="-122"/>
              </a:rPr>
              <a:t>此处输入文本</a:t>
            </a:r>
            <a:endParaRPr lang="en-US" altLang="zh-CN" sz="1400" dirty="0">
              <a:latin typeface="微软雅黑" panose="020B0503020204020204" pitchFamily="34" charset="-122"/>
              <a:ea typeface="微软雅黑" panose="020B0503020204020204" pitchFamily="34" charset="-122"/>
            </a:endParaRPr>
          </a:p>
          <a:p>
            <a:pPr algn="ctr" eaLnBrk="1" fontAlgn="auto" hangingPunct="1">
              <a:lnSpc>
                <a:spcPct val="120000"/>
              </a:lnSpc>
              <a:spcBef>
                <a:spcPts val="0"/>
              </a:spcBef>
              <a:spcAft>
                <a:spcPts val="0"/>
              </a:spcAft>
              <a:defRPr/>
            </a:pPr>
            <a:r>
              <a:rPr lang="zh-CN" altLang="en-US" sz="1400" dirty="0">
                <a:latin typeface="微软雅黑" panose="020B0503020204020204" pitchFamily="34" charset="-122"/>
                <a:ea typeface="微软雅黑" panose="020B0503020204020204" pitchFamily="34" charset="-122"/>
              </a:rPr>
              <a:t>此处输入文本</a:t>
            </a:r>
            <a:endParaRPr lang="en-US" altLang="zh-CN" sz="1400" dirty="0">
              <a:latin typeface="微软雅黑" panose="020B0503020204020204" pitchFamily="34" charset="-122"/>
              <a:ea typeface="微软雅黑" panose="020B0503020204020204" pitchFamily="34" charset="-122"/>
            </a:endParaRPr>
          </a:p>
          <a:p>
            <a:pPr algn="ctr" eaLnBrk="1" fontAlgn="auto" hangingPunct="1">
              <a:lnSpc>
                <a:spcPct val="120000"/>
              </a:lnSpc>
              <a:spcBef>
                <a:spcPts val="0"/>
              </a:spcBef>
              <a:spcAft>
                <a:spcPts val="0"/>
              </a:spcAft>
              <a:defRPr/>
            </a:pPr>
            <a:r>
              <a:rPr lang="zh-CN" altLang="en-US" sz="1400" dirty="0">
                <a:latin typeface="微软雅黑" panose="020B0503020204020204" pitchFamily="34" charset="-122"/>
                <a:ea typeface="微软雅黑" panose="020B0503020204020204" pitchFamily="34" charset="-122"/>
              </a:rPr>
              <a:t>此处输入文本</a:t>
            </a:r>
            <a:endParaRPr lang="en-US" altLang="zh-CN" sz="1400" dirty="0">
              <a:latin typeface="微软雅黑" panose="020B0503020204020204" pitchFamily="34" charset="-122"/>
              <a:ea typeface="微软雅黑" panose="020B0503020204020204" pitchFamily="34" charset="-122"/>
            </a:endParaRPr>
          </a:p>
        </p:txBody>
      </p:sp>
      <p:grpSp>
        <p:nvGrpSpPr>
          <p:cNvPr id="14" name="组合 13"/>
          <p:cNvGrpSpPr/>
          <p:nvPr/>
        </p:nvGrpSpPr>
        <p:grpSpPr>
          <a:xfrm>
            <a:off x="4795838" y="1546374"/>
            <a:ext cx="1190625" cy="1190625"/>
            <a:chOff x="4795838" y="1660624"/>
            <a:chExt cx="1190625" cy="1190625"/>
          </a:xfrm>
        </p:grpSpPr>
        <p:sp>
          <p:nvSpPr>
            <p:cNvPr id="15" name="椭圆 14"/>
            <p:cNvSpPr/>
            <p:nvPr/>
          </p:nvSpPr>
          <p:spPr>
            <a:xfrm>
              <a:off x="4795838" y="1660624"/>
              <a:ext cx="1190625" cy="1190625"/>
            </a:xfrm>
            <a:prstGeom prst="ellipse">
              <a:avLst/>
            </a:prstGeom>
            <a:solidFill>
              <a:srgbClr val="EDAF36"/>
            </a:solidFill>
            <a:ln w="12700">
              <a:noFill/>
            </a:ln>
            <a:effectLst>
              <a:outerShdw blurRad="50800" dist="127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16" name="十六角星 15"/>
            <p:cNvSpPr/>
            <p:nvPr/>
          </p:nvSpPr>
          <p:spPr>
            <a:xfrm>
              <a:off x="4843462" y="1707521"/>
              <a:ext cx="1095376" cy="1095376"/>
            </a:xfrm>
            <a:prstGeom prst="star16">
              <a:avLst>
                <a:gd name="adj" fmla="val 41827"/>
              </a:avLst>
            </a:prstGeom>
            <a:solidFill>
              <a:schemeClr val="bg1"/>
            </a:solidFill>
            <a:ln>
              <a:noFill/>
            </a:ln>
            <a:effectLst>
              <a:innerShdw blurRad="114300">
                <a:srgbClr val="144798">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sz="2400">
                  <a:solidFill>
                    <a:schemeClr val="tx1"/>
                  </a:solidFill>
                  <a:latin typeface="微软雅黑" panose="020B0503020204020204" pitchFamily="34" charset="-122"/>
                </a:rPr>
                <a:t>标题</a:t>
              </a:r>
              <a:endParaRPr lang="zh-CN" altLang="en-US" sz="2400" dirty="0">
                <a:solidFill>
                  <a:schemeClr val="tx1"/>
                </a:solidFill>
                <a:latin typeface="微软雅黑" panose="020B0503020204020204" pitchFamily="34" charset="-122"/>
              </a:endParaRPr>
            </a:p>
          </p:txBody>
        </p:sp>
      </p:grpSp>
      <p:sp>
        <p:nvSpPr>
          <p:cNvPr id="17" name="矩形 37"/>
          <p:cNvSpPr>
            <a:spLocks noChangeArrowheads="1"/>
          </p:cNvSpPr>
          <p:nvPr/>
        </p:nvSpPr>
        <p:spPr bwMode="auto">
          <a:xfrm>
            <a:off x="4743450" y="2873524"/>
            <a:ext cx="132873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Arial Narrow" pitchFamily="34" charset="0"/>
                <a:ea typeface="微软雅黑" pitchFamily="34" charset="-122"/>
              </a:defRPr>
            </a:lvl1pPr>
            <a:lvl2pPr marL="742950" indent="-285750">
              <a:spcBef>
                <a:spcPct val="20000"/>
              </a:spcBef>
              <a:buFont typeface="Arial" pitchFamily="34" charset="0"/>
              <a:buChar char="–"/>
              <a:defRPr sz="2800">
                <a:solidFill>
                  <a:schemeClr val="tx1"/>
                </a:solidFill>
                <a:latin typeface="Arial Narrow" pitchFamily="34" charset="0"/>
                <a:ea typeface="微软雅黑" pitchFamily="34" charset="-122"/>
              </a:defRPr>
            </a:lvl2pPr>
            <a:lvl3pPr marL="1143000" indent="-228600">
              <a:spcBef>
                <a:spcPct val="20000"/>
              </a:spcBef>
              <a:buFont typeface="Arial" pitchFamily="34" charset="0"/>
              <a:buChar char="•"/>
              <a:defRPr sz="2400">
                <a:solidFill>
                  <a:schemeClr val="tx1"/>
                </a:solidFill>
                <a:latin typeface="Arial Narrow" pitchFamily="34" charset="0"/>
                <a:ea typeface="微软雅黑" pitchFamily="34" charset="-122"/>
              </a:defRPr>
            </a:lvl3pPr>
            <a:lvl4pPr marL="1600200" indent="-228600">
              <a:spcBef>
                <a:spcPct val="20000"/>
              </a:spcBef>
              <a:buFont typeface="Arial" pitchFamily="34" charset="0"/>
              <a:buChar char="–"/>
              <a:defRPr sz="2000">
                <a:solidFill>
                  <a:schemeClr val="tx1"/>
                </a:solidFill>
                <a:latin typeface="Arial Narrow" pitchFamily="34" charset="0"/>
                <a:ea typeface="微软雅黑" pitchFamily="34" charset="-122"/>
              </a:defRPr>
            </a:lvl4pPr>
            <a:lvl5pPr marL="2057400" indent="-228600">
              <a:spcBef>
                <a:spcPct val="20000"/>
              </a:spcBef>
              <a:buFont typeface="Arial" pitchFamily="34" charset="0"/>
              <a:buChar char="»"/>
              <a:defRPr sz="2000">
                <a:solidFill>
                  <a:schemeClr val="tx1"/>
                </a:solidFill>
                <a:latin typeface="Arial Narrow" pitchFamily="34" charset="0"/>
                <a:ea typeface="微软雅黑" pitchFamily="34"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Narrow" pitchFamily="34" charset="0"/>
                <a:ea typeface="微软雅黑" pitchFamily="34"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Narrow" pitchFamily="34" charset="0"/>
                <a:ea typeface="微软雅黑" pitchFamily="34"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Narrow" pitchFamily="34" charset="0"/>
                <a:ea typeface="微软雅黑" pitchFamily="34"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Narrow" pitchFamily="34" charset="0"/>
                <a:ea typeface="微软雅黑" pitchFamily="34" charset="-122"/>
              </a:defRPr>
            </a:lvl9pPr>
          </a:lstStyle>
          <a:p>
            <a:pPr algn="ctr" eaLnBrk="1" hangingPunct="1">
              <a:spcBef>
                <a:spcPct val="0"/>
              </a:spcBef>
              <a:buFontTx/>
              <a:buNone/>
            </a:pPr>
            <a:r>
              <a:rPr lang="zh-CN" altLang="en-US" sz="1600">
                <a:latin typeface="微软雅黑" pitchFamily="34" charset="-122"/>
              </a:rPr>
              <a:t>输入小标题</a:t>
            </a:r>
          </a:p>
        </p:txBody>
      </p:sp>
      <p:sp>
        <p:nvSpPr>
          <p:cNvPr id="18" name="矩形 17"/>
          <p:cNvSpPr/>
          <p:nvPr/>
        </p:nvSpPr>
        <p:spPr>
          <a:xfrm>
            <a:off x="4743450" y="3218012"/>
            <a:ext cx="1328738" cy="965200"/>
          </a:xfrm>
          <a:prstGeom prst="rect">
            <a:avLst/>
          </a:prstGeom>
        </p:spPr>
        <p:txBody>
          <a:bodyPr/>
          <a:lstStyle/>
          <a:p>
            <a:pPr algn="ctr" eaLnBrk="1" fontAlgn="auto" hangingPunct="1">
              <a:lnSpc>
                <a:spcPct val="120000"/>
              </a:lnSpc>
              <a:spcBef>
                <a:spcPts val="0"/>
              </a:spcBef>
              <a:spcAft>
                <a:spcPts val="0"/>
              </a:spcAft>
              <a:defRPr/>
            </a:pPr>
            <a:r>
              <a:rPr lang="zh-CN" altLang="en-US" sz="1400" dirty="0">
                <a:latin typeface="微软雅黑" panose="020B0503020204020204" pitchFamily="34" charset="-122"/>
                <a:ea typeface="微软雅黑" panose="020B0503020204020204" pitchFamily="34" charset="-122"/>
              </a:rPr>
              <a:t>此处输入文本</a:t>
            </a:r>
            <a:endParaRPr lang="en-US" altLang="zh-CN" sz="1400" dirty="0">
              <a:latin typeface="微软雅黑" panose="020B0503020204020204" pitchFamily="34" charset="-122"/>
              <a:ea typeface="微软雅黑" panose="020B0503020204020204" pitchFamily="34" charset="-122"/>
            </a:endParaRPr>
          </a:p>
          <a:p>
            <a:pPr algn="ctr" eaLnBrk="1" fontAlgn="auto" hangingPunct="1">
              <a:lnSpc>
                <a:spcPct val="120000"/>
              </a:lnSpc>
              <a:spcBef>
                <a:spcPts val="0"/>
              </a:spcBef>
              <a:spcAft>
                <a:spcPts val="0"/>
              </a:spcAft>
              <a:defRPr/>
            </a:pPr>
            <a:r>
              <a:rPr lang="zh-CN" altLang="en-US" sz="1400" dirty="0">
                <a:latin typeface="微软雅黑" panose="020B0503020204020204" pitchFamily="34" charset="-122"/>
                <a:ea typeface="微软雅黑" panose="020B0503020204020204" pitchFamily="34" charset="-122"/>
              </a:rPr>
              <a:t>此处输入文本</a:t>
            </a:r>
            <a:endParaRPr lang="en-US" altLang="zh-CN" sz="1400" dirty="0">
              <a:latin typeface="微软雅黑" panose="020B0503020204020204" pitchFamily="34" charset="-122"/>
              <a:ea typeface="微软雅黑" panose="020B0503020204020204" pitchFamily="34" charset="-122"/>
            </a:endParaRPr>
          </a:p>
          <a:p>
            <a:pPr algn="ctr" eaLnBrk="1" fontAlgn="auto" hangingPunct="1">
              <a:lnSpc>
                <a:spcPct val="120000"/>
              </a:lnSpc>
              <a:spcBef>
                <a:spcPts val="0"/>
              </a:spcBef>
              <a:spcAft>
                <a:spcPts val="0"/>
              </a:spcAft>
              <a:defRPr/>
            </a:pPr>
            <a:r>
              <a:rPr lang="zh-CN" altLang="en-US" sz="1400" dirty="0">
                <a:latin typeface="微软雅黑" panose="020B0503020204020204" pitchFamily="34" charset="-122"/>
                <a:ea typeface="微软雅黑" panose="020B0503020204020204" pitchFamily="34" charset="-122"/>
              </a:rPr>
              <a:t>此处输入文本</a:t>
            </a:r>
            <a:endParaRPr lang="en-US" altLang="zh-CN" sz="1400" dirty="0">
              <a:latin typeface="微软雅黑" panose="020B0503020204020204" pitchFamily="34" charset="-122"/>
              <a:ea typeface="微软雅黑" panose="020B0503020204020204" pitchFamily="34" charset="-122"/>
            </a:endParaRPr>
          </a:p>
        </p:txBody>
      </p:sp>
      <p:grpSp>
        <p:nvGrpSpPr>
          <p:cNvPr id="19" name="组合 18"/>
          <p:cNvGrpSpPr/>
          <p:nvPr/>
        </p:nvGrpSpPr>
        <p:grpSpPr>
          <a:xfrm>
            <a:off x="6380163" y="1833712"/>
            <a:ext cx="1190625" cy="1190625"/>
            <a:chOff x="6380163" y="1947962"/>
            <a:chExt cx="1190625" cy="1190625"/>
          </a:xfrm>
        </p:grpSpPr>
        <p:sp>
          <p:nvSpPr>
            <p:cNvPr id="20" name="椭圆 19"/>
            <p:cNvSpPr/>
            <p:nvPr/>
          </p:nvSpPr>
          <p:spPr>
            <a:xfrm>
              <a:off x="6380163" y="1947962"/>
              <a:ext cx="1190625" cy="1190625"/>
            </a:xfrm>
            <a:prstGeom prst="ellipse">
              <a:avLst/>
            </a:prstGeom>
            <a:solidFill>
              <a:srgbClr val="8DC85C"/>
            </a:solidFill>
            <a:ln w="12700">
              <a:noFill/>
            </a:ln>
            <a:effectLst>
              <a:outerShdw blurRad="50800" dist="12700" dir="2700000" algn="tl"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solidFill>
              </a:endParaRPr>
            </a:p>
          </p:txBody>
        </p:sp>
        <p:sp>
          <p:nvSpPr>
            <p:cNvPr id="21" name="十六角星 20"/>
            <p:cNvSpPr/>
            <p:nvPr/>
          </p:nvSpPr>
          <p:spPr>
            <a:xfrm>
              <a:off x="6427786" y="1995559"/>
              <a:ext cx="1095376" cy="1095376"/>
            </a:xfrm>
            <a:prstGeom prst="star16">
              <a:avLst>
                <a:gd name="adj" fmla="val 41827"/>
              </a:avLst>
            </a:prstGeom>
            <a:solidFill>
              <a:schemeClr val="bg1"/>
            </a:solidFill>
            <a:ln>
              <a:noFill/>
            </a:ln>
            <a:effectLst>
              <a:innerShdw blurRad="114300">
                <a:srgbClr val="1A5BC4"/>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zh-CN" altLang="en-US" sz="2400">
                  <a:solidFill>
                    <a:schemeClr val="tx1"/>
                  </a:solidFill>
                  <a:latin typeface="微软雅黑" panose="020B0503020204020204" pitchFamily="34" charset="-122"/>
                </a:rPr>
                <a:t>标题</a:t>
              </a:r>
              <a:endParaRPr lang="zh-CN" altLang="en-US" sz="2400" dirty="0">
                <a:solidFill>
                  <a:schemeClr val="tx1"/>
                </a:solidFill>
                <a:latin typeface="微软雅黑" panose="020B0503020204020204" pitchFamily="34" charset="-122"/>
              </a:endParaRPr>
            </a:p>
          </p:txBody>
        </p:sp>
      </p:grpSp>
      <p:sp>
        <p:nvSpPr>
          <p:cNvPr id="22" name="矩形 39"/>
          <p:cNvSpPr>
            <a:spLocks noChangeArrowheads="1"/>
          </p:cNvSpPr>
          <p:nvPr/>
        </p:nvSpPr>
        <p:spPr bwMode="auto">
          <a:xfrm>
            <a:off x="6345238" y="3164037"/>
            <a:ext cx="1328737"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Arial Narrow" pitchFamily="34" charset="0"/>
                <a:ea typeface="微软雅黑" pitchFamily="34" charset="-122"/>
              </a:defRPr>
            </a:lvl1pPr>
            <a:lvl2pPr marL="742950" indent="-285750">
              <a:spcBef>
                <a:spcPct val="20000"/>
              </a:spcBef>
              <a:buFont typeface="Arial" pitchFamily="34" charset="0"/>
              <a:buChar char="–"/>
              <a:defRPr sz="2800">
                <a:solidFill>
                  <a:schemeClr val="tx1"/>
                </a:solidFill>
                <a:latin typeface="Arial Narrow" pitchFamily="34" charset="0"/>
                <a:ea typeface="微软雅黑" pitchFamily="34" charset="-122"/>
              </a:defRPr>
            </a:lvl2pPr>
            <a:lvl3pPr marL="1143000" indent="-228600">
              <a:spcBef>
                <a:spcPct val="20000"/>
              </a:spcBef>
              <a:buFont typeface="Arial" pitchFamily="34" charset="0"/>
              <a:buChar char="•"/>
              <a:defRPr sz="2400">
                <a:solidFill>
                  <a:schemeClr val="tx1"/>
                </a:solidFill>
                <a:latin typeface="Arial Narrow" pitchFamily="34" charset="0"/>
                <a:ea typeface="微软雅黑" pitchFamily="34" charset="-122"/>
              </a:defRPr>
            </a:lvl3pPr>
            <a:lvl4pPr marL="1600200" indent="-228600">
              <a:spcBef>
                <a:spcPct val="20000"/>
              </a:spcBef>
              <a:buFont typeface="Arial" pitchFamily="34" charset="0"/>
              <a:buChar char="–"/>
              <a:defRPr sz="2000">
                <a:solidFill>
                  <a:schemeClr val="tx1"/>
                </a:solidFill>
                <a:latin typeface="Arial Narrow" pitchFamily="34" charset="0"/>
                <a:ea typeface="微软雅黑" pitchFamily="34" charset="-122"/>
              </a:defRPr>
            </a:lvl4pPr>
            <a:lvl5pPr marL="2057400" indent="-228600">
              <a:spcBef>
                <a:spcPct val="20000"/>
              </a:spcBef>
              <a:buFont typeface="Arial" pitchFamily="34" charset="0"/>
              <a:buChar char="»"/>
              <a:defRPr sz="2000">
                <a:solidFill>
                  <a:schemeClr val="tx1"/>
                </a:solidFill>
                <a:latin typeface="Arial Narrow" pitchFamily="34" charset="0"/>
                <a:ea typeface="微软雅黑" pitchFamily="34"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Arial Narrow" pitchFamily="34" charset="0"/>
                <a:ea typeface="微软雅黑" pitchFamily="34"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Arial Narrow" pitchFamily="34" charset="0"/>
                <a:ea typeface="微软雅黑" pitchFamily="34"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Arial Narrow" pitchFamily="34" charset="0"/>
                <a:ea typeface="微软雅黑" pitchFamily="34"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Arial Narrow" pitchFamily="34" charset="0"/>
                <a:ea typeface="微软雅黑" pitchFamily="34" charset="-122"/>
              </a:defRPr>
            </a:lvl9pPr>
          </a:lstStyle>
          <a:p>
            <a:pPr algn="ctr" eaLnBrk="1" hangingPunct="1">
              <a:spcBef>
                <a:spcPct val="0"/>
              </a:spcBef>
              <a:buFontTx/>
              <a:buNone/>
            </a:pPr>
            <a:r>
              <a:rPr lang="zh-CN" altLang="en-US" sz="1600">
                <a:latin typeface="微软雅黑" pitchFamily="34" charset="-122"/>
              </a:rPr>
              <a:t>输入小标题</a:t>
            </a:r>
          </a:p>
        </p:txBody>
      </p:sp>
      <p:sp>
        <p:nvSpPr>
          <p:cNvPr id="23" name="矩形 22"/>
          <p:cNvSpPr/>
          <p:nvPr/>
        </p:nvSpPr>
        <p:spPr>
          <a:xfrm>
            <a:off x="6345238" y="3506937"/>
            <a:ext cx="1328737" cy="966787"/>
          </a:xfrm>
          <a:prstGeom prst="rect">
            <a:avLst/>
          </a:prstGeom>
        </p:spPr>
        <p:txBody>
          <a:bodyPr/>
          <a:lstStyle/>
          <a:p>
            <a:pPr algn="ctr" eaLnBrk="1" fontAlgn="auto" hangingPunct="1">
              <a:lnSpc>
                <a:spcPct val="120000"/>
              </a:lnSpc>
              <a:spcBef>
                <a:spcPts val="0"/>
              </a:spcBef>
              <a:spcAft>
                <a:spcPts val="0"/>
              </a:spcAft>
              <a:defRPr/>
            </a:pPr>
            <a:r>
              <a:rPr lang="zh-CN" altLang="en-US" sz="1400" dirty="0">
                <a:latin typeface="微软雅黑" panose="020B0503020204020204" pitchFamily="34" charset="-122"/>
                <a:ea typeface="微软雅黑" panose="020B0503020204020204" pitchFamily="34" charset="-122"/>
              </a:rPr>
              <a:t>此处输入文本</a:t>
            </a:r>
            <a:endParaRPr lang="en-US" altLang="zh-CN" sz="1400" dirty="0">
              <a:latin typeface="微软雅黑" panose="020B0503020204020204" pitchFamily="34" charset="-122"/>
              <a:ea typeface="微软雅黑" panose="020B0503020204020204" pitchFamily="34" charset="-122"/>
            </a:endParaRPr>
          </a:p>
          <a:p>
            <a:pPr algn="ctr" eaLnBrk="1" fontAlgn="auto" hangingPunct="1">
              <a:lnSpc>
                <a:spcPct val="120000"/>
              </a:lnSpc>
              <a:spcBef>
                <a:spcPts val="0"/>
              </a:spcBef>
              <a:spcAft>
                <a:spcPts val="0"/>
              </a:spcAft>
              <a:defRPr/>
            </a:pPr>
            <a:r>
              <a:rPr lang="zh-CN" altLang="en-US" sz="1400" dirty="0">
                <a:latin typeface="微软雅黑" panose="020B0503020204020204" pitchFamily="34" charset="-122"/>
                <a:ea typeface="微软雅黑" panose="020B0503020204020204" pitchFamily="34" charset="-122"/>
              </a:rPr>
              <a:t>此处输入文本</a:t>
            </a:r>
            <a:endParaRPr lang="en-US" altLang="zh-CN" sz="1400" dirty="0">
              <a:latin typeface="微软雅黑" panose="020B0503020204020204" pitchFamily="34" charset="-122"/>
              <a:ea typeface="微软雅黑" panose="020B0503020204020204" pitchFamily="34" charset="-122"/>
            </a:endParaRPr>
          </a:p>
          <a:p>
            <a:pPr algn="ctr" eaLnBrk="1" fontAlgn="auto" hangingPunct="1">
              <a:lnSpc>
                <a:spcPct val="120000"/>
              </a:lnSpc>
              <a:spcBef>
                <a:spcPts val="0"/>
              </a:spcBef>
              <a:spcAft>
                <a:spcPts val="0"/>
              </a:spcAft>
              <a:defRPr/>
            </a:pPr>
            <a:r>
              <a:rPr lang="zh-CN" altLang="en-US" sz="1400" dirty="0">
                <a:latin typeface="微软雅黑" panose="020B0503020204020204" pitchFamily="34" charset="-122"/>
                <a:ea typeface="微软雅黑" panose="020B0503020204020204" pitchFamily="34" charset="-122"/>
              </a:rPr>
              <a:t>此处输入文本</a:t>
            </a:r>
            <a:endParaRPr lang="en-US" altLang="zh-CN"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519689452"/>
      </p:ext>
    </p:extLst>
  </p:cSld>
  <p:clrMapOvr>
    <a:masterClrMapping/>
  </p:clrMapOvr>
  <mc:AlternateContent xmlns:mc="http://schemas.openxmlformats.org/markup-compatibility/2006">
    <mc:Choice xmlns:p14="http://schemas.microsoft.com/office/powerpoint/2010/main" xmlns=""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4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900" decel="100000" fill="hold"/>
                                        <p:tgtEl>
                                          <p:spTgt spid="1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120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900" decel="100000" fill="hold"/>
                                        <p:tgtEl>
                                          <p:spTgt spid="19"/>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3" fill="hold">
                            <p:stCondLst>
                              <p:cond delay="3200"/>
                            </p:stCondLst>
                            <p:childTnLst>
                              <p:par>
                                <p:cTn id="34" presetID="47"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1000"/>
                                        <p:tgtEl>
                                          <p:spTgt spid="7"/>
                                        </p:tgtEl>
                                      </p:cBhvr>
                                    </p:animEffect>
                                    <p:anim calcmode="lin" valueType="num">
                                      <p:cBhvr>
                                        <p:cTn id="37" dur="1000" fill="hold"/>
                                        <p:tgtEl>
                                          <p:spTgt spid="7"/>
                                        </p:tgtEl>
                                        <p:attrNameLst>
                                          <p:attrName>ppt_x</p:attrName>
                                        </p:attrNameLst>
                                      </p:cBhvr>
                                      <p:tavLst>
                                        <p:tav tm="0">
                                          <p:val>
                                            <p:strVal val="#ppt_x"/>
                                          </p:val>
                                        </p:tav>
                                        <p:tav tm="100000">
                                          <p:val>
                                            <p:strVal val="#ppt_x"/>
                                          </p:val>
                                        </p:tav>
                                      </p:tavLst>
                                    </p:anim>
                                    <p:anim calcmode="lin" valueType="num">
                                      <p:cBhvr>
                                        <p:cTn id="38" dur="1000" fill="hold"/>
                                        <p:tgtEl>
                                          <p:spTgt spid="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strVal val="#ppt_x"/>
                                          </p:val>
                                        </p:tav>
                                        <p:tav tm="100000">
                                          <p:val>
                                            <p:strVal val="#ppt_x"/>
                                          </p:val>
                                        </p:tav>
                                      </p:tavLst>
                                    </p:anim>
                                    <p:anim calcmode="lin" valueType="num">
                                      <p:cBhvr>
                                        <p:cTn id="68" dur="1000" fill="hold"/>
                                        <p:tgtEl>
                                          <p:spTgt spid="22"/>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1000"/>
                                        <p:tgtEl>
                                          <p:spTgt spid="23"/>
                                        </p:tgtEl>
                                      </p:cBhvr>
                                    </p:animEffect>
                                    <p:anim calcmode="lin" valueType="num">
                                      <p:cBhvr>
                                        <p:cTn id="72" dur="1000" fill="hold"/>
                                        <p:tgtEl>
                                          <p:spTgt spid="23"/>
                                        </p:tgtEl>
                                        <p:attrNameLst>
                                          <p:attrName>ppt_x</p:attrName>
                                        </p:attrNameLst>
                                      </p:cBhvr>
                                      <p:tavLst>
                                        <p:tav tm="0">
                                          <p:val>
                                            <p:strVal val="#ppt_x"/>
                                          </p:val>
                                        </p:tav>
                                        <p:tav tm="100000">
                                          <p:val>
                                            <p:strVal val="#ppt_x"/>
                                          </p:val>
                                        </p:tav>
                                      </p:tavLst>
                                    </p:anim>
                                    <p:anim calcmode="lin" valueType="num">
                                      <p:cBhvr>
                                        <p:cTn id="7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7" grpId="0"/>
      <p:bldP spid="8" grpId="0"/>
      <p:bldP spid="12" grpId="0"/>
      <p:bldP spid="13" grpId="0"/>
      <p:bldP spid="17" grpId="0"/>
      <p:bldP spid="18"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12"/>
          <p:cNvSpPr txBox="1">
            <a:spLocks noChangeArrowheads="1"/>
          </p:cNvSpPr>
          <p:nvPr/>
        </p:nvSpPr>
        <p:spPr bwMode="auto">
          <a:xfrm>
            <a:off x="377794" y="125262"/>
            <a:ext cx="31891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Font typeface="Arial" charset="0"/>
              <a:buChar char="»"/>
              <a:defRPr sz="2000">
                <a:solidFill>
                  <a:schemeClr val="tx1"/>
                </a:solidFill>
                <a:latin typeface="Calibri" pitchFamily="34" charset="0"/>
                <a:ea typeface="宋体" pitchFamily="2" charset="-122"/>
              </a:defRPr>
            </a:lvl6pPr>
            <a:lvl7pPr eaLnBrk="0" fontAlgn="base" hangingPunct="0">
              <a:spcAft>
                <a:spcPct val="0"/>
              </a:spcAft>
              <a:buFont typeface="Arial" charset="0"/>
              <a:buChar char="»"/>
              <a:defRPr sz="2000">
                <a:solidFill>
                  <a:schemeClr val="tx1"/>
                </a:solidFill>
                <a:latin typeface="Calibri" pitchFamily="34" charset="0"/>
                <a:ea typeface="宋体" pitchFamily="2" charset="-122"/>
              </a:defRPr>
            </a:lvl7pPr>
            <a:lvl8pPr eaLnBrk="0" fontAlgn="base" hangingPunct="0">
              <a:spcAft>
                <a:spcPct val="0"/>
              </a:spcAft>
              <a:buFont typeface="Arial" charset="0"/>
              <a:buChar char="»"/>
              <a:defRPr sz="2000">
                <a:solidFill>
                  <a:schemeClr val="tx1"/>
                </a:solidFill>
                <a:latin typeface="Calibri" pitchFamily="34" charset="0"/>
                <a:ea typeface="宋体" pitchFamily="2" charset="-122"/>
              </a:defRPr>
            </a:lvl8pPr>
            <a:lvl9pPr eaLnBrk="0" fontAlgn="base" hangingPunct="0">
              <a:spcAft>
                <a:spcPct val="0"/>
              </a:spcAft>
              <a:buFont typeface="Arial" charset="0"/>
              <a:buChar char="»"/>
              <a:defRPr sz="2000">
                <a:solidFill>
                  <a:schemeClr val="tx1"/>
                </a:solidFill>
                <a:latin typeface="Calibri" pitchFamily="34" charset="0"/>
                <a:ea typeface="宋体" pitchFamily="2" charset="-122"/>
              </a:defRPr>
            </a:lvl9pPr>
          </a:lstStyle>
          <a:p>
            <a:r>
              <a:rPr lang="zh-CN" altLang="en-US" sz="2000" b="1" dirty="0" smtClean="0">
                <a:latin typeface="微软雅黑" pitchFamily="34" charset="-122"/>
                <a:ea typeface="微软雅黑" pitchFamily="34" charset="-122"/>
              </a:rPr>
              <a:t>单击此处添加标题内容</a:t>
            </a:r>
            <a:endParaRPr lang="zh-CN" altLang="en-US" sz="2000" b="1" dirty="0">
              <a:latin typeface="微软雅黑" pitchFamily="34" charset="-122"/>
              <a:ea typeface="微软雅黑" pitchFamily="34" charset="-122"/>
            </a:endParaRPr>
          </a:p>
        </p:txBody>
      </p:sp>
      <p:grpSp>
        <p:nvGrpSpPr>
          <p:cNvPr id="4" name="组合 3"/>
          <p:cNvGrpSpPr/>
          <p:nvPr/>
        </p:nvGrpSpPr>
        <p:grpSpPr>
          <a:xfrm>
            <a:off x="1235649" y="1358759"/>
            <a:ext cx="2509135" cy="2509135"/>
            <a:chOff x="675976" y="1235930"/>
            <a:chExt cx="2509135" cy="2509135"/>
          </a:xfrm>
        </p:grpSpPr>
        <p:sp>
          <p:nvSpPr>
            <p:cNvPr id="5" name="等腰三角形 4"/>
            <p:cNvSpPr/>
            <p:nvPr/>
          </p:nvSpPr>
          <p:spPr>
            <a:xfrm>
              <a:off x="675976" y="1235930"/>
              <a:ext cx="2509135" cy="2509135"/>
            </a:xfrm>
            <a:prstGeom prst="triangle">
              <a:avLst/>
            </a:prstGeom>
            <a:solidFill>
              <a:srgbClr val="EDAF36"/>
            </a:solidFill>
            <a:ln w="12700">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Freeform 37"/>
            <p:cNvSpPr>
              <a:spLocks/>
            </p:cNvSpPr>
            <p:nvPr/>
          </p:nvSpPr>
          <p:spPr bwMode="auto">
            <a:xfrm rot="20458948">
              <a:off x="1329943" y="2344872"/>
              <a:ext cx="934171" cy="547860"/>
            </a:xfrm>
            <a:custGeom>
              <a:avLst/>
              <a:gdLst>
                <a:gd name="T0" fmla="*/ 399 w 399"/>
                <a:gd name="T1" fmla="*/ 0 h 234"/>
                <a:gd name="T2" fmla="*/ 286 w 399"/>
                <a:gd name="T3" fmla="*/ 0 h 234"/>
                <a:gd name="T4" fmla="*/ 334 w 399"/>
                <a:gd name="T5" fmla="*/ 46 h 234"/>
                <a:gd name="T6" fmla="*/ 212 w 399"/>
                <a:gd name="T7" fmla="*/ 152 h 234"/>
                <a:gd name="T8" fmla="*/ 130 w 399"/>
                <a:gd name="T9" fmla="*/ 82 h 234"/>
                <a:gd name="T10" fmla="*/ 0 w 399"/>
                <a:gd name="T11" fmla="*/ 188 h 234"/>
                <a:gd name="T12" fmla="*/ 0 w 399"/>
                <a:gd name="T13" fmla="*/ 234 h 234"/>
                <a:gd name="T14" fmla="*/ 130 w 399"/>
                <a:gd name="T15" fmla="*/ 128 h 234"/>
                <a:gd name="T16" fmla="*/ 212 w 399"/>
                <a:gd name="T17" fmla="*/ 198 h 234"/>
                <a:gd name="T18" fmla="*/ 358 w 399"/>
                <a:gd name="T19" fmla="*/ 73 h 234"/>
                <a:gd name="T20" fmla="*/ 399 w 399"/>
                <a:gd name="T21" fmla="*/ 111 h 234"/>
                <a:gd name="T22" fmla="*/ 399 w 399"/>
                <a:gd name="T23"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9" h="234">
                  <a:moveTo>
                    <a:pt x="399" y="0"/>
                  </a:moveTo>
                  <a:lnTo>
                    <a:pt x="286" y="0"/>
                  </a:lnTo>
                  <a:lnTo>
                    <a:pt x="334" y="46"/>
                  </a:lnTo>
                  <a:lnTo>
                    <a:pt x="212" y="152"/>
                  </a:lnTo>
                  <a:lnTo>
                    <a:pt x="130" y="82"/>
                  </a:lnTo>
                  <a:lnTo>
                    <a:pt x="0" y="188"/>
                  </a:lnTo>
                  <a:lnTo>
                    <a:pt x="0" y="234"/>
                  </a:lnTo>
                  <a:lnTo>
                    <a:pt x="130" y="128"/>
                  </a:lnTo>
                  <a:lnTo>
                    <a:pt x="212" y="198"/>
                  </a:lnTo>
                  <a:lnTo>
                    <a:pt x="358" y="73"/>
                  </a:lnTo>
                  <a:lnTo>
                    <a:pt x="399" y="111"/>
                  </a:lnTo>
                  <a:lnTo>
                    <a:pt x="399" y="0"/>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zh-CN" altLang="en-US" sz="1200">
                <a:solidFill>
                  <a:schemeClr val="bg1"/>
                </a:solidFill>
              </a:endParaRPr>
            </a:p>
          </p:txBody>
        </p:sp>
        <p:sp>
          <p:nvSpPr>
            <p:cNvPr id="7" name="文本框 10"/>
            <p:cNvSpPr txBox="1"/>
            <p:nvPr/>
          </p:nvSpPr>
          <p:spPr>
            <a:xfrm>
              <a:off x="1668273" y="2776576"/>
              <a:ext cx="412292" cy="584775"/>
            </a:xfrm>
            <a:prstGeom prst="rect">
              <a:avLst/>
            </a:prstGeom>
            <a:noFill/>
            <a:ln>
              <a:noFill/>
            </a:ln>
          </p:spPr>
          <p:txBody>
            <a:bodyPr wrap="none" rtlCol="0">
              <a:spAutoFit/>
            </a:bodyPr>
            <a:lstStyle/>
            <a:p>
              <a:r>
                <a:rPr lang="en-US" altLang="zh-CN" sz="3200" dirty="0" smtClean="0">
                  <a:solidFill>
                    <a:schemeClr val="bg1"/>
                  </a:solidFill>
                  <a:latin typeface="Arial" panose="020B0604020202020204" pitchFamily="34" charset="0"/>
                  <a:cs typeface="Arial" panose="020B0604020202020204" pitchFamily="34" charset="0"/>
                </a:rPr>
                <a:t>?</a:t>
              </a:r>
              <a:endParaRPr lang="zh-CN" altLang="en-US" sz="3200" dirty="0">
                <a:solidFill>
                  <a:schemeClr val="bg1"/>
                </a:solidFill>
                <a:latin typeface="Arial" panose="020B0604020202020204" pitchFamily="34" charset="0"/>
                <a:cs typeface="Arial" panose="020B0604020202020204" pitchFamily="34" charset="0"/>
              </a:endParaRPr>
            </a:p>
          </p:txBody>
        </p:sp>
      </p:grpSp>
      <p:sp>
        <p:nvSpPr>
          <p:cNvPr id="8" name="任意多边形 7"/>
          <p:cNvSpPr/>
          <p:nvPr/>
        </p:nvSpPr>
        <p:spPr>
          <a:xfrm>
            <a:off x="2927889" y="1611020"/>
            <a:ext cx="1630937" cy="593959"/>
          </a:xfrm>
          <a:custGeom>
            <a:avLst/>
            <a:gdLst>
              <a:gd name="connsiteX0" fmla="*/ 0 w 1630937"/>
              <a:gd name="connsiteY0" fmla="*/ 98995 h 593959"/>
              <a:gd name="connsiteX1" fmla="*/ 98995 w 1630937"/>
              <a:gd name="connsiteY1" fmla="*/ 0 h 593959"/>
              <a:gd name="connsiteX2" fmla="*/ 1531942 w 1630937"/>
              <a:gd name="connsiteY2" fmla="*/ 0 h 593959"/>
              <a:gd name="connsiteX3" fmla="*/ 1630937 w 1630937"/>
              <a:gd name="connsiteY3" fmla="*/ 98995 h 593959"/>
              <a:gd name="connsiteX4" fmla="*/ 1630937 w 1630937"/>
              <a:gd name="connsiteY4" fmla="*/ 494964 h 593959"/>
              <a:gd name="connsiteX5" fmla="*/ 1531942 w 1630937"/>
              <a:gd name="connsiteY5" fmla="*/ 593959 h 593959"/>
              <a:gd name="connsiteX6" fmla="*/ 98995 w 1630937"/>
              <a:gd name="connsiteY6" fmla="*/ 593959 h 593959"/>
              <a:gd name="connsiteX7" fmla="*/ 0 w 1630937"/>
              <a:gd name="connsiteY7" fmla="*/ 494964 h 593959"/>
              <a:gd name="connsiteX8" fmla="*/ 0 w 1630937"/>
              <a:gd name="connsiteY8" fmla="*/ 98995 h 593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0937" h="593959">
                <a:moveTo>
                  <a:pt x="0" y="98995"/>
                </a:moveTo>
                <a:cubicBezTo>
                  <a:pt x="0" y="44322"/>
                  <a:pt x="44322" y="0"/>
                  <a:pt x="98995" y="0"/>
                </a:cubicBezTo>
                <a:lnTo>
                  <a:pt x="1531942" y="0"/>
                </a:lnTo>
                <a:cubicBezTo>
                  <a:pt x="1586615" y="0"/>
                  <a:pt x="1630937" y="44322"/>
                  <a:pt x="1630937" y="98995"/>
                </a:cubicBezTo>
                <a:lnTo>
                  <a:pt x="1630937" y="494964"/>
                </a:lnTo>
                <a:cubicBezTo>
                  <a:pt x="1630937" y="549637"/>
                  <a:pt x="1586615" y="593959"/>
                  <a:pt x="1531942" y="593959"/>
                </a:cubicBezTo>
                <a:lnTo>
                  <a:pt x="98995" y="593959"/>
                </a:lnTo>
                <a:cubicBezTo>
                  <a:pt x="44322" y="593959"/>
                  <a:pt x="0" y="549637"/>
                  <a:pt x="0" y="494964"/>
                </a:cubicBezTo>
                <a:lnTo>
                  <a:pt x="0" y="98995"/>
                </a:lnTo>
                <a:close/>
              </a:path>
            </a:pathLst>
          </a:custGeom>
          <a:solidFill>
            <a:schemeClr val="bg1"/>
          </a:solidFill>
          <a:ln>
            <a:solidFill>
              <a:schemeClr val="accent6">
                <a:lumMod val="7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9955" tIns="89955" rIns="89955" bIns="89955" numCol="1" spcCol="1270" anchor="ctr" anchorCtr="0">
            <a:noAutofit/>
          </a:bodyPr>
          <a:lstStyle/>
          <a:p>
            <a:pPr lvl="0" algn="ctr" defTabSz="711200">
              <a:lnSpc>
                <a:spcPct val="90000"/>
              </a:lnSpc>
              <a:spcBef>
                <a:spcPct val="0"/>
              </a:spcBef>
              <a:spcAft>
                <a:spcPct val="35000"/>
              </a:spcAft>
            </a:pPr>
            <a:r>
              <a:rPr lang="zh-CN" altLang="en-US" sz="1200" dirty="0" smtClean="0">
                <a:solidFill>
                  <a:schemeClr val="accent6">
                    <a:lumMod val="75000"/>
                  </a:schemeClr>
                </a:solidFill>
                <a:latin typeface="微软雅黑" panose="020B0503020204020204" pitchFamily="34" charset="-122"/>
                <a:ea typeface="微软雅黑" panose="020B0503020204020204" pitchFamily="34" charset="-122"/>
              </a:rPr>
              <a:t>点击添加</a:t>
            </a:r>
            <a:r>
              <a:rPr lang="zh-CN" altLang="en-US" sz="1200" dirty="0">
                <a:solidFill>
                  <a:schemeClr val="accent6">
                    <a:lumMod val="75000"/>
                  </a:schemeClr>
                </a:solidFill>
                <a:latin typeface="微软雅黑" panose="020B0503020204020204" pitchFamily="34" charset="-122"/>
                <a:ea typeface="微软雅黑" panose="020B0503020204020204" pitchFamily="34" charset="-122"/>
              </a:rPr>
              <a:t>内容</a:t>
            </a:r>
            <a:endParaRPr lang="zh-CN" altLang="en-US" sz="1200" kern="1200"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9" name="任意多边形 8"/>
          <p:cNvSpPr/>
          <p:nvPr/>
        </p:nvSpPr>
        <p:spPr>
          <a:xfrm>
            <a:off x="2927889" y="2279224"/>
            <a:ext cx="1630937" cy="593959"/>
          </a:xfrm>
          <a:custGeom>
            <a:avLst/>
            <a:gdLst>
              <a:gd name="connsiteX0" fmla="*/ 0 w 1630937"/>
              <a:gd name="connsiteY0" fmla="*/ 98995 h 593959"/>
              <a:gd name="connsiteX1" fmla="*/ 98995 w 1630937"/>
              <a:gd name="connsiteY1" fmla="*/ 0 h 593959"/>
              <a:gd name="connsiteX2" fmla="*/ 1531942 w 1630937"/>
              <a:gd name="connsiteY2" fmla="*/ 0 h 593959"/>
              <a:gd name="connsiteX3" fmla="*/ 1630937 w 1630937"/>
              <a:gd name="connsiteY3" fmla="*/ 98995 h 593959"/>
              <a:gd name="connsiteX4" fmla="*/ 1630937 w 1630937"/>
              <a:gd name="connsiteY4" fmla="*/ 494964 h 593959"/>
              <a:gd name="connsiteX5" fmla="*/ 1531942 w 1630937"/>
              <a:gd name="connsiteY5" fmla="*/ 593959 h 593959"/>
              <a:gd name="connsiteX6" fmla="*/ 98995 w 1630937"/>
              <a:gd name="connsiteY6" fmla="*/ 593959 h 593959"/>
              <a:gd name="connsiteX7" fmla="*/ 0 w 1630937"/>
              <a:gd name="connsiteY7" fmla="*/ 494964 h 593959"/>
              <a:gd name="connsiteX8" fmla="*/ 0 w 1630937"/>
              <a:gd name="connsiteY8" fmla="*/ 98995 h 593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0937" h="593959">
                <a:moveTo>
                  <a:pt x="0" y="98995"/>
                </a:moveTo>
                <a:cubicBezTo>
                  <a:pt x="0" y="44322"/>
                  <a:pt x="44322" y="0"/>
                  <a:pt x="98995" y="0"/>
                </a:cubicBezTo>
                <a:lnTo>
                  <a:pt x="1531942" y="0"/>
                </a:lnTo>
                <a:cubicBezTo>
                  <a:pt x="1586615" y="0"/>
                  <a:pt x="1630937" y="44322"/>
                  <a:pt x="1630937" y="98995"/>
                </a:cubicBezTo>
                <a:lnTo>
                  <a:pt x="1630937" y="494964"/>
                </a:lnTo>
                <a:cubicBezTo>
                  <a:pt x="1630937" y="549637"/>
                  <a:pt x="1586615" y="593959"/>
                  <a:pt x="1531942" y="593959"/>
                </a:cubicBezTo>
                <a:lnTo>
                  <a:pt x="98995" y="593959"/>
                </a:lnTo>
                <a:cubicBezTo>
                  <a:pt x="44322" y="593959"/>
                  <a:pt x="0" y="549637"/>
                  <a:pt x="0" y="494964"/>
                </a:cubicBezTo>
                <a:lnTo>
                  <a:pt x="0" y="98995"/>
                </a:lnTo>
                <a:close/>
              </a:path>
            </a:pathLst>
          </a:custGeom>
          <a:solidFill>
            <a:schemeClr val="bg1"/>
          </a:solidFill>
          <a:ln>
            <a:solidFill>
              <a:schemeClr val="accent6">
                <a:lumMod val="7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9955" tIns="89955" rIns="89955" bIns="89955" numCol="1" spcCol="1270" anchor="ctr" anchorCtr="0">
            <a:noAutofit/>
          </a:bodyPr>
          <a:lstStyle/>
          <a:p>
            <a:pPr lvl="0" algn="ctr" defTabSz="711200">
              <a:lnSpc>
                <a:spcPct val="90000"/>
              </a:lnSpc>
              <a:spcBef>
                <a:spcPct val="0"/>
              </a:spcBef>
              <a:spcAft>
                <a:spcPct val="35000"/>
              </a:spcAft>
            </a:pPr>
            <a:r>
              <a:rPr lang="zh-CN" altLang="en-US" sz="1200" dirty="0">
                <a:solidFill>
                  <a:schemeClr val="accent6">
                    <a:lumMod val="75000"/>
                  </a:schemeClr>
                </a:solidFill>
                <a:latin typeface="微软雅黑" panose="020B0503020204020204" pitchFamily="34" charset="-122"/>
                <a:ea typeface="微软雅黑" panose="020B0503020204020204" pitchFamily="34" charset="-122"/>
              </a:rPr>
              <a:t>点击添加内容</a:t>
            </a:r>
          </a:p>
        </p:txBody>
      </p:sp>
      <p:sp>
        <p:nvSpPr>
          <p:cNvPr id="10" name="任意多边形 9"/>
          <p:cNvSpPr/>
          <p:nvPr/>
        </p:nvSpPr>
        <p:spPr>
          <a:xfrm>
            <a:off x="2927889" y="2947428"/>
            <a:ext cx="1630937" cy="593959"/>
          </a:xfrm>
          <a:custGeom>
            <a:avLst/>
            <a:gdLst>
              <a:gd name="connsiteX0" fmla="*/ 0 w 1630937"/>
              <a:gd name="connsiteY0" fmla="*/ 98995 h 593959"/>
              <a:gd name="connsiteX1" fmla="*/ 98995 w 1630937"/>
              <a:gd name="connsiteY1" fmla="*/ 0 h 593959"/>
              <a:gd name="connsiteX2" fmla="*/ 1531942 w 1630937"/>
              <a:gd name="connsiteY2" fmla="*/ 0 h 593959"/>
              <a:gd name="connsiteX3" fmla="*/ 1630937 w 1630937"/>
              <a:gd name="connsiteY3" fmla="*/ 98995 h 593959"/>
              <a:gd name="connsiteX4" fmla="*/ 1630937 w 1630937"/>
              <a:gd name="connsiteY4" fmla="*/ 494964 h 593959"/>
              <a:gd name="connsiteX5" fmla="*/ 1531942 w 1630937"/>
              <a:gd name="connsiteY5" fmla="*/ 593959 h 593959"/>
              <a:gd name="connsiteX6" fmla="*/ 98995 w 1630937"/>
              <a:gd name="connsiteY6" fmla="*/ 593959 h 593959"/>
              <a:gd name="connsiteX7" fmla="*/ 0 w 1630937"/>
              <a:gd name="connsiteY7" fmla="*/ 494964 h 593959"/>
              <a:gd name="connsiteX8" fmla="*/ 0 w 1630937"/>
              <a:gd name="connsiteY8" fmla="*/ 98995 h 593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0937" h="593959">
                <a:moveTo>
                  <a:pt x="0" y="98995"/>
                </a:moveTo>
                <a:cubicBezTo>
                  <a:pt x="0" y="44322"/>
                  <a:pt x="44322" y="0"/>
                  <a:pt x="98995" y="0"/>
                </a:cubicBezTo>
                <a:lnTo>
                  <a:pt x="1531942" y="0"/>
                </a:lnTo>
                <a:cubicBezTo>
                  <a:pt x="1586615" y="0"/>
                  <a:pt x="1630937" y="44322"/>
                  <a:pt x="1630937" y="98995"/>
                </a:cubicBezTo>
                <a:lnTo>
                  <a:pt x="1630937" y="494964"/>
                </a:lnTo>
                <a:cubicBezTo>
                  <a:pt x="1630937" y="549637"/>
                  <a:pt x="1586615" y="593959"/>
                  <a:pt x="1531942" y="593959"/>
                </a:cubicBezTo>
                <a:lnTo>
                  <a:pt x="98995" y="593959"/>
                </a:lnTo>
                <a:cubicBezTo>
                  <a:pt x="44322" y="593959"/>
                  <a:pt x="0" y="549637"/>
                  <a:pt x="0" y="494964"/>
                </a:cubicBezTo>
                <a:lnTo>
                  <a:pt x="0" y="98995"/>
                </a:lnTo>
                <a:close/>
              </a:path>
            </a:pathLst>
          </a:custGeom>
          <a:solidFill>
            <a:schemeClr val="bg1"/>
          </a:solidFill>
          <a:ln>
            <a:solidFill>
              <a:schemeClr val="accent6">
                <a:lumMod val="7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89955" tIns="89955" rIns="89955" bIns="89955" numCol="1" spcCol="1270" anchor="ctr" anchorCtr="0">
            <a:noAutofit/>
          </a:bodyPr>
          <a:lstStyle/>
          <a:p>
            <a:pPr lvl="0" algn="ctr" defTabSz="711200">
              <a:lnSpc>
                <a:spcPct val="90000"/>
              </a:lnSpc>
              <a:spcBef>
                <a:spcPct val="0"/>
              </a:spcBef>
              <a:spcAft>
                <a:spcPct val="35000"/>
              </a:spcAft>
            </a:pPr>
            <a:r>
              <a:rPr lang="zh-CN" altLang="en-US" sz="1200" dirty="0">
                <a:solidFill>
                  <a:schemeClr val="accent6">
                    <a:lumMod val="75000"/>
                  </a:schemeClr>
                </a:solidFill>
                <a:latin typeface="微软雅黑" panose="020B0503020204020204" pitchFamily="34" charset="-122"/>
                <a:ea typeface="微软雅黑" panose="020B0503020204020204" pitchFamily="34" charset="-122"/>
              </a:rPr>
              <a:t>点击添加内容</a:t>
            </a:r>
          </a:p>
        </p:txBody>
      </p:sp>
      <p:grpSp>
        <p:nvGrpSpPr>
          <p:cNvPr id="11" name="组合 10"/>
          <p:cNvGrpSpPr/>
          <p:nvPr/>
        </p:nvGrpSpPr>
        <p:grpSpPr>
          <a:xfrm>
            <a:off x="4764240" y="2097681"/>
            <a:ext cx="3696192" cy="1338828"/>
            <a:chOff x="4241896" y="1447197"/>
            <a:chExt cx="4631760" cy="1338828"/>
          </a:xfrm>
        </p:grpSpPr>
        <p:sp>
          <p:nvSpPr>
            <p:cNvPr id="12" name="矩形 11"/>
            <p:cNvSpPr>
              <a:spLocks noChangeArrowheads="1"/>
            </p:cNvSpPr>
            <p:nvPr/>
          </p:nvSpPr>
          <p:spPr bwMode="auto">
            <a:xfrm>
              <a:off x="4241897" y="1447197"/>
              <a:ext cx="4631759" cy="2640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ts val="1500"/>
                </a:lnSpc>
              </a:pPr>
              <a:r>
                <a:rPr lang="zh-CN" altLang="en-US" sz="900" spc="50" dirty="0" smtClean="0">
                  <a:latin typeface="微软雅黑" panose="020B0503020204020204" pitchFamily="34" charset="-122"/>
                  <a:ea typeface="微软雅黑" panose="020B0503020204020204" pitchFamily="34" charset="-122"/>
                </a:rPr>
                <a:t>亮亮图文旗舰店</a:t>
              </a:r>
              <a:r>
                <a:rPr lang="en-US" altLang="zh-CN" sz="900" spc="50" dirty="0" smtClean="0">
                  <a:latin typeface="微软雅黑" panose="020B0503020204020204" pitchFamily="34" charset="-122"/>
                  <a:ea typeface="微软雅黑" panose="020B0503020204020204" pitchFamily="34" charset="-122"/>
                </a:rPr>
                <a:t>https://liangliangtuwen.tmall.com</a:t>
              </a:r>
              <a:endParaRPr lang="zh-CN" altLang="en-US" sz="900" spc="50" dirty="0">
                <a:latin typeface="微软雅黑" panose="020B0503020204020204" pitchFamily="34" charset="-122"/>
                <a:ea typeface="微软雅黑" panose="020B0503020204020204" pitchFamily="34" charset="-122"/>
              </a:endParaRPr>
            </a:p>
          </p:txBody>
        </p:sp>
        <p:sp>
          <p:nvSpPr>
            <p:cNvPr id="13" name="矩形 12"/>
            <p:cNvSpPr>
              <a:spLocks noChangeArrowheads="1"/>
            </p:cNvSpPr>
            <p:nvPr/>
          </p:nvSpPr>
          <p:spPr bwMode="auto">
            <a:xfrm>
              <a:off x="4241896" y="2116611"/>
              <a:ext cx="4631760" cy="669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fontAlgn="auto">
                <a:lnSpc>
                  <a:spcPts val="1500"/>
                </a:lnSpc>
                <a:spcBef>
                  <a:spcPts val="0"/>
                </a:spcBef>
                <a:spcAft>
                  <a:spcPts val="0"/>
                </a:spcAft>
                <a:buClr>
                  <a:srgbClr val="0070C0"/>
                </a:buClr>
                <a:defRPr/>
              </a:pPr>
              <a:r>
                <a:rPr lang="zh-CN" altLang="en-US" sz="900" dirty="0">
                  <a:latin typeface="微软雅黑" panose="020B0503020204020204" pitchFamily="34" charset="-122"/>
                  <a:ea typeface="微软雅黑" panose="020B0503020204020204" pitchFamily="34" charset="-122"/>
                </a:rPr>
                <a:t>单击此处添加文本内容单击此处添加文本内容单击此处添加文本内容单击此处添加文本内容单击此处添加文本内容单击此处添加文本内容单击此处添加文本内容单击此处添加文本内容</a:t>
              </a:r>
            </a:p>
          </p:txBody>
        </p:sp>
      </p:grpSp>
      <p:grpSp>
        <p:nvGrpSpPr>
          <p:cNvPr id="14" name="组合 13"/>
          <p:cNvGrpSpPr/>
          <p:nvPr/>
        </p:nvGrpSpPr>
        <p:grpSpPr>
          <a:xfrm>
            <a:off x="4764240" y="1628602"/>
            <a:ext cx="2191565" cy="392415"/>
            <a:chOff x="4024549" y="1733700"/>
            <a:chExt cx="2191565" cy="392415"/>
          </a:xfrm>
        </p:grpSpPr>
        <p:sp>
          <p:nvSpPr>
            <p:cNvPr id="15" name="文本框 18"/>
            <p:cNvSpPr txBox="1"/>
            <p:nvPr/>
          </p:nvSpPr>
          <p:spPr>
            <a:xfrm>
              <a:off x="4024549" y="1733700"/>
              <a:ext cx="1240744" cy="392415"/>
            </a:xfrm>
            <a:prstGeom prst="rect">
              <a:avLst/>
            </a:prstGeom>
            <a:noFill/>
          </p:spPr>
          <p:txBody>
            <a:bodyPr wrap="square" rtlCol="0">
              <a:spAutoFit/>
            </a:bodyPr>
            <a:lstStyle/>
            <a:p>
              <a:pPr algn="dist" defTabSz="914400">
                <a:lnSpc>
                  <a:spcPct val="150000"/>
                </a:lnSpc>
              </a:pPr>
              <a:r>
                <a:rPr lang="zh-CN" altLang="en-US" sz="1300" dirty="0">
                  <a:latin typeface="微软雅黑" panose="020B0503020204020204" pitchFamily="34" charset="-122"/>
                  <a:ea typeface="微软雅黑" panose="020B0503020204020204" pitchFamily="34" charset="-122"/>
                </a:rPr>
                <a:t>点击添加标题</a:t>
              </a:r>
            </a:p>
          </p:txBody>
        </p:sp>
        <p:sp>
          <p:nvSpPr>
            <p:cNvPr id="16" name="文本框 19">
              <a:hlinkClick r:id="rId3"/>
            </p:cNvPr>
            <p:cNvSpPr txBox="1"/>
            <p:nvPr/>
          </p:nvSpPr>
          <p:spPr>
            <a:xfrm>
              <a:off x="5136206" y="1749219"/>
              <a:ext cx="1079908" cy="357021"/>
            </a:xfrm>
            <a:prstGeom prst="rect">
              <a:avLst/>
            </a:prstGeom>
            <a:noFill/>
          </p:spPr>
          <p:txBody>
            <a:bodyPr wrap="square" rtlCol="0">
              <a:spAutoFit/>
            </a:bodyPr>
            <a:lstStyle/>
            <a:p>
              <a:pPr algn="dist" defTabSz="914400">
                <a:lnSpc>
                  <a:spcPct val="150000"/>
                </a:lnSpc>
              </a:pPr>
              <a:endParaRPr lang="zh-CN" altLang="en-US" sz="1300"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xmlns="" val="824911492"/>
      </p:ext>
    </p:extLst>
  </p:cSld>
  <p:clrMapOvr>
    <a:masterClrMapping/>
  </p:clrMapOvr>
  <mc:AlternateContent xmlns:mc="http://schemas.openxmlformats.org/markup-compatibility/2006">
    <mc:Choice xmlns:p14="http://schemas.microsoft.com/office/powerpoint/2010/main" xmlns=""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50" presetClass="entr" presetSubtype="0" decel="100000" fill="hold" grpId="0" nodeType="withEffect">
                                  <p:stCondLst>
                                    <p:cond delay="400"/>
                                  </p:stCondLst>
                                  <p:childTnLst>
                                    <p:set>
                                      <p:cBhvr>
                                        <p:cTn id="13" dur="1" fill="hold">
                                          <p:stCondLst>
                                            <p:cond delay="0"/>
                                          </p:stCondLst>
                                        </p:cTn>
                                        <p:tgtEl>
                                          <p:spTgt spid="8"/>
                                        </p:tgtEl>
                                        <p:attrNameLst>
                                          <p:attrName>style.visibility</p:attrName>
                                        </p:attrNameLst>
                                      </p:cBhvr>
                                      <p:to>
                                        <p:strVal val="visible"/>
                                      </p:to>
                                    </p:set>
                                    <p:anim calcmode="lin" valueType="num">
                                      <p:cBhvr>
                                        <p:cTn id="14" dur="900" fill="hold"/>
                                        <p:tgtEl>
                                          <p:spTgt spid="8"/>
                                        </p:tgtEl>
                                        <p:attrNameLst>
                                          <p:attrName>ppt_w</p:attrName>
                                        </p:attrNameLst>
                                      </p:cBhvr>
                                      <p:tavLst>
                                        <p:tav tm="0">
                                          <p:val>
                                            <p:strVal val="#ppt_w+.3"/>
                                          </p:val>
                                        </p:tav>
                                        <p:tav tm="100000">
                                          <p:val>
                                            <p:strVal val="#ppt_w"/>
                                          </p:val>
                                        </p:tav>
                                      </p:tavLst>
                                    </p:anim>
                                    <p:anim calcmode="lin" valueType="num">
                                      <p:cBhvr>
                                        <p:cTn id="15" dur="900" fill="hold"/>
                                        <p:tgtEl>
                                          <p:spTgt spid="8"/>
                                        </p:tgtEl>
                                        <p:attrNameLst>
                                          <p:attrName>ppt_h</p:attrName>
                                        </p:attrNameLst>
                                      </p:cBhvr>
                                      <p:tavLst>
                                        <p:tav tm="0">
                                          <p:val>
                                            <p:strVal val="#ppt_h"/>
                                          </p:val>
                                        </p:tav>
                                        <p:tav tm="100000">
                                          <p:val>
                                            <p:strVal val="#ppt_h"/>
                                          </p:val>
                                        </p:tav>
                                      </p:tavLst>
                                    </p:anim>
                                    <p:animEffect transition="in" filter="fade">
                                      <p:cBhvr>
                                        <p:cTn id="16" dur="900"/>
                                        <p:tgtEl>
                                          <p:spTgt spid="8"/>
                                        </p:tgtEl>
                                      </p:cBhvr>
                                    </p:animEffect>
                                  </p:childTnLst>
                                </p:cTn>
                              </p:par>
                              <p:par>
                                <p:cTn id="17" presetID="50" presetClass="entr" presetSubtype="0" decel="100000" fill="hold" grpId="0" nodeType="withEffect">
                                  <p:stCondLst>
                                    <p:cond delay="700"/>
                                  </p:stCondLst>
                                  <p:childTnLst>
                                    <p:set>
                                      <p:cBhvr>
                                        <p:cTn id="18" dur="1" fill="hold">
                                          <p:stCondLst>
                                            <p:cond delay="0"/>
                                          </p:stCondLst>
                                        </p:cTn>
                                        <p:tgtEl>
                                          <p:spTgt spid="9"/>
                                        </p:tgtEl>
                                        <p:attrNameLst>
                                          <p:attrName>style.visibility</p:attrName>
                                        </p:attrNameLst>
                                      </p:cBhvr>
                                      <p:to>
                                        <p:strVal val="visible"/>
                                      </p:to>
                                    </p:set>
                                    <p:anim calcmode="lin" valueType="num">
                                      <p:cBhvr>
                                        <p:cTn id="19" dur="900" fill="hold"/>
                                        <p:tgtEl>
                                          <p:spTgt spid="9"/>
                                        </p:tgtEl>
                                        <p:attrNameLst>
                                          <p:attrName>ppt_w</p:attrName>
                                        </p:attrNameLst>
                                      </p:cBhvr>
                                      <p:tavLst>
                                        <p:tav tm="0">
                                          <p:val>
                                            <p:strVal val="#ppt_w+.3"/>
                                          </p:val>
                                        </p:tav>
                                        <p:tav tm="100000">
                                          <p:val>
                                            <p:strVal val="#ppt_w"/>
                                          </p:val>
                                        </p:tav>
                                      </p:tavLst>
                                    </p:anim>
                                    <p:anim calcmode="lin" valueType="num">
                                      <p:cBhvr>
                                        <p:cTn id="20" dur="900" fill="hold"/>
                                        <p:tgtEl>
                                          <p:spTgt spid="9"/>
                                        </p:tgtEl>
                                        <p:attrNameLst>
                                          <p:attrName>ppt_h</p:attrName>
                                        </p:attrNameLst>
                                      </p:cBhvr>
                                      <p:tavLst>
                                        <p:tav tm="0">
                                          <p:val>
                                            <p:strVal val="#ppt_h"/>
                                          </p:val>
                                        </p:tav>
                                        <p:tav tm="100000">
                                          <p:val>
                                            <p:strVal val="#ppt_h"/>
                                          </p:val>
                                        </p:tav>
                                      </p:tavLst>
                                    </p:anim>
                                    <p:animEffect transition="in" filter="fade">
                                      <p:cBhvr>
                                        <p:cTn id="21" dur="900"/>
                                        <p:tgtEl>
                                          <p:spTgt spid="9"/>
                                        </p:tgtEl>
                                      </p:cBhvr>
                                    </p:animEffect>
                                  </p:childTnLst>
                                </p:cTn>
                              </p:par>
                              <p:par>
                                <p:cTn id="22" presetID="50" presetClass="entr" presetSubtype="0" decel="100000"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 calcmode="lin" valueType="num">
                                      <p:cBhvr>
                                        <p:cTn id="24" dur="900" fill="hold"/>
                                        <p:tgtEl>
                                          <p:spTgt spid="10"/>
                                        </p:tgtEl>
                                        <p:attrNameLst>
                                          <p:attrName>ppt_w</p:attrName>
                                        </p:attrNameLst>
                                      </p:cBhvr>
                                      <p:tavLst>
                                        <p:tav tm="0">
                                          <p:val>
                                            <p:strVal val="#ppt_w+.3"/>
                                          </p:val>
                                        </p:tav>
                                        <p:tav tm="100000">
                                          <p:val>
                                            <p:strVal val="#ppt_w"/>
                                          </p:val>
                                        </p:tav>
                                      </p:tavLst>
                                    </p:anim>
                                    <p:anim calcmode="lin" valueType="num">
                                      <p:cBhvr>
                                        <p:cTn id="25" dur="900" fill="hold"/>
                                        <p:tgtEl>
                                          <p:spTgt spid="10"/>
                                        </p:tgtEl>
                                        <p:attrNameLst>
                                          <p:attrName>ppt_h</p:attrName>
                                        </p:attrNameLst>
                                      </p:cBhvr>
                                      <p:tavLst>
                                        <p:tav tm="0">
                                          <p:val>
                                            <p:strVal val="#ppt_h"/>
                                          </p:val>
                                        </p:tav>
                                        <p:tav tm="100000">
                                          <p:val>
                                            <p:strVal val="#ppt_h"/>
                                          </p:val>
                                        </p:tav>
                                      </p:tavLst>
                                    </p:anim>
                                    <p:animEffect transition="in" filter="fade">
                                      <p:cBhvr>
                                        <p:cTn id="26" dur="900"/>
                                        <p:tgtEl>
                                          <p:spTgt spid="10"/>
                                        </p:tgtEl>
                                      </p:cBhvr>
                                    </p:animEffect>
                                  </p:childTnLst>
                                </p:cTn>
                              </p:par>
                              <p:par>
                                <p:cTn id="27" presetID="14" presetClass="entr" presetSubtype="10" fill="hold" nodeType="withEffect">
                                  <p:stCondLst>
                                    <p:cond delay="150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par>
                                <p:cTn id="30" presetID="14" presetClass="entr" presetSubtype="10" fill="hold" nodeType="withEffect">
                                  <p:stCondLst>
                                    <p:cond delay="150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12"/>
          <p:cNvSpPr txBox="1">
            <a:spLocks noChangeArrowheads="1"/>
          </p:cNvSpPr>
          <p:nvPr/>
        </p:nvSpPr>
        <p:spPr bwMode="auto">
          <a:xfrm>
            <a:off x="377794" y="125262"/>
            <a:ext cx="31891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Font typeface="Arial" charset="0"/>
              <a:buChar char="»"/>
              <a:defRPr sz="2000">
                <a:solidFill>
                  <a:schemeClr val="tx1"/>
                </a:solidFill>
                <a:latin typeface="Calibri" pitchFamily="34" charset="0"/>
                <a:ea typeface="宋体" pitchFamily="2" charset="-122"/>
              </a:defRPr>
            </a:lvl6pPr>
            <a:lvl7pPr eaLnBrk="0" fontAlgn="base" hangingPunct="0">
              <a:spcAft>
                <a:spcPct val="0"/>
              </a:spcAft>
              <a:buFont typeface="Arial" charset="0"/>
              <a:buChar char="»"/>
              <a:defRPr sz="2000">
                <a:solidFill>
                  <a:schemeClr val="tx1"/>
                </a:solidFill>
                <a:latin typeface="Calibri" pitchFamily="34" charset="0"/>
                <a:ea typeface="宋体" pitchFamily="2" charset="-122"/>
              </a:defRPr>
            </a:lvl7pPr>
            <a:lvl8pPr eaLnBrk="0" fontAlgn="base" hangingPunct="0">
              <a:spcAft>
                <a:spcPct val="0"/>
              </a:spcAft>
              <a:buFont typeface="Arial" charset="0"/>
              <a:buChar char="»"/>
              <a:defRPr sz="2000">
                <a:solidFill>
                  <a:schemeClr val="tx1"/>
                </a:solidFill>
                <a:latin typeface="Calibri" pitchFamily="34" charset="0"/>
                <a:ea typeface="宋体" pitchFamily="2" charset="-122"/>
              </a:defRPr>
            </a:lvl8pPr>
            <a:lvl9pPr eaLnBrk="0" fontAlgn="base" hangingPunct="0">
              <a:spcAft>
                <a:spcPct val="0"/>
              </a:spcAft>
              <a:buFont typeface="Arial" charset="0"/>
              <a:buChar char="»"/>
              <a:defRPr sz="2000">
                <a:solidFill>
                  <a:schemeClr val="tx1"/>
                </a:solidFill>
                <a:latin typeface="Calibri" pitchFamily="34" charset="0"/>
                <a:ea typeface="宋体" pitchFamily="2" charset="-122"/>
              </a:defRPr>
            </a:lvl9pPr>
          </a:lstStyle>
          <a:p>
            <a:r>
              <a:rPr lang="zh-CN" altLang="en-US" sz="2000" b="1" dirty="0" smtClean="0">
                <a:latin typeface="微软雅黑" pitchFamily="34" charset="-122"/>
                <a:ea typeface="微软雅黑" pitchFamily="34" charset="-122"/>
              </a:rPr>
              <a:t>单击此处添加标题内容</a:t>
            </a:r>
            <a:endParaRPr lang="zh-CN" altLang="en-US" sz="2000" b="1" dirty="0">
              <a:latin typeface="微软雅黑" pitchFamily="34" charset="-122"/>
              <a:ea typeface="微软雅黑" pitchFamily="34" charset="-122"/>
            </a:endParaRPr>
          </a:p>
        </p:txBody>
      </p:sp>
      <p:sp>
        <p:nvSpPr>
          <p:cNvPr id="51" name="任意多边形 50"/>
          <p:cNvSpPr/>
          <p:nvPr/>
        </p:nvSpPr>
        <p:spPr>
          <a:xfrm rot="1723431">
            <a:off x="2648146" y="2489128"/>
            <a:ext cx="1817395" cy="1339301"/>
          </a:xfrm>
          <a:custGeom>
            <a:avLst/>
            <a:gdLst/>
            <a:ahLst/>
            <a:cxnLst/>
            <a:rect l="l" t="t" r="r" b="b"/>
            <a:pathLst>
              <a:path w="2351321" h="1732770">
                <a:moveTo>
                  <a:pt x="1516639" y="0"/>
                </a:moveTo>
                <a:lnTo>
                  <a:pt x="2302371" y="743002"/>
                </a:lnTo>
                <a:cubicBezTo>
                  <a:pt x="2370314" y="1065730"/>
                  <a:pt x="2367934" y="1403106"/>
                  <a:pt x="2292691" y="1732770"/>
                </a:cubicBezTo>
                <a:lnTo>
                  <a:pt x="0" y="1209479"/>
                </a:lnTo>
                <a:close/>
              </a:path>
            </a:pathLst>
          </a:custGeom>
          <a:solidFill>
            <a:schemeClr val="accent4"/>
          </a:solidFill>
          <a:ln w="25400" cap="flat" cmpd="sng" algn="ctr">
            <a:solidFill>
              <a:sysClr val="window" lastClr="FFFFFF">
                <a:hueOff val="0"/>
                <a:satOff val="0"/>
                <a:lumOff val="0"/>
                <a:alphaOff val="0"/>
              </a:sysClr>
            </a:solidFill>
            <a:prstDash val="solid"/>
          </a:ln>
          <a:effectLst/>
        </p:spPr>
        <p:txBody>
          <a:bodyPr spcFirstLastPara="0" vert="horz" wrap="square" lIns="2385060" tIns="1267461" rIns="133604" bIns="1612899" numCol="1" spcCol="1270" anchor="ctr" anchorCtr="0">
            <a:noAutofit/>
          </a:bodyPr>
          <a:lstStyle/>
          <a:p>
            <a:pPr algn="ctr" defTabSz="1689100">
              <a:lnSpc>
                <a:spcPct val="90000"/>
              </a:lnSpc>
              <a:spcBef>
                <a:spcPct val="0"/>
              </a:spcBef>
              <a:spcAft>
                <a:spcPct val="35000"/>
              </a:spcAft>
              <a:defRPr/>
            </a:pPr>
            <a:endParaRPr lang="zh-CN" altLang="en-US" sz="3800">
              <a:solidFill>
                <a:srgbClr val="0070C0"/>
              </a:solidFill>
              <a:latin typeface="微软雅黑" pitchFamily="34" charset="-122"/>
              <a:ea typeface="微软雅黑" pitchFamily="34" charset="-122"/>
            </a:endParaRPr>
          </a:p>
        </p:txBody>
      </p:sp>
      <p:sp>
        <p:nvSpPr>
          <p:cNvPr id="53" name="任意多边形 52"/>
          <p:cNvSpPr/>
          <p:nvPr/>
        </p:nvSpPr>
        <p:spPr>
          <a:xfrm rot="1723431">
            <a:off x="796628" y="1133392"/>
            <a:ext cx="3635301" cy="3635301"/>
          </a:xfrm>
          <a:custGeom>
            <a:avLst/>
            <a:gdLst>
              <a:gd name="connsiteX0" fmla="*/ 3370965 w 3413760"/>
              <a:gd name="connsiteY0" fmla="*/ 2086696 h 3413760"/>
              <a:gd name="connsiteX1" fmla="*/ 2447467 w 3413760"/>
              <a:gd name="connsiteY1" fmla="*/ 3244726 h 3413760"/>
              <a:gd name="connsiteX2" fmla="*/ 1706880 w 3413760"/>
              <a:gd name="connsiteY2" fmla="*/ 1706880 h 3413760"/>
              <a:gd name="connsiteX3" fmla="*/ 3370965 w 3413760"/>
              <a:gd name="connsiteY3" fmla="*/ 208669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370965" y="2086696"/>
                </a:moveTo>
                <a:cubicBezTo>
                  <a:pt x="3255378" y="2593118"/>
                  <a:pt x="2915472" y="3019346"/>
                  <a:pt x="2447467" y="3244726"/>
                </a:cubicBezTo>
                <a:lnTo>
                  <a:pt x="1706880" y="1706880"/>
                </a:lnTo>
                <a:lnTo>
                  <a:pt x="3370965" y="2086696"/>
                </a:lnTo>
                <a:close/>
              </a:path>
            </a:pathLst>
          </a:custGeom>
          <a:solidFill>
            <a:schemeClr val="accent6">
              <a:lumMod val="75000"/>
            </a:schemeClr>
          </a:solidFill>
          <a:ln w="25400" cap="flat" cmpd="sng" algn="ctr">
            <a:solidFill>
              <a:sysClr val="window" lastClr="FFFFFF">
                <a:hueOff val="0"/>
                <a:satOff val="0"/>
                <a:lumOff val="0"/>
                <a:alphaOff val="0"/>
              </a:sysClr>
            </a:solidFill>
            <a:prstDash val="solid"/>
          </a:ln>
          <a:effectLst/>
        </p:spPr>
        <p:txBody>
          <a:bodyPr spcFirstLastPara="0" vert="horz" wrap="square" lIns="2244090" tIns="2081530" rIns="374650" bIns="781050" numCol="1" spcCol="1270" anchor="ctr" anchorCtr="0">
            <a:noAutofit/>
          </a:bodyPr>
          <a:lstStyle/>
          <a:p>
            <a:pPr algn="ctr" defTabSz="1733550">
              <a:lnSpc>
                <a:spcPct val="90000"/>
              </a:lnSpc>
              <a:spcBef>
                <a:spcPct val="0"/>
              </a:spcBef>
              <a:spcAft>
                <a:spcPct val="35000"/>
              </a:spcAft>
              <a:defRPr/>
            </a:pPr>
            <a:endParaRPr lang="zh-CN" altLang="en-US" sz="3900">
              <a:solidFill>
                <a:srgbClr val="0070C0"/>
              </a:solidFill>
            </a:endParaRPr>
          </a:p>
        </p:txBody>
      </p:sp>
      <p:sp>
        <p:nvSpPr>
          <p:cNvPr id="54" name="任意多边形 53"/>
          <p:cNvSpPr/>
          <p:nvPr/>
        </p:nvSpPr>
        <p:spPr>
          <a:xfrm rot="1723431">
            <a:off x="796628" y="1133392"/>
            <a:ext cx="3635301" cy="3635301"/>
          </a:xfrm>
          <a:custGeom>
            <a:avLst/>
            <a:gdLst>
              <a:gd name="connsiteX0" fmla="*/ 2447430 w 3413760"/>
              <a:gd name="connsiteY0" fmla="*/ 3244744 h 3413760"/>
              <a:gd name="connsiteX1" fmla="*/ 966292 w 3413760"/>
              <a:gd name="connsiteY1" fmla="*/ 3244726 h 3413760"/>
              <a:gd name="connsiteX2" fmla="*/ 1706880 w 3413760"/>
              <a:gd name="connsiteY2" fmla="*/ 1706880 h 3413760"/>
              <a:gd name="connsiteX3" fmla="*/ 2447430 w 3413760"/>
              <a:gd name="connsiteY3" fmla="*/ 3244744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2447430" y="3244744"/>
                </a:moveTo>
                <a:cubicBezTo>
                  <a:pt x="1979433" y="3470105"/>
                  <a:pt x="1434283" y="3470099"/>
                  <a:pt x="966292" y="3244726"/>
                </a:cubicBezTo>
                <a:lnTo>
                  <a:pt x="1706880" y="1706880"/>
                </a:lnTo>
                <a:lnTo>
                  <a:pt x="2447430" y="3244744"/>
                </a:lnTo>
                <a:close/>
              </a:path>
            </a:pathLst>
          </a:custGeom>
          <a:solidFill>
            <a:srgbClr val="8DC85C"/>
          </a:solidFill>
          <a:ln w="25400" cap="flat" cmpd="sng" algn="ctr">
            <a:solidFill>
              <a:sysClr val="window" lastClr="FFFFFF">
                <a:hueOff val="0"/>
                <a:satOff val="0"/>
                <a:lumOff val="0"/>
                <a:alphaOff val="0"/>
              </a:sysClr>
            </a:solidFill>
            <a:prstDash val="solid"/>
          </a:ln>
          <a:effectLst/>
        </p:spPr>
        <p:txBody>
          <a:bodyPr spcFirstLastPara="0" vert="horz" wrap="square" lIns="1299210" tIns="2731771" rIns="1299210" bIns="130809" numCol="1" spcCol="1270" anchor="ctr" anchorCtr="0">
            <a:noAutofit/>
          </a:bodyPr>
          <a:lstStyle/>
          <a:p>
            <a:pPr algn="ctr" defTabSz="1733550">
              <a:lnSpc>
                <a:spcPct val="90000"/>
              </a:lnSpc>
              <a:spcBef>
                <a:spcPct val="0"/>
              </a:spcBef>
              <a:spcAft>
                <a:spcPct val="35000"/>
              </a:spcAft>
              <a:defRPr/>
            </a:pPr>
            <a:endParaRPr lang="zh-CN" altLang="en-US" sz="3900">
              <a:solidFill>
                <a:srgbClr val="0070C0"/>
              </a:solidFill>
            </a:endParaRPr>
          </a:p>
        </p:txBody>
      </p:sp>
      <p:sp>
        <p:nvSpPr>
          <p:cNvPr id="55" name="任意多边形 54"/>
          <p:cNvSpPr/>
          <p:nvPr/>
        </p:nvSpPr>
        <p:spPr>
          <a:xfrm rot="1723431">
            <a:off x="796628" y="1133392"/>
            <a:ext cx="3635301" cy="3635301"/>
          </a:xfrm>
          <a:custGeom>
            <a:avLst/>
            <a:gdLst>
              <a:gd name="connsiteX0" fmla="*/ 966292 w 3413760"/>
              <a:gd name="connsiteY0" fmla="*/ 3244726 h 3413760"/>
              <a:gd name="connsiteX1" fmla="*/ 42795 w 3413760"/>
              <a:gd name="connsiteY1" fmla="*/ 2086696 h 3413760"/>
              <a:gd name="connsiteX2" fmla="*/ 1706880 w 3413760"/>
              <a:gd name="connsiteY2" fmla="*/ 1706880 h 3413760"/>
              <a:gd name="connsiteX3" fmla="*/ 966292 w 3413760"/>
              <a:gd name="connsiteY3" fmla="*/ 3244726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966292" y="3244726"/>
                </a:moveTo>
                <a:cubicBezTo>
                  <a:pt x="498287" y="3019347"/>
                  <a:pt x="158382" y="2593118"/>
                  <a:pt x="42795" y="2086696"/>
                </a:cubicBezTo>
                <a:lnTo>
                  <a:pt x="1706880" y="1706880"/>
                </a:lnTo>
                <a:lnTo>
                  <a:pt x="966292" y="3244726"/>
                </a:lnTo>
                <a:close/>
              </a:path>
            </a:pathLst>
          </a:custGeom>
          <a:solidFill>
            <a:srgbClr val="EDAF36"/>
          </a:solidFill>
          <a:ln w="25400" cap="flat" cmpd="sng" algn="ctr">
            <a:solidFill>
              <a:sysClr val="window" lastClr="FFFFFF">
                <a:hueOff val="0"/>
                <a:satOff val="0"/>
                <a:lumOff val="0"/>
                <a:alphaOff val="0"/>
              </a:sysClr>
            </a:solidFill>
            <a:prstDash val="solid"/>
          </a:ln>
          <a:effectLst/>
        </p:spPr>
        <p:txBody>
          <a:bodyPr spcFirstLastPara="0" vert="horz" wrap="square" lIns="374650" tIns="2081530" rIns="2244090" bIns="781050" numCol="1" spcCol="1270" anchor="ctr" anchorCtr="0">
            <a:noAutofit/>
          </a:bodyPr>
          <a:lstStyle/>
          <a:p>
            <a:pPr algn="ctr" defTabSz="1733550">
              <a:lnSpc>
                <a:spcPct val="90000"/>
              </a:lnSpc>
              <a:spcBef>
                <a:spcPct val="0"/>
              </a:spcBef>
              <a:spcAft>
                <a:spcPct val="35000"/>
              </a:spcAft>
              <a:defRPr/>
            </a:pPr>
            <a:endParaRPr lang="zh-CN" altLang="en-US" sz="3900">
              <a:solidFill>
                <a:srgbClr val="0070C0"/>
              </a:solidFill>
            </a:endParaRPr>
          </a:p>
        </p:txBody>
      </p:sp>
      <p:sp>
        <p:nvSpPr>
          <p:cNvPr id="56" name="任意多边形 55"/>
          <p:cNvSpPr/>
          <p:nvPr/>
        </p:nvSpPr>
        <p:spPr>
          <a:xfrm rot="1723431">
            <a:off x="796628" y="1133392"/>
            <a:ext cx="3635301" cy="3635301"/>
          </a:xfrm>
          <a:custGeom>
            <a:avLst/>
            <a:gdLst>
              <a:gd name="connsiteX0" fmla="*/ 42795 w 3413760"/>
              <a:gd name="connsiteY0" fmla="*/ 2086695 h 3413760"/>
              <a:gd name="connsiteX1" fmla="*/ 372387 w 3413760"/>
              <a:gd name="connsiteY1" fmla="*/ 642658 h 3413760"/>
              <a:gd name="connsiteX2" fmla="*/ 1706880 w 3413760"/>
              <a:gd name="connsiteY2" fmla="*/ 1706880 h 3413760"/>
              <a:gd name="connsiteX3" fmla="*/ 42795 w 3413760"/>
              <a:gd name="connsiteY3" fmla="*/ 2086695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42795" y="2086695"/>
                </a:moveTo>
                <a:cubicBezTo>
                  <a:pt x="-72792" y="1580274"/>
                  <a:pt x="48519" y="1048777"/>
                  <a:pt x="372387" y="642658"/>
                </a:cubicBezTo>
                <a:lnTo>
                  <a:pt x="1706880" y="1706880"/>
                </a:lnTo>
                <a:lnTo>
                  <a:pt x="42795" y="2086695"/>
                </a:lnTo>
                <a:close/>
              </a:path>
            </a:pathLst>
          </a:custGeom>
          <a:solidFill>
            <a:srgbClr val="48AFBA"/>
          </a:solidFill>
          <a:ln w="25400" cap="flat" cmpd="sng" algn="ctr">
            <a:solidFill>
              <a:sysClr val="window" lastClr="FFFFFF">
                <a:hueOff val="0"/>
                <a:satOff val="0"/>
                <a:lumOff val="0"/>
                <a:alphaOff val="0"/>
              </a:sysClr>
            </a:solidFill>
            <a:prstDash val="solid"/>
          </a:ln>
          <a:effectLst/>
        </p:spPr>
        <p:txBody>
          <a:bodyPr spcFirstLastPara="0" vert="horz" wrap="square" lIns="124714" tIns="1258571" rIns="2376170" bIns="1604009" numCol="1" spcCol="1270" anchor="ctr" anchorCtr="0">
            <a:noAutofit/>
          </a:bodyPr>
          <a:lstStyle/>
          <a:p>
            <a:pPr algn="ctr" defTabSz="1377950">
              <a:lnSpc>
                <a:spcPct val="90000"/>
              </a:lnSpc>
              <a:spcBef>
                <a:spcPct val="0"/>
              </a:spcBef>
              <a:spcAft>
                <a:spcPct val="35000"/>
              </a:spcAft>
              <a:defRPr/>
            </a:pPr>
            <a:endParaRPr lang="zh-CN" altLang="en-US" sz="3100">
              <a:solidFill>
                <a:srgbClr val="0070C0"/>
              </a:solidFill>
            </a:endParaRPr>
          </a:p>
        </p:txBody>
      </p:sp>
      <p:sp>
        <p:nvSpPr>
          <p:cNvPr id="57" name="任意多边形 56"/>
          <p:cNvSpPr/>
          <p:nvPr/>
        </p:nvSpPr>
        <p:spPr>
          <a:xfrm rot="1723431">
            <a:off x="796628" y="1133392"/>
            <a:ext cx="3635301" cy="3635301"/>
          </a:xfrm>
          <a:custGeom>
            <a:avLst/>
            <a:gdLst>
              <a:gd name="connsiteX0" fmla="*/ 372387 w 3413760"/>
              <a:gd name="connsiteY0" fmla="*/ 642658 h 3413760"/>
              <a:gd name="connsiteX1" fmla="*/ 1706880 w 3413760"/>
              <a:gd name="connsiteY1" fmla="*/ 0 h 3413760"/>
              <a:gd name="connsiteX2" fmla="*/ 1706880 w 3413760"/>
              <a:gd name="connsiteY2" fmla="*/ 1706880 h 3413760"/>
              <a:gd name="connsiteX3" fmla="*/ 372387 w 3413760"/>
              <a:gd name="connsiteY3" fmla="*/ 642658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72387" y="642658"/>
                </a:moveTo>
                <a:cubicBezTo>
                  <a:pt x="696256" y="236539"/>
                  <a:pt x="1187434" y="0"/>
                  <a:pt x="1706880" y="0"/>
                </a:cubicBezTo>
                <a:lnTo>
                  <a:pt x="1706880" y="1706880"/>
                </a:lnTo>
                <a:lnTo>
                  <a:pt x="372387" y="642658"/>
                </a:lnTo>
                <a:close/>
              </a:path>
            </a:pathLst>
          </a:custGeom>
          <a:solidFill>
            <a:srgbClr val="EF605E"/>
          </a:solidFill>
          <a:ln w="25400" cap="flat" cmpd="sng" algn="ctr">
            <a:solidFill>
              <a:sysClr val="window" lastClr="FFFFFF">
                <a:hueOff val="0"/>
                <a:satOff val="0"/>
                <a:lumOff val="0"/>
                <a:alphaOff val="0"/>
              </a:sysClr>
            </a:solidFill>
            <a:prstDash val="solid"/>
          </a:ln>
          <a:effectLst/>
        </p:spPr>
        <p:txBody>
          <a:bodyPr spcFirstLastPara="0" vert="horz" wrap="square" lIns="776478" tIns="361951" rIns="1776222" bIns="2536189" numCol="1" spcCol="1270" anchor="ctr" anchorCtr="0">
            <a:noAutofit/>
          </a:bodyPr>
          <a:lstStyle/>
          <a:p>
            <a:pPr algn="ctr" defTabSz="1289050">
              <a:lnSpc>
                <a:spcPct val="90000"/>
              </a:lnSpc>
              <a:spcBef>
                <a:spcPct val="0"/>
              </a:spcBef>
              <a:spcAft>
                <a:spcPct val="35000"/>
              </a:spcAft>
              <a:defRPr/>
            </a:pPr>
            <a:endParaRPr lang="zh-CN" altLang="en-US" sz="2900">
              <a:solidFill>
                <a:srgbClr val="0070C0"/>
              </a:solidFill>
            </a:endParaRPr>
          </a:p>
        </p:txBody>
      </p:sp>
      <p:sp>
        <p:nvSpPr>
          <p:cNvPr id="58" name="椭圆 57"/>
          <p:cNvSpPr/>
          <p:nvPr/>
        </p:nvSpPr>
        <p:spPr>
          <a:xfrm>
            <a:off x="2374489" y="2719813"/>
            <a:ext cx="507037" cy="507037"/>
          </a:xfrm>
          <a:prstGeom prst="ellipse">
            <a:avLst/>
          </a:prstGeom>
          <a:solidFill>
            <a:srgbClr val="48AF56"/>
          </a:solidFill>
          <a:ln w="25400" cap="flat" cmpd="sng" algn="ctr">
            <a:solidFill>
              <a:schemeClr val="bg1"/>
            </a:solid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zh-CN" altLang="en-US" kern="0">
              <a:solidFill>
                <a:srgbClr val="0070C0"/>
              </a:solidFill>
              <a:latin typeface="微软雅黑" pitchFamily="34" charset="-122"/>
              <a:ea typeface="微软雅黑" pitchFamily="34" charset="-122"/>
            </a:endParaRPr>
          </a:p>
        </p:txBody>
      </p:sp>
      <p:sp>
        <p:nvSpPr>
          <p:cNvPr id="59" name="TextBox 58"/>
          <p:cNvSpPr txBox="1"/>
          <p:nvPr/>
        </p:nvSpPr>
        <p:spPr>
          <a:xfrm>
            <a:off x="2438138" y="2352433"/>
            <a:ext cx="404789" cy="372410"/>
          </a:xfrm>
          <a:prstGeom prst="rect">
            <a:avLst/>
          </a:prstGeom>
          <a:noFill/>
        </p:spPr>
        <p:txBody>
          <a:bodyPr wrap="square" rtlCol="0">
            <a:spAutoFit/>
          </a:bodyPr>
          <a:lstStyle/>
          <a:p>
            <a:pPr algn="ctr">
              <a:lnSpc>
                <a:spcPct val="130000"/>
              </a:lnSpc>
              <a:defRPr/>
            </a:pPr>
            <a:r>
              <a:rPr lang="en-US" altLang="zh-CN" sz="1400" kern="0" dirty="0" smtClean="0">
                <a:solidFill>
                  <a:sysClr val="window" lastClr="FFFFFF"/>
                </a:solidFill>
                <a:latin typeface="微软雅黑" pitchFamily="34" charset="-122"/>
                <a:ea typeface="微软雅黑" pitchFamily="34" charset="-122"/>
                <a:cs typeface="Arial" pitchFamily="34" charset="0"/>
              </a:rPr>
              <a:t>06</a:t>
            </a:r>
            <a:endParaRPr lang="zh-CN" altLang="en-US" sz="1400" kern="0" dirty="0">
              <a:solidFill>
                <a:sysClr val="window" lastClr="FFFFFF"/>
              </a:solidFill>
              <a:latin typeface="微软雅黑" pitchFamily="34" charset="-122"/>
              <a:ea typeface="微软雅黑" pitchFamily="34" charset="-122"/>
              <a:cs typeface="Arial" pitchFamily="34" charset="0"/>
            </a:endParaRPr>
          </a:p>
        </p:txBody>
      </p:sp>
      <p:sp>
        <p:nvSpPr>
          <p:cNvPr id="60" name="TextBox 59"/>
          <p:cNvSpPr txBox="1"/>
          <p:nvPr/>
        </p:nvSpPr>
        <p:spPr>
          <a:xfrm>
            <a:off x="2064262" y="2494097"/>
            <a:ext cx="404789" cy="372410"/>
          </a:xfrm>
          <a:prstGeom prst="rect">
            <a:avLst/>
          </a:prstGeom>
          <a:noFill/>
        </p:spPr>
        <p:txBody>
          <a:bodyPr wrap="square" rtlCol="0">
            <a:spAutoFit/>
          </a:bodyPr>
          <a:lstStyle/>
          <a:p>
            <a:pPr algn="ctr">
              <a:lnSpc>
                <a:spcPct val="130000"/>
              </a:lnSpc>
              <a:defRPr/>
            </a:pPr>
            <a:r>
              <a:rPr lang="en-US" altLang="zh-CN" sz="1400" kern="0" dirty="0" smtClean="0">
                <a:solidFill>
                  <a:sysClr val="window" lastClr="FFFFFF"/>
                </a:solidFill>
                <a:latin typeface="微软雅黑" pitchFamily="34" charset="-122"/>
                <a:ea typeface="微软雅黑" pitchFamily="34" charset="-122"/>
                <a:cs typeface="Arial" pitchFamily="34" charset="0"/>
              </a:rPr>
              <a:t>05</a:t>
            </a:r>
            <a:endParaRPr lang="zh-CN" altLang="en-US" sz="1400" kern="0" dirty="0">
              <a:solidFill>
                <a:sysClr val="window" lastClr="FFFFFF"/>
              </a:solidFill>
              <a:latin typeface="微软雅黑" pitchFamily="34" charset="-122"/>
              <a:ea typeface="微软雅黑" pitchFamily="34" charset="-122"/>
              <a:cs typeface="Arial" pitchFamily="34" charset="0"/>
            </a:endParaRPr>
          </a:p>
        </p:txBody>
      </p:sp>
      <p:sp>
        <p:nvSpPr>
          <p:cNvPr id="61" name="TextBox 60"/>
          <p:cNvSpPr txBox="1"/>
          <p:nvPr/>
        </p:nvSpPr>
        <p:spPr>
          <a:xfrm>
            <a:off x="1987837" y="2863705"/>
            <a:ext cx="404789" cy="372410"/>
          </a:xfrm>
          <a:prstGeom prst="rect">
            <a:avLst/>
          </a:prstGeom>
          <a:noFill/>
        </p:spPr>
        <p:txBody>
          <a:bodyPr wrap="square" rtlCol="0">
            <a:spAutoFit/>
          </a:bodyPr>
          <a:lstStyle/>
          <a:p>
            <a:pPr algn="ctr">
              <a:lnSpc>
                <a:spcPct val="130000"/>
              </a:lnSpc>
              <a:defRPr/>
            </a:pPr>
            <a:r>
              <a:rPr lang="en-US" altLang="zh-CN" sz="1400" kern="0" dirty="0" smtClean="0">
                <a:solidFill>
                  <a:sysClr val="window" lastClr="FFFFFF"/>
                </a:solidFill>
                <a:latin typeface="微软雅黑" pitchFamily="34" charset="-122"/>
                <a:ea typeface="微软雅黑" pitchFamily="34" charset="-122"/>
                <a:cs typeface="Arial" pitchFamily="34" charset="0"/>
              </a:rPr>
              <a:t>04</a:t>
            </a:r>
            <a:endParaRPr lang="zh-CN" altLang="en-US" sz="1400" kern="0" dirty="0">
              <a:solidFill>
                <a:sysClr val="window" lastClr="FFFFFF"/>
              </a:solidFill>
              <a:latin typeface="微软雅黑" pitchFamily="34" charset="-122"/>
              <a:ea typeface="微软雅黑" pitchFamily="34" charset="-122"/>
              <a:cs typeface="Arial" pitchFamily="34" charset="0"/>
            </a:endParaRPr>
          </a:p>
        </p:txBody>
      </p:sp>
      <p:sp>
        <p:nvSpPr>
          <p:cNvPr id="62" name="TextBox 61"/>
          <p:cNvSpPr txBox="1"/>
          <p:nvPr/>
        </p:nvSpPr>
        <p:spPr>
          <a:xfrm>
            <a:off x="2205150" y="3167847"/>
            <a:ext cx="404789" cy="372410"/>
          </a:xfrm>
          <a:prstGeom prst="rect">
            <a:avLst/>
          </a:prstGeom>
          <a:noFill/>
        </p:spPr>
        <p:txBody>
          <a:bodyPr wrap="square" rtlCol="0">
            <a:spAutoFit/>
          </a:bodyPr>
          <a:lstStyle/>
          <a:p>
            <a:pPr algn="ctr">
              <a:lnSpc>
                <a:spcPct val="130000"/>
              </a:lnSpc>
              <a:defRPr/>
            </a:pPr>
            <a:r>
              <a:rPr lang="en-US" altLang="zh-CN" sz="1400" kern="0" dirty="0" smtClean="0">
                <a:solidFill>
                  <a:sysClr val="window" lastClr="FFFFFF"/>
                </a:solidFill>
                <a:latin typeface="微软雅黑" pitchFamily="34" charset="-122"/>
                <a:ea typeface="微软雅黑" pitchFamily="34" charset="-122"/>
                <a:cs typeface="Arial" pitchFamily="34" charset="0"/>
              </a:rPr>
              <a:t>03</a:t>
            </a:r>
            <a:endParaRPr lang="zh-CN" altLang="en-US" sz="1400" kern="0" dirty="0">
              <a:solidFill>
                <a:sysClr val="window" lastClr="FFFFFF"/>
              </a:solidFill>
              <a:latin typeface="微软雅黑" pitchFamily="34" charset="-122"/>
              <a:ea typeface="微软雅黑" pitchFamily="34" charset="-122"/>
              <a:cs typeface="Arial" pitchFamily="34" charset="0"/>
            </a:endParaRPr>
          </a:p>
        </p:txBody>
      </p:sp>
      <p:sp>
        <p:nvSpPr>
          <p:cNvPr id="63" name="TextBox 62"/>
          <p:cNvSpPr txBox="1"/>
          <p:nvPr/>
        </p:nvSpPr>
        <p:spPr>
          <a:xfrm>
            <a:off x="2585690" y="3201385"/>
            <a:ext cx="404789" cy="372410"/>
          </a:xfrm>
          <a:prstGeom prst="rect">
            <a:avLst/>
          </a:prstGeom>
          <a:noFill/>
        </p:spPr>
        <p:txBody>
          <a:bodyPr wrap="square" rtlCol="0">
            <a:spAutoFit/>
          </a:bodyPr>
          <a:lstStyle/>
          <a:p>
            <a:pPr algn="ctr">
              <a:lnSpc>
                <a:spcPct val="130000"/>
              </a:lnSpc>
              <a:defRPr/>
            </a:pPr>
            <a:r>
              <a:rPr lang="en-US" altLang="zh-CN" sz="1400" kern="0" dirty="0" smtClean="0">
                <a:solidFill>
                  <a:sysClr val="window" lastClr="FFFFFF"/>
                </a:solidFill>
                <a:latin typeface="微软雅黑" pitchFamily="34" charset="-122"/>
                <a:ea typeface="微软雅黑" pitchFamily="34" charset="-122"/>
                <a:cs typeface="Arial" pitchFamily="34" charset="0"/>
              </a:rPr>
              <a:t>02</a:t>
            </a:r>
            <a:endParaRPr lang="zh-CN" altLang="en-US" sz="1400" kern="0" dirty="0">
              <a:solidFill>
                <a:sysClr val="window" lastClr="FFFFFF"/>
              </a:solidFill>
              <a:latin typeface="微软雅黑" pitchFamily="34" charset="-122"/>
              <a:ea typeface="微软雅黑" pitchFamily="34" charset="-122"/>
              <a:cs typeface="Arial" pitchFamily="34" charset="0"/>
            </a:endParaRPr>
          </a:p>
        </p:txBody>
      </p:sp>
      <p:sp>
        <p:nvSpPr>
          <p:cNvPr id="64" name="TextBox 63"/>
          <p:cNvSpPr txBox="1"/>
          <p:nvPr/>
        </p:nvSpPr>
        <p:spPr>
          <a:xfrm>
            <a:off x="2870736" y="2898239"/>
            <a:ext cx="404789" cy="372410"/>
          </a:xfrm>
          <a:prstGeom prst="rect">
            <a:avLst/>
          </a:prstGeom>
          <a:noFill/>
        </p:spPr>
        <p:txBody>
          <a:bodyPr wrap="square" rtlCol="0">
            <a:spAutoFit/>
          </a:bodyPr>
          <a:lstStyle/>
          <a:p>
            <a:pPr algn="ctr">
              <a:lnSpc>
                <a:spcPct val="130000"/>
              </a:lnSpc>
              <a:defRPr/>
            </a:pPr>
            <a:r>
              <a:rPr lang="en-US" altLang="zh-CN" sz="1400" kern="0" dirty="0" smtClean="0">
                <a:solidFill>
                  <a:sysClr val="window" lastClr="FFFFFF"/>
                </a:solidFill>
                <a:latin typeface="微软雅黑" pitchFamily="34" charset="-122"/>
                <a:ea typeface="微软雅黑" pitchFamily="34" charset="-122"/>
                <a:cs typeface="Arial" pitchFamily="34" charset="0"/>
              </a:rPr>
              <a:t>01</a:t>
            </a:r>
            <a:endParaRPr lang="zh-CN" altLang="en-US" sz="1400" kern="0" dirty="0">
              <a:solidFill>
                <a:sysClr val="window" lastClr="FFFFFF"/>
              </a:solidFill>
              <a:latin typeface="微软雅黑" pitchFamily="34" charset="-122"/>
              <a:ea typeface="微软雅黑" pitchFamily="34" charset="-122"/>
              <a:cs typeface="Arial" pitchFamily="34" charset="0"/>
            </a:endParaRPr>
          </a:p>
        </p:txBody>
      </p:sp>
      <p:sp>
        <p:nvSpPr>
          <p:cNvPr id="65" name="TextBox 64"/>
          <p:cNvSpPr txBox="1"/>
          <p:nvPr/>
        </p:nvSpPr>
        <p:spPr>
          <a:xfrm>
            <a:off x="2223287" y="1237227"/>
            <a:ext cx="867981" cy="825694"/>
          </a:xfrm>
          <a:prstGeom prst="rect">
            <a:avLst/>
          </a:prstGeom>
          <a:noFill/>
        </p:spPr>
        <p:txBody>
          <a:bodyPr wrap="square" rtlCol="0">
            <a:spAutoFit/>
          </a:bodyPr>
          <a:lstStyle/>
          <a:p>
            <a:pPr algn="just">
              <a:lnSpc>
                <a:spcPct val="130000"/>
              </a:lnSpc>
              <a:defRPr/>
            </a:pPr>
            <a:r>
              <a:rPr lang="zh-CN" altLang="en-US" sz="1200" kern="0" dirty="0" smtClean="0">
                <a:solidFill>
                  <a:sysClr val="window" lastClr="FFFFFF"/>
                </a:solidFill>
                <a:latin typeface="微软雅黑" pitchFamily="34" charset="-122"/>
                <a:ea typeface="微软雅黑" pitchFamily="34" charset="-122"/>
              </a:rPr>
              <a:t>您的内容打在这里或者复制</a:t>
            </a:r>
            <a:endParaRPr lang="zh-CN" altLang="en-US" sz="1200" kern="0" dirty="0">
              <a:solidFill>
                <a:sysClr val="window" lastClr="FFFFFF"/>
              </a:solidFill>
              <a:latin typeface="微软雅黑" pitchFamily="34" charset="-122"/>
              <a:ea typeface="微软雅黑" pitchFamily="34" charset="-122"/>
            </a:endParaRPr>
          </a:p>
        </p:txBody>
      </p:sp>
      <p:sp>
        <p:nvSpPr>
          <p:cNvPr id="66" name="TextBox 65"/>
          <p:cNvSpPr txBox="1"/>
          <p:nvPr/>
        </p:nvSpPr>
        <p:spPr>
          <a:xfrm>
            <a:off x="892735" y="2727794"/>
            <a:ext cx="820620" cy="825694"/>
          </a:xfrm>
          <a:prstGeom prst="rect">
            <a:avLst/>
          </a:prstGeom>
          <a:noFill/>
        </p:spPr>
        <p:txBody>
          <a:bodyPr wrap="square" rtlCol="0">
            <a:spAutoFit/>
          </a:bodyPr>
          <a:lstStyle/>
          <a:p>
            <a:pPr algn="just">
              <a:lnSpc>
                <a:spcPct val="130000"/>
              </a:lnSpc>
              <a:defRPr/>
            </a:pPr>
            <a:r>
              <a:rPr lang="zh-CN" altLang="en-US" sz="1200" kern="0" dirty="0" smtClean="0">
                <a:solidFill>
                  <a:sysClr val="window" lastClr="FFFFFF"/>
                </a:solidFill>
                <a:latin typeface="微软雅黑" pitchFamily="34" charset="-122"/>
                <a:ea typeface="微软雅黑" pitchFamily="34" charset="-122"/>
              </a:rPr>
              <a:t>您的内容打在这里或者复制</a:t>
            </a:r>
            <a:endParaRPr lang="zh-CN" altLang="en-US" sz="1200" kern="0" dirty="0">
              <a:solidFill>
                <a:sysClr val="window" lastClr="FFFFFF"/>
              </a:solidFill>
              <a:latin typeface="微软雅黑" pitchFamily="34" charset="-122"/>
              <a:ea typeface="微软雅黑" pitchFamily="34" charset="-122"/>
            </a:endParaRPr>
          </a:p>
        </p:txBody>
      </p:sp>
      <p:sp>
        <p:nvSpPr>
          <p:cNvPr id="67" name="TextBox 66"/>
          <p:cNvSpPr txBox="1"/>
          <p:nvPr/>
        </p:nvSpPr>
        <p:spPr>
          <a:xfrm>
            <a:off x="1591071" y="3662312"/>
            <a:ext cx="865035" cy="825694"/>
          </a:xfrm>
          <a:prstGeom prst="rect">
            <a:avLst/>
          </a:prstGeom>
          <a:noFill/>
        </p:spPr>
        <p:txBody>
          <a:bodyPr wrap="square" rtlCol="0">
            <a:spAutoFit/>
          </a:bodyPr>
          <a:lstStyle/>
          <a:p>
            <a:pPr algn="just">
              <a:lnSpc>
                <a:spcPct val="130000"/>
              </a:lnSpc>
              <a:defRPr/>
            </a:pPr>
            <a:r>
              <a:rPr lang="zh-CN" altLang="en-US" sz="1200" kern="0" dirty="0" smtClean="0">
                <a:solidFill>
                  <a:sysClr val="window" lastClr="FFFFFF"/>
                </a:solidFill>
                <a:latin typeface="微软雅黑" pitchFamily="34" charset="-122"/>
                <a:ea typeface="微软雅黑" pitchFamily="34" charset="-122"/>
              </a:rPr>
              <a:t>您的内容打在这里或者复制</a:t>
            </a:r>
            <a:endParaRPr lang="zh-CN" altLang="en-US" sz="1200" kern="0" dirty="0">
              <a:solidFill>
                <a:sysClr val="window" lastClr="FFFFFF"/>
              </a:solidFill>
              <a:latin typeface="微软雅黑" pitchFamily="34" charset="-122"/>
              <a:ea typeface="微软雅黑" pitchFamily="34" charset="-122"/>
            </a:endParaRPr>
          </a:p>
        </p:txBody>
      </p:sp>
      <p:sp>
        <p:nvSpPr>
          <p:cNvPr id="68" name="TextBox 67"/>
          <p:cNvSpPr txBox="1"/>
          <p:nvPr/>
        </p:nvSpPr>
        <p:spPr>
          <a:xfrm>
            <a:off x="1248717" y="1738896"/>
            <a:ext cx="839756" cy="825694"/>
          </a:xfrm>
          <a:prstGeom prst="rect">
            <a:avLst/>
          </a:prstGeom>
          <a:noFill/>
        </p:spPr>
        <p:txBody>
          <a:bodyPr wrap="square" rtlCol="0">
            <a:spAutoFit/>
          </a:bodyPr>
          <a:lstStyle/>
          <a:p>
            <a:pPr algn="just">
              <a:lnSpc>
                <a:spcPct val="130000"/>
              </a:lnSpc>
              <a:defRPr/>
            </a:pPr>
            <a:r>
              <a:rPr lang="zh-CN" altLang="en-US" sz="1200" kern="0" dirty="0" smtClean="0">
                <a:solidFill>
                  <a:sysClr val="window" lastClr="FFFFFF"/>
                </a:solidFill>
                <a:latin typeface="微软雅黑" pitchFamily="34" charset="-122"/>
                <a:ea typeface="微软雅黑" pitchFamily="34" charset="-122"/>
              </a:rPr>
              <a:t>您的内容打在这里或者复制</a:t>
            </a:r>
            <a:endParaRPr lang="zh-CN" altLang="en-US" sz="1200" kern="0" dirty="0">
              <a:solidFill>
                <a:sysClr val="window" lastClr="FFFFFF"/>
              </a:solidFill>
              <a:latin typeface="微软雅黑" pitchFamily="34" charset="-122"/>
              <a:ea typeface="微软雅黑" pitchFamily="34" charset="-122"/>
            </a:endParaRPr>
          </a:p>
        </p:txBody>
      </p:sp>
      <p:sp>
        <p:nvSpPr>
          <p:cNvPr id="69" name="TextBox 68"/>
          <p:cNvSpPr txBox="1"/>
          <p:nvPr/>
        </p:nvSpPr>
        <p:spPr>
          <a:xfrm>
            <a:off x="2662296" y="3725415"/>
            <a:ext cx="825688" cy="825694"/>
          </a:xfrm>
          <a:prstGeom prst="rect">
            <a:avLst/>
          </a:prstGeom>
          <a:noFill/>
        </p:spPr>
        <p:txBody>
          <a:bodyPr wrap="square" rtlCol="0">
            <a:spAutoFit/>
          </a:bodyPr>
          <a:lstStyle/>
          <a:p>
            <a:pPr algn="just">
              <a:lnSpc>
                <a:spcPct val="130000"/>
              </a:lnSpc>
              <a:defRPr/>
            </a:pPr>
            <a:r>
              <a:rPr lang="zh-CN" altLang="en-US" sz="1200" kern="0" dirty="0" smtClean="0">
                <a:solidFill>
                  <a:sysClr val="window" lastClr="FFFFFF"/>
                </a:solidFill>
                <a:latin typeface="微软雅黑" pitchFamily="34" charset="-122"/>
                <a:ea typeface="微软雅黑" pitchFamily="34" charset="-122"/>
              </a:rPr>
              <a:t>您的内容打在这里或者复制</a:t>
            </a:r>
            <a:endParaRPr lang="zh-CN" altLang="en-US" sz="1200" kern="0" dirty="0">
              <a:solidFill>
                <a:sysClr val="window" lastClr="FFFFFF"/>
              </a:solidFill>
              <a:latin typeface="微软雅黑" pitchFamily="34" charset="-122"/>
              <a:ea typeface="微软雅黑" pitchFamily="34" charset="-122"/>
            </a:endParaRPr>
          </a:p>
        </p:txBody>
      </p:sp>
      <p:sp>
        <p:nvSpPr>
          <p:cNvPr id="70" name="TextBox 69"/>
          <p:cNvSpPr txBox="1"/>
          <p:nvPr/>
        </p:nvSpPr>
        <p:spPr>
          <a:xfrm>
            <a:off x="3335873" y="2827178"/>
            <a:ext cx="811259" cy="825694"/>
          </a:xfrm>
          <a:prstGeom prst="rect">
            <a:avLst/>
          </a:prstGeom>
          <a:noFill/>
        </p:spPr>
        <p:txBody>
          <a:bodyPr wrap="square" rtlCol="0">
            <a:spAutoFit/>
          </a:bodyPr>
          <a:lstStyle/>
          <a:p>
            <a:pPr algn="just">
              <a:lnSpc>
                <a:spcPct val="130000"/>
              </a:lnSpc>
              <a:defRPr/>
            </a:pPr>
            <a:r>
              <a:rPr lang="zh-CN" altLang="en-US" sz="1200" kern="0" dirty="0" smtClean="0">
                <a:solidFill>
                  <a:sysClr val="window" lastClr="FFFFFF"/>
                </a:solidFill>
                <a:latin typeface="微软雅黑" pitchFamily="34" charset="-122"/>
                <a:ea typeface="微软雅黑" pitchFamily="34" charset="-122"/>
              </a:rPr>
              <a:t>您的内容打在这里或者复制</a:t>
            </a:r>
            <a:endParaRPr lang="zh-CN" altLang="en-US" sz="1200" kern="0" dirty="0">
              <a:solidFill>
                <a:sysClr val="window" lastClr="FFFFFF"/>
              </a:solidFill>
              <a:latin typeface="微软雅黑" pitchFamily="34" charset="-122"/>
              <a:ea typeface="微软雅黑" pitchFamily="34" charset="-122"/>
            </a:endParaRPr>
          </a:p>
        </p:txBody>
      </p:sp>
      <p:sp>
        <p:nvSpPr>
          <p:cNvPr id="71" name="TextBox 70"/>
          <p:cNvSpPr txBox="1"/>
          <p:nvPr/>
        </p:nvSpPr>
        <p:spPr>
          <a:xfrm>
            <a:off x="4208602" y="1059582"/>
            <a:ext cx="3485142" cy="597921"/>
          </a:xfrm>
          <a:prstGeom prst="rect">
            <a:avLst/>
          </a:prstGeom>
          <a:noFill/>
        </p:spPr>
        <p:txBody>
          <a:bodyPr wrap="square" rtlCol="0">
            <a:spAutoFit/>
          </a:bodyPr>
          <a:lstStyle/>
          <a:p>
            <a:pPr algn="r" fontAlgn="base">
              <a:lnSpc>
                <a:spcPct val="130000"/>
              </a:lnSpc>
              <a:spcBef>
                <a:spcPct val="0"/>
              </a:spcBef>
              <a:spcAft>
                <a:spcPct val="0"/>
              </a:spcAft>
            </a:pPr>
            <a:r>
              <a:rPr lang="zh-CN" altLang="en-US" sz="2800" b="1" dirty="0" smtClean="0">
                <a:latin typeface="微软雅黑" pitchFamily="34" charset="-122"/>
                <a:ea typeface="微软雅黑" pitchFamily="34" charset="-122"/>
              </a:rPr>
              <a:t>您的标题打在这里</a:t>
            </a:r>
            <a:endParaRPr lang="zh-CN" altLang="en-US" sz="2800" b="1" dirty="0">
              <a:latin typeface="微软雅黑" pitchFamily="34" charset="-122"/>
              <a:ea typeface="微软雅黑" pitchFamily="34" charset="-122"/>
            </a:endParaRPr>
          </a:p>
        </p:txBody>
      </p:sp>
      <p:sp>
        <p:nvSpPr>
          <p:cNvPr id="72" name="TextBox 71"/>
          <p:cNvSpPr txBox="1"/>
          <p:nvPr/>
        </p:nvSpPr>
        <p:spPr>
          <a:xfrm>
            <a:off x="4685365" y="1628351"/>
            <a:ext cx="3271011" cy="381258"/>
          </a:xfrm>
          <a:prstGeom prst="rect">
            <a:avLst/>
          </a:prstGeom>
          <a:noFill/>
        </p:spPr>
        <p:txBody>
          <a:bodyPr wrap="square" rtlCol="0">
            <a:spAutoFit/>
          </a:bodyPr>
          <a:lstStyle/>
          <a:p>
            <a:pPr>
              <a:lnSpc>
                <a:spcPct val="130000"/>
              </a:lnSpc>
              <a:defRPr/>
            </a:pPr>
            <a:r>
              <a:rPr lang="zh-CN" altLang="en-US" sz="1600" kern="0" dirty="0" smtClean="0">
                <a:latin typeface="微软雅黑" pitchFamily="34" charset="-122"/>
                <a:ea typeface="微软雅黑" pitchFamily="34" charset="-122"/>
              </a:rPr>
              <a:t>您的</a:t>
            </a:r>
            <a:r>
              <a:rPr lang="zh-CN" altLang="en-US" sz="1600" kern="0" dirty="0">
                <a:latin typeface="微软雅黑" pitchFamily="34" charset="-122"/>
                <a:ea typeface="微软雅黑" pitchFamily="34" charset="-122"/>
              </a:rPr>
              <a:t>副</a:t>
            </a:r>
            <a:r>
              <a:rPr lang="zh-CN" altLang="en-US" sz="1600" kern="0" dirty="0" smtClean="0">
                <a:latin typeface="微软雅黑" pitchFamily="34" charset="-122"/>
                <a:ea typeface="微软雅黑" pitchFamily="34" charset="-122"/>
              </a:rPr>
              <a:t>标题打在这里或通过复制</a:t>
            </a:r>
            <a:endParaRPr lang="zh-CN" altLang="en-US" sz="1600" kern="0" dirty="0">
              <a:latin typeface="微软雅黑" pitchFamily="34" charset="-122"/>
              <a:ea typeface="微软雅黑" pitchFamily="34" charset="-122"/>
            </a:endParaRPr>
          </a:p>
        </p:txBody>
      </p:sp>
      <p:cxnSp>
        <p:nvCxnSpPr>
          <p:cNvPr id="73" name="直接连接符 72"/>
          <p:cNvCxnSpPr/>
          <p:nvPr/>
        </p:nvCxnSpPr>
        <p:spPr>
          <a:xfrm>
            <a:off x="3899678" y="1648568"/>
            <a:ext cx="3730566" cy="0"/>
          </a:xfrm>
          <a:prstGeom prst="line">
            <a:avLst/>
          </a:prstGeom>
          <a:noFill/>
          <a:ln w="19050" cap="flat" cmpd="sng" algn="ctr">
            <a:solidFill>
              <a:schemeClr val="tx1"/>
            </a:solidFill>
            <a:prstDash val="solid"/>
          </a:ln>
          <a:effectLst/>
        </p:spPr>
      </p:cxnSp>
      <p:sp>
        <p:nvSpPr>
          <p:cNvPr id="74" name="六边形 73"/>
          <p:cNvSpPr/>
          <p:nvPr/>
        </p:nvSpPr>
        <p:spPr>
          <a:xfrm>
            <a:off x="5436651" y="2368318"/>
            <a:ext cx="1497221" cy="1290708"/>
          </a:xfrm>
          <a:prstGeom prst="hexagon">
            <a:avLst/>
          </a:prstGeom>
          <a:blipFill>
            <a:blip r:embed="rId3" cstate="print"/>
            <a:stretch>
              <a:fillRect l="-9000" t="-6000" r="-42000" b="-2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75" name="六边形 74"/>
          <p:cNvSpPr/>
          <p:nvPr/>
        </p:nvSpPr>
        <p:spPr>
          <a:xfrm>
            <a:off x="6661457" y="3202364"/>
            <a:ext cx="1106131" cy="953562"/>
          </a:xfrm>
          <a:prstGeom prst="hexagon">
            <a:avLst/>
          </a:prstGeom>
          <a:blipFill dpi="0" rotWithShape="1">
            <a:blip r:embed="rId4" cstate="print"/>
            <a:srcRect/>
            <a:stretch>
              <a:fillRect l="-9000" t="-6000" r="-42000" b="-2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76" name="六边形 75"/>
          <p:cNvSpPr/>
          <p:nvPr/>
        </p:nvSpPr>
        <p:spPr>
          <a:xfrm>
            <a:off x="4899282" y="3321046"/>
            <a:ext cx="808660" cy="697121"/>
          </a:xfrm>
          <a:prstGeom prst="hexagon">
            <a:avLst/>
          </a:prstGeom>
          <a:blipFill dpi="0" rotWithShape="1">
            <a:blip r:embed="rId5" cstate="print"/>
            <a:srcRect/>
            <a:stretch>
              <a:fillRect l="-9000" t="-6000" r="-28000" b="-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77" name="六边形 76"/>
          <p:cNvSpPr/>
          <p:nvPr/>
        </p:nvSpPr>
        <p:spPr>
          <a:xfrm>
            <a:off x="6845887" y="2487083"/>
            <a:ext cx="615484" cy="530590"/>
          </a:xfrm>
          <a:prstGeom prst="hexagon">
            <a:avLst/>
          </a:prstGeom>
          <a:solidFill>
            <a:srgbClr val="0070C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Tree>
    <p:extLst>
      <p:ext uri="{BB962C8B-B14F-4D97-AF65-F5344CB8AC3E}">
        <p14:creationId xmlns:p14="http://schemas.microsoft.com/office/powerpoint/2010/main" xmlns="" val="2285374643"/>
      </p:ext>
    </p:extLst>
  </p:cSld>
  <p:clrMapOvr>
    <a:masterClrMapping/>
  </p:clrMapOvr>
  <mc:AlternateContent xmlns:mc="http://schemas.openxmlformats.org/markup-compatibility/2006">
    <mc:Choice xmlns:p14="http://schemas.microsoft.com/office/powerpoint/2010/main" xmlns=""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500"/>
                                        <p:tgtEl>
                                          <p:spTgt spid="57"/>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56"/>
                                        </p:tgtEl>
                                        <p:attrNameLst>
                                          <p:attrName>style.visibility</p:attrName>
                                        </p:attrNameLst>
                                      </p:cBhvr>
                                      <p:to>
                                        <p:strVal val="visible"/>
                                      </p:to>
                                    </p:set>
                                    <p:animEffect transition="in" filter="fade">
                                      <p:cBhvr>
                                        <p:cTn id="16" dur="500"/>
                                        <p:tgtEl>
                                          <p:spTgt spid="56"/>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childTnLst>
                                </p:cTn>
                              </p:par>
                              <p:par>
                                <p:cTn id="20" presetID="10" presetClass="entr" presetSubtype="0" fill="hold" grpId="0" nodeType="withEffect">
                                  <p:stCondLst>
                                    <p:cond delay="75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par>
                                <p:cTn id="26" presetID="10" presetClass="entr" presetSubtype="0" fill="hold" grpId="0" nodeType="withEffect">
                                  <p:stCondLst>
                                    <p:cond delay="125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childTnLst>
                          </p:cTn>
                        </p:par>
                        <p:par>
                          <p:cTn id="29" fill="hold">
                            <p:stCondLst>
                              <p:cond delay="2750"/>
                            </p:stCondLst>
                            <p:childTnLst>
                              <p:par>
                                <p:cTn id="30" presetID="10" presetClass="entr" presetSubtype="0" fill="hold" grpId="0" nodeType="after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500"/>
                                        <p:tgtEl>
                                          <p:spTgt spid="64"/>
                                        </p:tgtEl>
                                      </p:cBhvr>
                                    </p:animEffect>
                                  </p:childTnLst>
                                </p:cTn>
                              </p:par>
                              <p:par>
                                <p:cTn id="33" presetID="10" presetClass="entr" presetSubtype="0" fill="hold" grpId="0" nodeType="withEffect">
                                  <p:stCondLst>
                                    <p:cond delay="250"/>
                                  </p:stCondLst>
                                  <p:childTnLst>
                                    <p:set>
                                      <p:cBhvr>
                                        <p:cTn id="34" dur="1" fill="hold">
                                          <p:stCondLst>
                                            <p:cond delay="0"/>
                                          </p:stCondLst>
                                        </p:cTn>
                                        <p:tgtEl>
                                          <p:spTgt spid="63"/>
                                        </p:tgtEl>
                                        <p:attrNameLst>
                                          <p:attrName>style.visibility</p:attrName>
                                        </p:attrNameLst>
                                      </p:cBhvr>
                                      <p:to>
                                        <p:strVal val="visible"/>
                                      </p:to>
                                    </p:set>
                                    <p:animEffect transition="in" filter="fade">
                                      <p:cBhvr>
                                        <p:cTn id="35" dur="500"/>
                                        <p:tgtEl>
                                          <p:spTgt spid="63"/>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62"/>
                                        </p:tgtEl>
                                        <p:attrNameLst>
                                          <p:attrName>style.visibility</p:attrName>
                                        </p:attrNameLst>
                                      </p:cBhvr>
                                      <p:to>
                                        <p:strVal val="visible"/>
                                      </p:to>
                                    </p:set>
                                    <p:animEffect transition="in" filter="fade">
                                      <p:cBhvr>
                                        <p:cTn id="38" dur="500"/>
                                        <p:tgtEl>
                                          <p:spTgt spid="62"/>
                                        </p:tgtEl>
                                      </p:cBhvr>
                                    </p:animEffect>
                                  </p:childTnLst>
                                </p:cTn>
                              </p:par>
                              <p:par>
                                <p:cTn id="39" presetID="10" presetClass="entr" presetSubtype="0" fill="hold" grpId="0" nodeType="withEffect">
                                  <p:stCondLst>
                                    <p:cond delay="75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500"/>
                                        <p:tgtEl>
                                          <p:spTgt spid="61"/>
                                        </p:tgtEl>
                                      </p:cBhvr>
                                    </p:animEffect>
                                  </p:childTnLst>
                                </p:cTn>
                              </p:par>
                              <p:par>
                                <p:cTn id="42" presetID="10" presetClass="entr" presetSubtype="0" fill="hold" grpId="0" nodeType="withEffect">
                                  <p:stCondLst>
                                    <p:cond delay="1000"/>
                                  </p:stCondLst>
                                  <p:childTnLst>
                                    <p:set>
                                      <p:cBhvr>
                                        <p:cTn id="43" dur="1" fill="hold">
                                          <p:stCondLst>
                                            <p:cond delay="0"/>
                                          </p:stCondLst>
                                        </p:cTn>
                                        <p:tgtEl>
                                          <p:spTgt spid="60"/>
                                        </p:tgtEl>
                                        <p:attrNameLst>
                                          <p:attrName>style.visibility</p:attrName>
                                        </p:attrNameLst>
                                      </p:cBhvr>
                                      <p:to>
                                        <p:strVal val="visible"/>
                                      </p:to>
                                    </p:set>
                                    <p:animEffect transition="in" filter="fade">
                                      <p:cBhvr>
                                        <p:cTn id="44" dur="500"/>
                                        <p:tgtEl>
                                          <p:spTgt spid="60"/>
                                        </p:tgtEl>
                                      </p:cBhvr>
                                    </p:animEffect>
                                  </p:childTnLst>
                                </p:cTn>
                              </p:par>
                              <p:par>
                                <p:cTn id="45" presetID="10" presetClass="entr" presetSubtype="0" fill="hold" grpId="0" nodeType="withEffect">
                                  <p:stCondLst>
                                    <p:cond delay="1250"/>
                                  </p:stCondLst>
                                  <p:childTnLst>
                                    <p:set>
                                      <p:cBhvr>
                                        <p:cTn id="46" dur="1" fill="hold">
                                          <p:stCondLst>
                                            <p:cond delay="0"/>
                                          </p:stCondLst>
                                        </p:cTn>
                                        <p:tgtEl>
                                          <p:spTgt spid="59"/>
                                        </p:tgtEl>
                                        <p:attrNameLst>
                                          <p:attrName>style.visibility</p:attrName>
                                        </p:attrNameLst>
                                      </p:cBhvr>
                                      <p:to>
                                        <p:strVal val="visible"/>
                                      </p:to>
                                    </p:set>
                                    <p:animEffect transition="in" filter="fade">
                                      <p:cBhvr>
                                        <p:cTn id="47" dur="500"/>
                                        <p:tgtEl>
                                          <p:spTgt spid="59"/>
                                        </p:tgtEl>
                                      </p:cBhvr>
                                    </p:animEffect>
                                  </p:childTnLst>
                                </p:cTn>
                              </p:par>
                            </p:childTnLst>
                          </p:cTn>
                        </p:par>
                        <p:par>
                          <p:cTn id="48" fill="hold">
                            <p:stCondLst>
                              <p:cond delay="4500"/>
                            </p:stCondLst>
                            <p:childTnLst>
                              <p:par>
                                <p:cTn id="49" presetID="31" presetClass="entr" presetSubtype="0"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1000" fill="hold"/>
                                        <p:tgtEl>
                                          <p:spTgt spid="65"/>
                                        </p:tgtEl>
                                        <p:attrNameLst>
                                          <p:attrName>ppt_w</p:attrName>
                                        </p:attrNameLst>
                                      </p:cBhvr>
                                      <p:tavLst>
                                        <p:tav tm="0">
                                          <p:val>
                                            <p:fltVal val="0"/>
                                          </p:val>
                                        </p:tav>
                                        <p:tav tm="100000">
                                          <p:val>
                                            <p:strVal val="#ppt_w"/>
                                          </p:val>
                                        </p:tav>
                                      </p:tavLst>
                                    </p:anim>
                                    <p:anim calcmode="lin" valueType="num">
                                      <p:cBhvr>
                                        <p:cTn id="52" dur="1000" fill="hold"/>
                                        <p:tgtEl>
                                          <p:spTgt spid="65"/>
                                        </p:tgtEl>
                                        <p:attrNameLst>
                                          <p:attrName>ppt_h</p:attrName>
                                        </p:attrNameLst>
                                      </p:cBhvr>
                                      <p:tavLst>
                                        <p:tav tm="0">
                                          <p:val>
                                            <p:fltVal val="0"/>
                                          </p:val>
                                        </p:tav>
                                        <p:tav tm="100000">
                                          <p:val>
                                            <p:strVal val="#ppt_h"/>
                                          </p:val>
                                        </p:tav>
                                      </p:tavLst>
                                    </p:anim>
                                    <p:anim calcmode="lin" valueType="num">
                                      <p:cBhvr>
                                        <p:cTn id="53" dur="1000" fill="hold"/>
                                        <p:tgtEl>
                                          <p:spTgt spid="65"/>
                                        </p:tgtEl>
                                        <p:attrNameLst>
                                          <p:attrName>style.rotation</p:attrName>
                                        </p:attrNameLst>
                                      </p:cBhvr>
                                      <p:tavLst>
                                        <p:tav tm="0">
                                          <p:val>
                                            <p:fltVal val="90"/>
                                          </p:val>
                                        </p:tav>
                                        <p:tav tm="100000">
                                          <p:val>
                                            <p:fltVal val="0"/>
                                          </p:val>
                                        </p:tav>
                                      </p:tavLst>
                                    </p:anim>
                                    <p:animEffect transition="in" filter="fade">
                                      <p:cBhvr>
                                        <p:cTn id="54" dur="1000"/>
                                        <p:tgtEl>
                                          <p:spTgt spid="65"/>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68"/>
                                        </p:tgtEl>
                                        <p:attrNameLst>
                                          <p:attrName>style.visibility</p:attrName>
                                        </p:attrNameLst>
                                      </p:cBhvr>
                                      <p:to>
                                        <p:strVal val="visible"/>
                                      </p:to>
                                    </p:set>
                                    <p:anim calcmode="lin" valueType="num">
                                      <p:cBhvr>
                                        <p:cTn id="57" dur="500" fill="hold"/>
                                        <p:tgtEl>
                                          <p:spTgt spid="68"/>
                                        </p:tgtEl>
                                        <p:attrNameLst>
                                          <p:attrName>ppt_w</p:attrName>
                                        </p:attrNameLst>
                                      </p:cBhvr>
                                      <p:tavLst>
                                        <p:tav tm="0">
                                          <p:val>
                                            <p:fltVal val="0"/>
                                          </p:val>
                                        </p:tav>
                                        <p:tav tm="100000">
                                          <p:val>
                                            <p:strVal val="#ppt_w"/>
                                          </p:val>
                                        </p:tav>
                                      </p:tavLst>
                                    </p:anim>
                                    <p:anim calcmode="lin" valueType="num">
                                      <p:cBhvr>
                                        <p:cTn id="58" dur="500" fill="hold"/>
                                        <p:tgtEl>
                                          <p:spTgt spid="68"/>
                                        </p:tgtEl>
                                        <p:attrNameLst>
                                          <p:attrName>ppt_h</p:attrName>
                                        </p:attrNameLst>
                                      </p:cBhvr>
                                      <p:tavLst>
                                        <p:tav tm="0">
                                          <p:val>
                                            <p:fltVal val="0"/>
                                          </p:val>
                                        </p:tav>
                                        <p:tav tm="100000">
                                          <p:val>
                                            <p:strVal val="#ppt_h"/>
                                          </p:val>
                                        </p:tav>
                                      </p:tavLst>
                                    </p:anim>
                                    <p:anim calcmode="lin" valueType="num">
                                      <p:cBhvr>
                                        <p:cTn id="59" dur="500" fill="hold"/>
                                        <p:tgtEl>
                                          <p:spTgt spid="68"/>
                                        </p:tgtEl>
                                        <p:attrNameLst>
                                          <p:attrName>style.rotation</p:attrName>
                                        </p:attrNameLst>
                                      </p:cBhvr>
                                      <p:tavLst>
                                        <p:tav tm="0">
                                          <p:val>
                                            <p:fltVal val="90"/>
                                          </p:val>
                                        </p:tav>
                                        <p:tav tm="100000">
                                          <p:val>
                                            <p:fltVal val="0"/>
                                          </p:val>
                                        </p:tav>
                                      </p:tavLst>
                                    </p:anim>
                                    <p:animEffect transition="in" filter="fade">
                                      <p:cBhvr>
                                        <p:cTn id="60" dur="500"/>
                                        <p:tgtEl>
                                          <p:spTgt spid="68"/>
                                        </p:tgtEl>
                                      </p:cBhvr>
                                    </p:animEffect>
                                  </p:childTnLst>
                                </p:cTn>
                              </p:par>
                              <p:par>
                                <p:cTn id="61" presetID="31" presetClass="entr" presetSubtype="0" fill="hold" grpId="0" nodeType="withEffect">
                                  <p:stCondLst>
                                    <p:cond delay="25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 calcmode="lin" valueType="num">
                                      <p:cBhvr>
                                        <p:cTn id="65" dur="500" fill="hold"/>
                                        <p:tgtEl>
                                          <p:spTgt spid="66"/>
                                        </p:tgtEl>
                                        <p:attrNameLst>
                                          <p:attrName>style.rotation</p:attrName>
                                        </p:attrNameLst>
                                      </p:cBhvr>
                                      <p:tavLst>
                                        <p:tav tm="0">
                                          <p:val>
                                            <p:fltVal val="90"/>
                                          </p:val>
                                        </p:tav>
                                        <p:tav tm="100000">
                                          <p:val>
                                            <p:fltVal val="0"/>
                                          </p:val>
                                        </p:tav>
                                      </p:tavLst>
                                    </p:anim>
                                    <p:animEffect transition="in" filter="fade">
                                      <p:cBhvr>
                                        <p:cTn id="66" dur="500"/>
                                        <p:tgtEl>
                                          <p:spTgt spid="66"/>
                                        </p:tgtEl>
                                      </p:cBhvr>
                                    </p:animEffect>
                                  </p:childTnLst>
                                </p:cTn>
                              </p:par>
                              <p:par>
                                <p:cTn id="67" presetID="31" presetClass="entr" presetSubtype="0" fill="hold" grpId="0" nodeType="withEffect">
                                  <p:stCondLst>
                                    <p:cond delay="500"/>
                                  </p:stCondLst>
                                  <p:childTnLst>
                                    <p:set>
                                      <p:cBhvr>
                                        <p:cTn id="68" dur="1" fill="hold">
                                          <p:stCondLst>
                                            <p:cond delay="0"/>
                                          </p:stCondLst>
                                        </p:cTn>
                                        <p:tgtEl>
                                          <p:spTgt spid="67"/>
                                        </p:tgtEl>
                                        <p:attrNameLst>
                                          <p:attrName>style.visibility</p:attrName>
                                        </p:attrNameLst>
                                      </p:cBhvr>
                                      <p:to>
                                        <p:strVal val="visible"/>
                                      </p:to>
                                    </p:set>
                                    <p:anim calcmode="lin" valueType="num">
                                      <p:cBhvr>
                                        <p:cTn id="69" dur="500" fill="hold"/>
                                        <p:tgtEl>
                                          <p:spTgt spid="67"/>
                                        </p:tgtEl>
                                        <p:attrNameLst>
                                          <p:attrName>ppt_w</p:attrName>
                                        </p:attrNameLst>
                                      </p:cBhvr>
                                      <p:tavLst>
                                        <p:tav tm="0">
                                          <p:val>
                                            <p:fltVal val="0"/>
                                          </p:val>
                                        </p:tav>
                                        <p:tav tm="100000">
                                          <p:val>
                                            <p:strVal val="#ppt_w"/>
                                          </p:val>
                                        </p:tav>
                                      </p:tavLst>
                                    </p:anim>
                                    <p:anim calcmode="lin" valueType="num">
                                      <p:cBhvr>
                                        <p:cTn id="70" dur="500" fill="hold"/>
                                        <p:tgtEl>
                                          <p:spTgt spid="67"/>
                                        </p:tgtEl>
                                        <p:attrNameLst>
                                          <p:attrName>ppt_h</p:attrName>
                                        </p:attrNameLst>
                                      </p:cBhvr>
                                      <p:tavLst>
                                        <p:tav tm="0">
                                          <p:val>
                                            <p:fltVal val="0"/>
                                          </p:val>
                                        </p:tav>
                                        <p:tav tm="100000">
                                          <p:val>
                                            <p:strVal val="#ppt_h"/>
                                          </p:val>
                                        </p:tav>
                                      </p:tavLst>
                                    </p:anim>
                                    <p:anim calcmode="lin" valueType="num">
                                      <p:cBhvr>
                                        <p:cTn id="71" dur="500" fill="hold"/>
                                        <p:tgtEl>
                                          <p:spTgt spid="67"/>
                                        </p:tgtEl>
                                        <p:attrNameLst>
                                          <p:attrName>style.rotation</p:attrName>
                                        </p:attrNameLst>
                                      </p:cBhvr>
                                      <p:tavLst>
                                        <p:tav tm="0">
                                          <p:val>
                                            <p:fltVal val="90"/>
                                          </p:val>
                                        </p:tav>
                                        <p:tav tm="100000">
                                          <p:val>
                                            <p:fltVal val="0"/>
                                          </p:val>
                                        </p:tav>
                                      </p:tavLst>
                                    </p:anim>
                                    <p:animEffect transition="in" filter="fade">
                                      <p:cBhvr>
                                        <p:cTn id="72" dur="500"/>
                                        <p:tgtEl>
                                          <p:spTgt spid="67"/>
                                        </p:tgtEl>
                                      </p:cBhvr>
                                    </p:animEffect>
                                  </p:childTnLst>
                                </p:cTn>
                              </p:par>
                              <p:par>
                                <p:cTn id="73" presetID="31" presetClass="entr" presetSubtype="0" fill="hold" grpId="0" nodeType="withEffect">
                                  <p:stCondLst>
                                    <p:cond delay="750"/>
                                  </p:stCondLst>
                                  <p:childTnLst>
                                    <p:set>
                                      <p:cBhvr>
                                        <p:cTn id="74" dur="1" fill="hold">
                                          <p:stCondLst>
                                            <p:cond delay="0"/>
                                          </p:stCondLst>
                                        </p:cTn>
                                        <p:tgtEl>
                                          <p:spTgt spid="69"/>
                                        </p:tgtEl>
                                        <p:attrNameLst>
                                          <p:attrName>style.visibility</p:attrName>
                                        </p:attrNameLst>
                                      </p:cBhvr>
                                      <p:to>
                                        <p:strVal val="visible"/>
                                      </p:to>
                                    </p:set>
                                    <p:anim calcmode="lin" valueType="num">
                                      <p:cBhvr>
                                        <p:cTn id="75" dur="500" fill="hold"/>
                                        <p:tgtEl>
                                          <p:spTgt spid="69"/>
                                        </p:tgtEl>
                                        <p:attrNameLst>
                                          <p:attrName>ppt_w</p:attrName>
                                        </p:attrNameLst>
                                      </p:cBhvr>
                                      <p:tavLst>
                                        <p:tav tm="0">
                                          <p:val>
                                            <p:fltVal val="0"/>
                                          </p:val>
                                        </p:tav>
                                        <p:tav tm="100000">
                                          <p:val>
                                            <p:strVal val="#ppt_w"/>
                                          </p:val>
                                        </p:tav>
                                      </p:tavLst>
                                    </p:anim>
                                    <p:anim calcmode="lin" valueType="num">
                                      <p:cBhvr>
                                        <p:cTn id="76" dur="500" fill="hold"/>
                                        <p:tgtEl>
                                          <p:spTgt spid="69"/>
                                        </p:tgtEl>
                                        <p:attrNameLst>
                                          <p:attrName>ppt_h</p:attrName>
                                        </p:attrNameLst>
                                      </p:cBhvr>
                                      <p:tavLst>
                                        <p:tav tm="0">
                                          <p:val>
                                            <p:fltVal val="0"/>
                                          </p:val>
                                        </p:tav>
                                        <p:tav tm="100000">
                                          <p:val>
                                            <p:strVal val="#ppt_h"/>
                                          </p:val>
                                        </p:tav>
                                      </p:tavLst>
                                    </p:anim>
                                    <p:anim calcmode="lin" valueType="num">
                                      <p:cBhvr>
                                        <p:cTn id="77" dur="500" fill="hold"/>
                                        <p:tgtEl>
                                          <p:spTgt spid="69"/>
                                        </p:tgtEl>
                                        <p:attrNameLst>
                                          <p:attrName>style.rotation</p:attrName>
                                        </p:attrNameLst>
                                      </p:cBhvr>
                                      <p:tavLst>
                                        <p:tav tm="0">
                                          <p:val>
                                            <p:fltVal val="90"/>
                                          </p:val>
                                        </p:tav>
                                        <p:tav tm="100000">
                                          <p:val>
                                            <p:fltVal val="0"/>
                                          </p:val>
                                        </p:tav>
                                      </p:tavLst>
                                    </p:anim>
                                    <p:animEffect transition="in" filter="fade">
                                      <p:cBhvr>
                                        <p:cTn id="78" dur="500"/>
                                        <p:tgtEl>
                                          <p:spTgt spid="69"/>
                                        </p:tgtEl>
                                      </p:cBhvr>
                                    </p:animEffect>
                                  </p:childTnLst>
                                </p:cTn>
                              </p:par>
                              <p:par>
                                <p:cTn id="79" presetID="31" presetClass="entr" presetSubtype="0" fill="hold" grpId="0" nodeType="withEffect">
                                  <p:stCondLst>
                                    <p:cond delay="100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 calcmode="lin" valueType="num">
                                      <p:cBhvr>
                                        <p:cTn id="83" dur="500" fill="hold"/>
                                        <p:tgtEl>
                                          <p:spTgt spid="70"/>
                                        </p:tgtEl>
                                        <p:attrNameLst>
                                          <p:attrName>style.rotation</p:attrName>
                                        </p:attrNameLst>
                                      </p:cBhvr>
                                      <p:tavLst>
                                        <p:tav tm="0">
                                          <p:val>
                                            <p:fltVal val="90"/>
                                          </p:val>
                                        </p:tav>
                                        <p:tav tm="100000">
                                          <p:val>
                                            <p:fltVal val="0"/>
                                          </p:val>
                                        </p:tav>
                                      </p:tavLst>
                                    </p:anim>
                                    <p:animEffect transition="in" filter="fade">
                                      <p:cBhvr>
                                        <p:cTn id="84" dur="500"/>
                                        <p:tgtEl>
                                          <p:spTgt spid="70"/>
                                        </p:tgtEl>
                                      </p:cBhvr>
                                    </p:animEffect>
                                  </p:childTnLst>
                                </p:cTn>
                              </p:par>
                            </p:childTnLst>
                          </p:cTn>
                        </p:par>
                        <p:par>
                          <p:cTn id="85" fill="hold">
                            <p:stCondLst>
                              <p:cond delay="6000"/>
                            </p:stCondLst>
                            <p:childTnLst>
                              <p:par>
                                <p:cTn id="86" presetID="22" presetClass="entr" presetSubtype="2" fill="hold" nodeType="afterEffect">
                                  <p:stCondLst>
                                    <p:cond delay="0"/>
                                  </p:stCondLst>
                                  <p:childTnLst>
                                    <p:set>
                                      <p:cBhvr>
                                        <p:cTn id="87" dur="1" fill="hold">
                                          <p:stCondLst>
                                            <p:cond delay="0"/>
                                          </p:stCondLst>
                                        </p:cTn>
                                        <p:tgtEl>
                                          <p:spTgt spid="73"/>
                                        </p:tgtEl>
                                        <p:attrNameLst>
                                          <p:attrName>style.visibility</p:attrName>
                                        </p:attrNameLst>
                                      </p:cBhvr>
                                      <p:to>
                                        <p:strVal val="visible"/>
                                      </p:to>
                                    </p:set>
                                    <p:animEffect transition="in" filter="wipe(right)">
                                      <p:cBhvr>
                                        <p:cTn id="88" dur="500"/>
                                        <p:tgtEl>
                                          <p:spTgt spid="73"/>
                                        </p:tgtEl>
                                      </p:cBhvr>
                                    </p:animEffect>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71"/>
                                        </p:tgtEl>
                                        <p:attrNameLst>
                                          <p:attrName>style.visibility</p:attrName>
                                        </p:attrNameLst>
                                      </p:cBhvr>
                                      <p:to>
                                        <p:strVal val="visible"/>
                                      </p:to>
                                    </p:set>
                                    <p:animEffect transition="in" filter="fade">
                                      <p:cBhvr>
                                        <p:cTn id="92" dur="1000"/>
                                        <p:tgtEl>
                                          <p:spTgt spid="71"/>
                                        </p:tgtEl>
                                      </p:cBhvr>
                                    </p:animEffect>
                                    <p:anim calcmode="lin" valueType="num">
                                      <p:cBhvr>
                                        <p:cTn id="93" dur="1000" fill="hold"/>
                                        <p:tgtEl>
                                          <p:spTgt spid="71"/>
                                        </p:tgtEl>
                                        <p:attrNameLst>
                                          <p:attrName>ppt_x</p:attrName>
                                        </p:attrNameLst>
                                      </p:cBhvr>
                                      <p:tavLst>
                                        <p:tav tm="0">
                                          <p:val>
                                            <p:strVal val="#ppt_x"/>
                                          </p:val>
                                        </p:tav>
                                        <p:tav tm="100000">
                                          <p:val>
                                            <p:strVal val="#ppt_x"/>
                                          </p:val>
                                        </p:tav>
                                      </p:tavLst>
                                    </p:anim>
                                    <p:anim calcmode="lin" valueType="num">
                                      <p:cBhvr>
                                        <p:cTn id="94" dur="1000" fill="hold"/>
                                        <p:tgtEl>
                                          <p:spTgt spid="71"/>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72"/>
                                        </p:tgtEl>
                                        <p:attrNameLst>
                                          <p:attrName>style.visibility</p:attrName>
                                        </p:attrNameLst>
                                      </p:cBhvr>
                                      <p:to>
                                        <p:strVal val="visible"/>
                                      </p:to>
                                    </p:set>
                                    <p:animEffect transition="in" filter="fade">
                                      <p:cBhvr>
                                        <p:cTn id="97" dur="1000"/>
                                        <p:tgtEl>
                                          <p:spTgt spid="72"/>
                                        </p:tgtEl>
                                      </p:cBhvr>
                                    </p:animEffect>
                                    <p:anim calcmode="lin" valueType="num">
                                      <p:cBhvr>
                                        <p:cTn id="98" dur="1000" fill="hold"/>
                                        <p:tgtEl>
                                          <p:spTgt spid="72"/>
                                        </p:tgtEl>
                                        <p:attrNameLst>
                                          <p:attrName>ppt_x</p:attrName>
                                        </p:attrNameLst>
                                      </p:cBhvr>
                                      <p:tavLst>
                                        <p:tav tm="0">
                                          <p:val>
                                            <p:strVal val="#ppt_x"/>
                                          </p:val>
                                        </p:tav>
                                        <p:tav tm="100000">
                                          <p:val>
                                            <p:strVal val="#ppt_x"/>
                                          </p:val>
                                        </p:tav>
                                      </p:tavLst>
                                    </p:anim>
                                    <p:anim calcmode="lin" valueType="num">
                                      <p:cBhvr>
                                        <p:cTn id="99" dur="1000" fill="hold"/>
                                        <p:tgtEl>
                                          <p:spTgt spid="72"/>
                                        </p:tgtEl>
                                        <p:attrNameLst>
                                          <p:attrName>ppt_y</p:attrName>
                                        </p:attrNameLst>
                                      </p:cBhvr>
                                      <p:tavLst>
                                        <p:tav tm="0">
                                          <p:val>
                                            <p:strVal val="#ppt_y-.1"/>
                                          </p:val>
                                        </p:tav>
                                        <p:tav tm="100000">
                                          <p:val>
                                            <p:strVal val="#ppt_y"/>
                                          </p:val>
                                        </p:tav>
                                      </p:tavLst>
                                    </p:anim>
                                  </p:childTnLst>
                                </p:cTn>
                              </p:par>
                            </p:childTnLst>
                          </p:cTn>
                        </p:par>
                        <p:par>
                          <p:cTn id="100" fill="hold">
                            <p:stCondLst>
                              <p:cond delay="7500"/>
                            </p:stCondLst>
                            <p:childTnLst>
                              <p:par>
                                <p:cTn id="101" presetID="23" presetClass="entr" presetSubtype="16" fill="hold" grpId="0" nodeType="afterEffect">
                                  <p:stCondLst>
                                    <p:cond delay="0"/>
                                  </p:stCondLst>
                                  <p:childTnLst>
                                    <p:set>
                                      <p:cBhvr>
                                        <p:cTn id="102" dur="1" fill="hold">
                                          <p:stCondLst>
                                            <p:cond delay="0"/>
                                          </p:stCondLst>
                                        </p:cTn>
                                        <p:tgtEl>
                                          <p:spTgt spid="74"/>
                                        </p:tgtEl>
                                        <p:attrNameLst>
                                          <p:attrName>style.visibility</p:attrName>
                                        </p:attrNameLst>
                                      </p:cBhvr>
                                      <p:to>
                                        <p:strVal val="visible"/>
                                      </p:to>
                                    </p:set>
                                    <p:anim calcmode="lin" valueType="num">
                                      <p:cBhvr>
                                        <p:cTn id="103" dur="500" fill="hold"/>
                                        <p:tgtEl>
                                          <p:spTgt spid="74"/>
                                        </p:tgtEl>
                                        <p:attrNameLst>
                                          <p:attrName>ppt_w</p:attrName>
                                        </p:attrNameLst>
                                      </p:cBhvr>
                                      <p:tavLst>
                                        <p:tav tm="0">
                                          <p:val>
                                            <p:fltVal val="0"/>
                                          </p:val>
                                        </p:tav>
                                        <p:tav tm="100000">
                                          <p:val>
                                            <p:strVal val="#ppt_w"/>
                                          </p:val>
                                        </p:tav>
                                      </p:tavLst>
                                    </p:anim>
                                    <p:anim calcmode="lin" valueType="num">
                                      <p:cBhvr>
                                        <p:cTn id="104" dur="500" fill="hold"/>
                                        <p:tgtEl>
                                          <p:spTgt spid="74"/>
                                        </p:tgtEl>
                                        <p:attrNameLst>
                                          <p:attrName>ppt_h</p:attrName>
                                        </p:attrNameLst>
                                      </p:cBhvr>
                                      <p:tavLst>
                                        <p:tav tm="0">
                                          <p:val>
                                            <p:fltVal val="0"/>
                                          </p:val>
                                        </p:tav>
                                        <p:tav tm="100000">
                                          <p:val>
                                            <p:strVal val="#ppt_h"/>
                                          </p:val>
                                        </p:tav>
                                      </p:tavLst>
                                    </p:anim>
                                  </p:childTnLst>
                                </p:cTn>
                              </p:par>
                              <p:par>
                                <p:cTn id="105" presetID="23" presetClass="entr" presetSubtype="16" fill="hold" grpId="0" nodeType="withEffect">
                                  <p:stCondLst>
                                    <p:cond delay="200"/>
                                  </p:stCondLst>
                                  <p:childTnLst>
                                    <p:set>
                                      <p:cBhvr>
                                        <p:cTn id="106" dur="1" fill="hold">
                                          <p:stCondLst>
                                            <p:cond delay="0"/>
                                          </p:stCondLst>
                                        </p:cTn>
                                        <p:tgtEl>
                                          <p:spTgt spid="76"/>
                                        </p:tgtEl>
                                        <p:attrNameLst>
                                          <p:attrName>style.visibility</p:attrName>
                                        </p:attrNameLst>
                                      </p:cBhvr>
                                      <p:to>
                                        <p:strVal val="visible"/>
                                      </p:to>
                                    </p:set>
                                    <p:anim calcmode="lin" valueType="num">
                                      <p:cBhvr>
                                        <p:cTn id="107" dur="500" fill="hold"/>
                                        <p:tgtEl>
                                          <p:spTgt spid="76"/>
                                        </p:tgtEl>
                                        <p:attrNameLst>
                                          <p:attrName>ppt_w</p:attrName>
                                        </p:attrNameLst>
                                      </p:cBhvr>
                                      <p:tavLst>
                                        <p:tav tm="0">
                                          <p:val>
                                            <p:fltVal val="0"/>
                                          </p:val>
                                        </p:tav>
                                        <p:tav tm="100000">
                                          <p:val>
                                            <p:strVal val="#ppt_w"/>
                                          </p:val>
                                        </p:tav>
                                      </p:tavLst>
                                    </p:anim>
                                    <p:anim calcmode="lin" valueType="num">
                                      <p:cBhvr>
                                        <p:cTn id="108" dur="500" fill="hold"/>
                                        <p:tgtEl>
                                          <p:spTgt spid="76"/>
                                        </p:tgtEl>
                                        <p:attrNameLst>
                                          <p:attrName>ppt_h</p:attrName>
                                        </p:attrNameLst>
                                      </p:cBhvr>
                                      <p:tavLst>
                                        <p:tav tm="0">
                                          <p:val>
                                            <p:fltVal val="0"/>
                                          </p:val>
                                        </p:tav>
                                        <p:tav tm="100000">
                                          <p:val>
                                            <p:strVal val="#ppt_h"/>
                                          </p:val>
                                        </p:tav>
                                      </p:tavLst>
                                    </p:anim>
                                  </p:childTnLst>
                                </p:cTn>
                              </p:par>
                              <p:par>
                                <p:cTn id="109" presetID="23" presetClass="entr" presetSubtype="16" fill="hold" grpId="0" nodeType="withEffect">
                                  <p:stCondLst>
                                    <p:cond delay="300"/>
                                  </p:stCondLst>
                                  <p:childTnLst>
                                    <p:set>
                                      <p:cBhvr>
                                        <p:cTn id="110" dur="1" fill="hold">
                                          <p:stCondLst>
                                            <p:cond delay="0"/>
                                          </p:stCondLst>
                                        </p:cTn>
                                        <p:tgtEl>
                                          <p:spTgt spid="75"/>
                                        </p:tgtEl>
                                        <p:attrNameLst>
                                          <p:attrName>style.visibility</p:attrName>
                                        </p:attrNameLst>
                                      </p:cBhvr>
                                      <p:to>
                                        <p:strVal val="visible"/>
                                      </p:to>
                                    </p:set>
                                    <p:anim calcmode="lin" valueType="num">
                                      <p:cBhvr>
                                        <p:cTn id="111" dur="500" fill="hold"/>
                                        <p:tgtEl>
                                          <p:spTgt spid="75"/>
                                        </p:tgtEl>
                                        <p:attrNameLst>
                                          <p:attrName>ppt_w</p:attrName>
                                        </p:attrNameLst>
                                      </p:cBhvr>
                                      <p:tavLst>
                                        <p:tav tm="0">
                                          <p:val>
                                            <p:fltVal val="0"/>
                                          </p:val>
                                        </p:tav>
                                        <p:tav tm="100000">
                                          <p:val>
                                            <p:strVal val="#ppt_w"/>
                                          </p:val>
                                        </p:tav>
                                      </p:tavLst>
                                    </p:anim>
                                    <p:anim calcmode="lin" valueType="num">
                                      <p:cBhvr>
                                        <p:cTn id="112" dur="500" fill="hold"/>
                                        <p:tgtEl>
                                          <p:spTgt spid="75"/>
                                        </p:tgtEl>
                                        <p:attrNameLst>
                                          <p:attrName>ppt_h</p:attrName>
                                        </p:attrNameLst>
                                      </p:cBhvr>
                                      <p:tavLst>
                                        <p:tav tm="0">
                                          <p:val>
                                            <p:fltVal val="0"/>
                                          </p:val>
                                        </p:tav>
                                        <p:tav tm="100000">
                                          <p:val>
                                            <p:strVal val="#ppt_h"/>
                                          </p:val>
                                        </p:tav>
                                      </p:tavLst>
                                    </p:anim>
                                  </p:childTnLst>
                                </p:cTn>
                              </p:par>
                              <p:par>
                                <p:cTn id="113" presetID="23" presetClass="entr" presetSubtype="16" fill="hold" grpId="0" nodeType="withEffect">
                                  <p:stCondLst>
                                    <p:cond delay="500"/>
                                  </p:stCondLst>
                                  <p:childTnLst>
                                    <p:set>
                                      <p:cBhvr>
                                        <p:cTn id="114" dur="1" fill="hold">
                                          <p:stCondLst>
                                            <p:cond delay="0"/>
                                          </p:stCondLst>
                                        </p:cTn>
                                        <p:tgtEl>
                                          <p:spTgt spid="77"/>
                                        </p:tgtEl>
                                        <p:attrNameLst>
                                          <p:attrName>style.visibility</p:attrName>
                                        </p:attrNameLst>
                                      </p:cBhvr>
                                      <p:to>
                                        <p:strVal val="visible"/>
                                      </p:to>
                                    </p:set>
                                    <p:anim calcmode="lin" valueType="num">
                                      <p:cBhvr>
                                        <p:cTn id="115" dur="500" fill="hold"/>
                                        <p:tgtEl>
                                          <p:spTgt spid="77"/>
                                        </p:tgtEl>
                                        <p:attrNameLst>
                                          <p:attrName>ppt_w</p:attrName>
                                        </p:attrNameLst>
                                      </p:cBhvr>
                                      <p:tavLst>
                                        <p:tav tm="0">
                                          <p:val>
                                            <p:fltVal val="0"/>
                                          </p:val>
                                        </p:tav>
                                        <p:tav tm="100000">
                                          <p:val>
                                            <p:strVal val="#ppt_w"/>
                                          </p:val>
                                        </p:tav>
                                      </p:tavLst>
                                    </p:anim>
                                    <p:anim calcmode="lin" valueType="num">
                                      <p:cBhvr>
                                        <p:cTn id="116" dur="500" fill="hold"/>
                                        <p:tgtEl>
                                          <p:spTgt spid="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1" grpId="0" animBg="1"/>
      <p:bldP spid="53" grpId="0" animBg="1"/>
      <p:bldP spid="54" grpId="0" animBg="1"/>
      <p:bldP spid="55" grpId="0" animBg="1"/>
      <p:bldP spid="56" grpId="0" animBg="1"/>
      <p:bldP spid="57" grpId="0" animBg="1"/>
      <p:bldP spid="58" grpId="0" animBg="1"/>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4" grpId="0" animBg="1"/>
      <p:bldP spid="75"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12"/>
          <p:cNvSpPr txBox="1">
            <a:spLocks noChangeArrowheads="1"/>
          </p:cNvSpPr>
          <p:nvPr/>
        </p:nvSpPr>
        <p:spPr bwMode="auto">
          <a:xfrm>
            <a:off x="377794" y="125262"/>
            <a:ext cx="31891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Font typeface="Arial" charset="0"/>
              <a:buChar char="»"/>
              <a:defRPr sz="2000">
                <a:solidFill>
                  <a:schemeClr val="tx1"/>
                </a:solidFill>
                <a:latin typeface="Calibri" pitchFamily="34" charset="0"/>
                <a:ea typeface="宋体" pitchFamily="2" charset="-122"/>
              </a:defRPr>
            </a:lvl6pPr>
            <a:lvl7pPr eaLnBrk="0" fontAlgn="base" hangingPunct="0">
              <a:spcAft>
                <a:spcPct val="0"/>
              </a:spcAft>
              <a:buFont typeface="Arial" charset="0"/>
              <a:buChar char="»"/>
              <a:defRPr sz="2000">
                <a:solidFill>
                  <a:schemeClr val="tx1"/>
                </a:solidFill>
                <a:latin typeface="Calibri" pitchFamily="34" charset="0"/>
                <a:ea typeface="宋体" pitchFamily="2" charset="-122"/>
              </a:defRPr>
            </a:lvl7pPr>
            <a:lvl8pPr eaLnBrk="0" fontAlgn="base" hangingPunct="0">
              <a:spcAft>
                <a:spcPct val="0"/>
              </a:spcAft>
              <a:buFont typeface="Arial" charset="0"/>
              <a:buChar char="»"/>
              <a:defRPr sz="2000">
                <a:solidFill>
                  <a:schemeClr val="tx1"/>
                </a:solidFill>
                <a:latin typeface="Calibri" pitchFamily="34" charset="0"/>
                <a:ea typeface="宋体" pitchFamily="2" charset="-122"/>
              </a:defRPr>
            </a:lvl8pPr>
            <a:lvl9pPr eaLnBrk="0" fontAlgn="base" hangingPunct="0">
              <a:spcAft>
                <a:spcPct val="0"/>
              </a:spcAft>
              <a:buFont typeface="Arial" charset="0"/>
              <a:buChar char="»"/>
              <a:defRPr sz="2000">
                <a:solidFill>
                  <a:schemeClr val="tx1"/>
                </a:solidFill>
                <a:latin typeface="Calibri" pitchFamily="34" charset="0"/>
                <a:ea typeface="宋体" pitchFamily="2" charset="-122"/>
              </a:defRPr>
            </a:lvl9pPr>
          </a:lstStyle>
          <a:p>
            <a:r>
              <a:rPr lang="zh-CN" altLang="en-US" sz="2000" b="1" dirty="0" smtClean="0">
                <a:latin typeface="微软雅黑" pitchFamily="34" charset="-122"/>
                <a:ea typeface="微软雅黑" pitchFamily="34" charset="-122"/>
              </a:rPr>
              <a:t>单击此处添加标题内容</a:t>
            </a:r>
            <a:endParaRPr lang="zh-CN" altLang="en-US" sz="2000" b="1" dirty="0">
              <a:latin typeface="微软雅黑" pitchFamily="34" charset="-122"/>
              <a:ea typeface="微软雅黑" pitchFamily="34" charset="-122"/>
            </a:endParaRPr>
          </a:p>
        </p:txBody>
      </p:sp>
      <p:sp>
        <p:nvSpPr>
          <p:cNvPr id="4" name="Line 3"/>
          <p:cNvSpPr>
            <a:spLocks noChangeShapeType="1"/>
          </p:cNvSpPr>
          <p:nvPr/>
        </p:nvSpPr>
        <p:spPr bwMode="auto">
          <a:xfrm rot="10800000">
            <a:off x="1713185" y="3805926"/>
            <a:ext cx="2381250" cy="0"/>
          </a:xfrm>
          <a:prstGeom prst="line">
            <a:avLst/>
          </a:prstGeom>
          <a:noFill/>
          <a:ln w="9525">
            <a:solidFill>
              <a:schemeClr val="bg1">
                <a:lumMod val="50000"/>
              </a:schemeClr>
            </a:solidFill>
            <a:round/>
            <a:headEnd/>
            <a:tailEnd/>
          </a:ln>
          <a:extLst>
            <a:ext uri="{909E8E84-426E-40DD-AFC4-6F175D3DCCD1}">
              <a14:hiddenFill xmlns:a14="http://schemas.microsoft.com/office/drawing/2010/main" xmlns="">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endParaRPr>
          </a:p>
        </p:txBody>
      </p:sp>
      <p:sp>
        <p:nvSpPr>
          <p:cNvPr id="5" name="Line 4"/>
          <p:cNvSpPr>
            <a:spLocks noChangeShapeType="1"/>
          </p:cNvSpPr>
          <p:nvPr/>
        </p:nvSpPr>
        <p:spPr bwMode="auto">
          <a:xfrm rot="10800000">
            <a:off x="1717948" y="3037576"/>
            <a:ext cx="3557587" cy="0"/>
          </a:xfrm>
          <a:prstGeom prst="line">
            <a:avLst/>
          </a:prstGeom>
          <a:noFill/>
          <a:ln w="9525">
            <a:solidFill>
              <a:schemeClr val="bg1">
                <a:lumMod val="50000"/>
              </a:schemeClr>
            </a:solidFill>
            <a:round/>
            <a:headEnd/>
            <a:tailEnd/>
          </a:ln>
          <a:extLst>
            <a:ext uri="{909E8E84-426E-40DD-AFC4-6F175D3DCCD1}">
              <a14:hiddenFill xmlns:a14="http://schemas.microsoft.com/office/drawing/2010/main" xmlns="">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endParaRPr>
          </a:p>
        </p:txBody>
      </p:sp>
      <p:sp>
        <p:nvSpPr>
          <p:cNvPr id="6" name="Line 5"/>
          <p:cNvSpPr>
            <a:spLocks noChangeShapeType="1"/>
          </p:cNvSpPr>
          <p:nvPr/>
        </p:nvSpPr>
        <p:spPr bwMode="auto">
          <a:xfrm rot="10800000">
            <a:off x="1698898" y="2427976"/>
            <a:ext cx="4805362" cy="0"/>
          </a:xfrm>
          <a:prstGeom prst="line">
            <a:avLst/>
          </a:prstGeom>
          <a:noFill/>
          <a:ln w="9525">
            <a:solidFill>
              <a:schemeClr val="bg1">
                <a:lumMod val="50000"/>
              </a:schemeClr>
            </a:solidFill>
            <a:round/>
            <a:headEnd/>
            <a:tailEnd/>
          </a:ln>
          <a:extLst>
            <a:ext uri="{909E8E84-426E-40DD-AFC4-6F175D3DCCD1}">
              <a14:hiddenFill xmlns:a14="http://schemas.microsoft.com/office/drawing/2010/main" xmlns="">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endParaRPr>
          </a:p>
        </p:txBody>
      </p:sp>
      <p:sp>
        <p:nvSpPr>
          <p:cNvPr id="7" name="Line 6"/>
          <p:cNvSpPr>
            <a:spLocks noChangeShapeType="1"/>
          </p:cNvSpPr>
          <p:nvPr/>
        </p:nvSpPr>
        <p:spPr bwMode="auto">
          <a:xfrm rot="10800000">
            <a:off x="1710010" y="1770751"/>
            <a:ext cx="5994400" cy="0"/>
          </a:xfrm>
          <a:prstGeom prst="line">
            <a:avLst/>
          </a:prstGeom>
          <a:noFill/>
          <a:ln w="9525">
            <a:solidFill>
              <a:schemeClr val="bg1">
                <a:lumMod val="50000"/>
              </a:schemeClr>
            </a:solidFill>
            <a:round/>
            <a:headEnd/>
            <a:tailEnd/>
          </a:ln>
          <a:extLst>
            <a:ext uri="{909E8E84-426E-40DD-AFC4-6F175D3DCCD1}">
              <a14:hiddenFill xmlns:a14="http://schemas.microsoft.com/office/drawing/2010/main" xmlns="">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endParaRPr>
          </a:p>
        </p:txBody>
      </p:sp>
      <p:sp>
        <p:nvSpPr>
          <p:cNvPr id="8" name="Rectangle 9"/>
          <p:cNvSpPr>
            <a:spLocks noChangeArrowheads="1"/>
          </p:cNvSpPr>
          <p:nvPr/>
        </p:nvSpPr>
        <p:spPr bwMode="auto">
          <a:xfrm>
            <a:off x="6520658" y="1773926"/>
            <a:ext cx="1219200" cy="495300"/>
          </a:xfrm>
          <a:prstGeom prst="rect">
            <a:avLst/>
          </a:prstGeom>
          <a:gradFill rotWithShape="1">
            <a:gsLst>
              <a:gs pos="0">
                <a:srgbClr val="DDDDDD"/>
              </a:gs>
              <a:gs pos="100000">
                <a:srgbClr val="FFFFFF"/>
              </a:gs>
            </a:gsLst>
            <a:lin ang="5400000" scaled="1"/>
          </a:gradFill>
          <a:ln>
            <a:noFill/>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endParaRPr>
          </a:p>
        </p:txBody>
      </p:sp>
      <p:sp>
        <p:nvSpPr>
          <p:cNvPr id="9" name="Rectangle 10"/>
          <p:cNvSpPr>
            <a:spLocks noChangeArrowheads="1"/>
          </p:cNvSpPr>
          <p:nvPr/>
        </p:nvSpPr>
        <p:spPr bwMode="auto">
          <a:xfrm>
            <a:off x="5299348" y="2421626"/>
            <a:ext cx="1219200" cy="495300"/>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kern="0" dirty="0">
              <a:solidFill>
                <a:sysClr val="windowText" lastClr="000000"/>
              </a:solidFill>
              <a:latin typeface="微软雅黑" pitchFamily="34" charset="-122"/>
              <a:ea typeface="微软雅黑" pitchFamily="34" charset="-122"/>
            </a:endParaRPr>
          </a:p>
        </p:txBody>
      </p:sp>
      <p:sp>
        <p:nvSpPr>
          <p:cNvPr id="10" name="Rectangle 11"/>
          <p:cNvSpPr>
            <a:spLocks noChangeArrowheads="1"/>
          </p:cNvSpPr>
          <p:nvPr/>
        </p:nvSpPr>
        <p:spPr bwMode="auto">
          <a:xfrm>
            <a:off x="4113485" y="3042572"/>
            <a:ext cx="1185863" cy="495300"/>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kern="0" dirty="0">
              <a:solidFill>
                <a:sysClr val="windowText" lastClr="000000"/>
              </a:solidFill>
              <a:latin typeface="微软雅黑" pitchFamily="34" charset="-122"/>
              <a:ea typeface="微软雅黑" pitchFamily="34" charset="-122"/>
            </a:endParaRPr>
          </a:p>
        </p:txBody>
      </p:sp>
      <p:sp>
        <p:nvSpPr>
          <p:cNvPr id="11" name="Rectangle 12"/>
          <p:cNvSpPr>
            <a:spLocks noChangeArrowheads="1"/>
          </p:cNvSpPr>
          <p:nvPr/>
        </p:nvSpPr>
        <p:spPr bwMode="auto">
          <a:xfrm>
            <a:off x="2646635" y="3802751"/>
            <a:ext cx="1466850" cy="495300"/>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zh-CN" altLang="en-US" kern="0" dirty="0">
              <a:solidFill>
                <a:sysClr val="windowText" lastClr="000000"/>
              </a:solidFill>
              <a:latin typeface="微软雅黑" pitchFamily="34" charset="-122"/>
              <a:ea typeface="微软雅黑" pitchFamily="34" charset="-122"/>
            </a:endParaRPr>
          </a:p>
        </p:txBody>
      </p:sp>
      <p:sp>
        <p:nvSpPr>
          <p:cNvPr id="12" name="Line 13"/>
          <p:cNvSpPr>
            <a:spLocks noChangeShapeType="1"/>
          </p:cNvSpPr>
          <p:nvPr/>
        </p:nvSpPr>
        <p:spPr bwMode="auto">
          <a:xfrm>
            <a:off x="1705248" y="4313926"/>
            <a:ext cx="6103937" cy="0"/>
          </a:xfrm>
          <a:prstGeom prst="line">
            <a:avLst/>
          </a:prstGeom>
          <a:noFill/>
          <a:ln w="9525">
            <a:solidFill>
              <a:schemeClr val="bg1">
                <a:lumMod val="50000"/>
              </a:schemeClr>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chemeClr val="bg1"/>
              </a:solidFill>
              <a:effectLst/>
              <a:uLnTx/>
              <a:uFillTx/>
              <a:latin typeface="微软雅黑" pitchFamily="34" charset="-122"/>
              <a:ea typeface="微软雅黑" pitchFamily="34" charset="-122"/>
            </a:endParaRPr>
          </a:p>
        </p:txBody>
      </p:sp>
      <p:sp>
        <p:nvSpPr>
          <p:cNvPr id="13" name="Line 14"/>
          <p:cNvSpPr>
            <a:spLocks noChangeShapeType="1"/>
          </p:cNvSpPr>
          <p:nvPr/>
        </p:nvSpPr>
        <p:spPr bwMode="auto">
          <a:xfrm rot="16200000">
            <a:off x="51073" y="2661339"/>
            <a:ext cx="3308350" cy="0"/>
          </a:xfrm>
          <a:prstGeom prst="line">
            <a:avLst/>
          </a:prstGeom>
          <a:noFill/>
          <a:ln w="9525">
            <a:solidFill>
              <a:schemeClr val="bg1">
                <a:lumMod val="50000"/>
              </a:schemeClr>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endParaRPr>
          </a:p>
        </p:txBody>
      </p:sp>
      <p:sp>
        <p:nvSpPr>
          <p:cNvPr id="14" name="Line 15"/>
          <p:cNvSpPr>
            <a:spLocks noChangeShapeType="1"/>
          </p:cNvSpPr>
          <p:nvPr/>
        </p:nvSpPr>
        <p:spPr bwMode="auto">
          <a:xfrm flipV="1">
            <a:off x="1708423" y="1057964"/>
            <a:ext cx="6103937" cy="3248025"/>
          </a:xfrm>
          <a:prstGeom prst="line">
            <a:avLst/>
          </a:prstGeom>
          <a:noFill/>
          <a:ln w="38100">
            <a:solidFill>
              <a:schemeClr val="bg1">
                <a:lumMod val="50000"/>
              </a:schemeClr>
            </a:solidFill>
            <a:round/>
            <a:headEnd/>
            <a:tailEnd type="triangle" w="med" len="med"/>
          </a:ln>
          <a:extLst>
            <a:ext uri="{909E8E84-426E-40DD-AFC4-6F175D3DCCD1}">
              <a14:hiddenFill xmlns:a14="http://schemas.microsoft.com/office/drawing/2010/main" xmlns="">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endParaRPr>
          </a:p>
        </p:txBody>
      </p:sp>
      <p:sp>
        <p:nvSpPr>
          <p:cNvPr id="15" name="Line 16"/>
          <p:cNvSpPr>
            <a:spLocks noChangeShapeType="1"/>
          </p:cNvSpPr>
          <p:nvPr/>
        </p:nvSpPr>
        <p:spPr bwMode="auto">
          <a:xfrm rot="16200000">
            <a:off x="996429" y="2662133"/>
            <a:ext cx="3309937" cy="0"/>
          </a:xfrm>
          <a:prstGeom prst="line">
            <a:avLst/>
          </a:prstGeom>
          <a:noFill/>
          <a:ln w="9525">
            <a:solidFill>
              <a:schemeClr val="bg1">
                <a:lumMod val="50000"/>
              </a:schemeClr>
            </a:solidFill>
            <a:round/>
            <a:headEnd/>
            <a:tailEnd/>
          </a:ln>
          <a:extLst>
            <a:ext uri="{909E8E84-426E-40DD-AFC4-6F175D3DCCD1}">
              <a14:hiddenFill xmlns:a14="http://schemas.microsoft.com/office/drawing/2010/main" xmlns="">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endParaRPr>
          </a:p>
        </p:txBody>
      </p:sp>
      <p:sp>
        <p:nvSpPr>
          <p:cNvPr id="16" name="Line 17"/>
          <p:cNvSpPr>
            <a:spLocks noChangeShapeType="1"/>
          </p:cNvSpPr>
          <p:nvPr/>
        </p:nvSpPr>
        <p:spPr bwMode="auto">
          <a:xfrm rot="16200000">
            <a:off x="2456929" y="2662133"/>
            <a:ext cx="3309937" cy="0"/>
          </a:xfrm>
          <a:prstGeom prst="line">
            <a:avLst/>
          </a:prstGeom>
          <a:noFill/>
          <a:ln w="9525">
            <a:solidFill>
              <a:schemeClr val="bg1">
                <a:lumMod val="50000"/>
              </a:schemeClr>
            </a:solidFill>
            <a:round/>
            <a:headEnd/>
            <a:tailEnd/>
          </a:ln>
          <a:extLst>
            <a:ext uri="{909E8E84-426E-40DD-AFC4-6F175D3DCCD1}">
              <a14:hiddenFill xmlns:a14="http://schemas.microsoft.com/office/drawing/2010/main" xmlns="">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endParaRPr>
          </a:p>
        </p:txBody>
      </p:sp>
      <p:sp>
        <p:nvSpPr>
          <p:cNvPr id="17" name="Line 18"/>
          <p:cNvSpPr>
            <a:spLocks noChangeShapeType="1"/>
          </p:cNvSpPr>
          <p:nvPr/>
        </p:nvSpPr>
        <p:spPr bwMode="auto">
          <a:xfrm rot="16200000">
            <a:off x="3644379" y="2662133"/>
            <a:ext cx="3309937" cy="0"/>
          </a:xfrm>
          <a:prstGeom prst="line">
            <a:avLst/>
          </a:prstGeom>
          <a:noFill/>
          <a:ln w="9525">
            <a:solidFill>
              <a:schemeClr val="bg1">
                <a:lumMod val="50000"/>
              </a:schemeClr>
            </a:solidFill>
            <a:round/>
            <a:headEnd/>
            <a:tailEnd/>
          </a:ln>
          <a:extLst>
            <a:ext uri="{909E8E84-426E-40DD-AFC4-6F175D3DCCD1}">
              <a14:hiddenFill xmlns:a14="http://schemas.microsoft.com/office/drawing/2010/main" xmlns="">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endParaRPr>
          </a:p>
        </p:txBody>
      </p:sp>
      <p:sp>
        <p:nvSpPr>
          <p:cNvPr id="18" name="Line 19"/>
          <p:cNvSpPr>
            <a:spLocks noChangeShapeType="1"/>
          </p:cNvSpPr>
          <p:nvPr/>
        </p:nvSpPr>
        <p:spPr bwMode="auto">
          <a:xfrm rot="16200000">
            <a:off x="4863579" y="2662133"/>
            <a:ext cx="3309937" cy="0"/>
          </a:xfrm>
          <a:prstGeom prst="line">
            <a:avLst/>
          </a:prstGeom>
          <a:noFill/>
          <a:ln w="9525">
            <a:solidFill>
              <a:schemeClr val="bg1">
                <a:lumMod val="50000"/>
              </a:schemeClr>
            </a:solidFill>
            <a:round/>
            <a:headEnd/>
            <a:tailEnd/>
          </a:ln>
          <a:extLst>
            <a:ext uri="{909E8E84-426E-40DD-AFC4-6F175D3DCCD1}">
              <a14:hiddenFill xmlns:a14="http://schemas.microsoft.com/office/drawing/2010/main" xmlns="">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latin typeface="微软雅黑" pitchFamily="34" charset="-122"/>
              <a:ea typeface="微软雅黑" pitchFamily="34" charset="-122"/>
            </a:endParaRPr>
          </a:p>
        </p:txBody>
      </p:sp>
      <p:grpSp>
        <p:nvGrpSpPr>
          <p:cNvPr id="19" name="Group 20"/>
          <p:cNvGrpSpPr>
            <a:grpSpLocks/>
          </p:cNvGrpSpPr>
          <p:nvPr/>
        </p:nvGrpSpPr>
        <p:grpSpPr bwMode="auto">
          <a:xfrm>
            <a:off x="2416448" y="3594789"/>
            <a:ext cx="479425" cy="466725"/>
            <a:chOff x="0" y="0"/>
            <a:chExt cx="784" cy="765"/>
          </a:xfrm>
        </p:grpSpPr>
        <p:grpSp>
          <p:nvGrpSpPr>
            <p:cNvPr id="20" name="Group 22"/>
            <p:cNvGrpSpPr>
              <a:grpSpLocks/>
            </p:cNvGrpSpPr>
            <p:nvPr/>
          </p:nvGrpSpPr>
          <p:grpSpPr bwMode="auto">
            <a:xfrm>
              <a:off x="0" y="0"/>
              <a:ext cx="784" cy="765"/>
              <a:chOff x="0" y="0"/>
              <a:chExt cx="1042" cy="1019"/>
            </a:xfrm>
          </p:grpSpPr>
          <p:pic>
            <p:nvPicPr>
              <p:cNvPr id="22" name="Picture 23" descr="circuler_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Oval 24"/>
              <p:cNvSpPr>
                <a:spLocks noChangeArrowheads="1"/>
              </p:cNvSpPr>
              <p:nvPr/>
            </p:nvSpPr>
            <p:spPr bwMode="auto">
              <a:xfrm>
                <a:off x="0" y="0"/>
                <a:ext cx="1035" cy="1019"/>
              </a:xfrm>
              <a:prstGeom prst="ellipse">
                <a:avLst/>
              </a:prstGeom>
              <a:solidFill>
                <a:srgbClr val="EF605E"/>
              </a:solidFill>
              <a:ln w="19050">
                <a:solidFill>
                  <a:srgbClr val="FFFFFF"/>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i="0" u="none" strike="noStrike" kern="0" cap="none" spc="0" normalizeH="0" baseline="0" noProof="0" dirty="0" smtClean="0">
                  <a:solidFill>
                    <a:sysClr val="windowText" lastClr="000000"/>
                  </a:solidFill>
                  <a:effectLst/>
                  <a:uLnTx/>
                  <a:uFillTx/>
                  <a:latin typeface="Impact" pitchFamily="34" charset="0"/>
                  <a:ea typeface="微软雅黑" pitchFamily="34" charset="-122"/>
                </a:endParaRPr>
              </a:p>
            </p:txBody>
          </p:sp>
        </p:grpSp>
        <p:sp>
          <p:nvSpPr>
            <p:cNvPr id="21" name="WordArt 26"/>
            <p:cNvSpPr>
              <a:spLocks noChangeArrowheads="1" noChangeShapeType="1"/>
            </p:cNvSpPr>
            <p:nvPr/>
          </p:nvSpPr>
          <p:spPr bwMode="auto">
            <a:xfrm>
              <a:off x="288" y="227"/>
              <a:ext cx="157" cy="299"/>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i="0" u="none" strike="noStrike" kern="10" cap="none" spc="0" normalizeH="0" baseline="0" noProof="0" dirty="0" smtClean="0">
                  <a:ln w="9525">
                    <a:noFill/>
                    <a:round/>
                    <a:headEnd/>
                    <a:tailEnd/>
                  </a:ln>
                  <a:solidFill>
                    <a:schemeClr val="bg1"/>
                  </a:solidFill>
                  <a:effectLst/>
                  <a:uLnTx/>
                  <a:uFillTx/>
                  <a:latin typeface="Impact" pitchFamily="34" charset="0"/>
                  <a:ea typeface="微软雅黑" pitchFamily="34" charset="-122"/>
                </a:rPr>
                <a:t>1</a:t>
              </a:r>
              <a:endParaRPr kumimoji="0" lang="zh-CN" altLang="en-US" sz="2400" i="0" u="none" strike="noStrike" kern="10" cap="none" spc="0" normalizeH="0" baseline="0" noProof="0" dirty="0" smtClean="0">
                <a:ln w="9525">
                  <a:noFill/>
                  <a:round/>
                  <a:headEnd/>
                  <a:tailEnd/>
                </a:ln>
                <a:solidFill>
                  <a:schemeClr val="bg1"/>
                </a:solidFill>
                <a:effectLst/>
                <a:uLnTx/>
                <a:uFillTx/>
                <a:latin typeface="Impact" pitchFamily="34" charset="0"/>
                <a:ea typeface="微软雅黑" pitchFamily="34" charset="-122"/>
              </a:endParaRPr>
            </a:p>
          </p:txBody>
        </p:sp>
      </p:grpSp>
      <p:grpSp>
        <p:nvGrpSpPr>
          <p:cNvPr id="24" name="Group 27"/>
          <p:cNvGrpSpPr>
            <a:grpSpLocks/>
          </p:cNvGrpSpPr>
          <p:nvPr/>
        </p:nvGrpSpPr>
        <p:grpSpPr bwMode="auto">
          <a:xfrm>
            <a:off x="3865835" y="2753414"/>
            <a:ext cx="479425" cy="466725"/>
            <a:chOff x="0" y="0"/>
            <a:chExt cx="302" cy="294"/>
          </a:xfrm>
        </p:grpSpPr>
        <p:grpSp>
          <p:nvGrpSpPr>
            <p:cNvPr id="25" name="Group 29"/>
            <p:cNvGrpSpPr>
              <a:grpSpLocks/>
            </p:cNvGrpSpPr>
            <p:nvPr/>
          </p:nvGrpSpPr>
          <p:grpSpPr bwMode="auto">
            <a:xfrm>
              <a:off x="0" y="0"/>
              <a:ext cx="302" cy="294"/>
              <a:chOff x="0" y="0"/>
              <a:chExt cx="1042" cy="1019"/>
            </a:xfrm>
          </p:grpSpPr>
          <p:pic>
            <p:nvPicPr>
              <p:cNvPr id="27" name="Picture 30" descr="circuler_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 name="Oval 31"/>
              <p:cNvSpPr>
                <a:spLocks noChangeArrowheads="1"/>
              </p:cNvSpPr>
              <p:nvPr/>
            </p:nvSpPr>
            <p:spPr bwMode="auto">
              <a:xfrm>
                <a:off x="0" y="0"/>
                <a:ext cx="1035" cy="1019"/>
              </a:xfrm>
              <a:prstGeom prst="ellipse">
                <a:avLst/>
              </a:prstGeom>
              <a:solidFill>
                <a:srgbClr val="48AFBA"/>
              </a:solidFill>
              <a:ln w="19050">
                <a:solidFill>
                  <a:srgbClr val="FFFFFF"/>
                </a:solidFill>
                <a:round/>
                <a:headEnd/>
                <a:tailEnd/>
              </a:ln>
            </p:spPr>
            <p:txBody>
              <a:bodyPr wrap="none" anchor="ctr"/>
              <a:lstStyle/>
              <a:p>
                <a:endParaRPr lang="zh-CN" altLang="en-US" kern="0" dirty="0">
                  <a:solidFill>
                    <a:sysClr val="windowText" lastClr="000000"/>
                  </a:solidFill>
                  <a:latin typeface="Impact" pitchFamily="34" charset="0"/>
                  <a:ea typeface="微软雅黑" pitchFamily="34" charset="-122"/>
                </a:endParaRPr>
              </a:p>
            </p:txBody>
          </p:sp>
        </p:grpSp>
        <p:sp>
          <p:nvSpPr>
            <p:cNvPr id="26" name="WordArt 33"/>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i="0" u="none" strike="noStrike" kern="10" cap="none" spc="0" normalizeH="0" baseline="0" noProof="0" dirty="0" smtClean="0">
                  <a:ln w="9525">
                    <a:noFill/>
                    <a:round/>
                    <a:headEnd/>
                    <a:tailEnd/>
                  </a:ln>
                  <a:solidFill>
                    <a:schemeClr val="bg1"/>
                  </a:solidFill>
                  <a:effectLst/>
                  <a:uLnTx/>
                  <a:uFillTx/>
                  <a:latin typeface="Impact" pitchFamily="34" charset="0"/>
                  <a:ea typeface="微软雅黑" pitchFamily="34" charset="-122"/>
                </a:rPr>
                <a:t>2</a:t>
              </a:r>
              <a:endParaRPr kumimoji="0" lang="zh-CN" altLang="en-US" sz="2400" i="0" u="none" strike="noStrike" kern="10" cap="none" spc="0" normalizeH="0" baseline="0" noProof="0" dirty="0" smtClean="0">
                <a:ln w="9525">
                  <a:noFill/>
                  <a:round/>
                  <a:headEnd/>
                  <a:tailEnd/>
                </a:ln>
                <a:solidFill>
                  <a:schemeClr val="bg1"/>
                </a:solidFill>
                <a:effectLst/>
                <a:uLnTx/>
                <a:uFillTx/>
                <a:latin typeface="Impact" pitchFamily="34" charset="0"/>
                <a:ea typeface="微软雅黑" pitchFamily="34" charset="-122"/>
              </a:endParaRPr>
            </a:p>
          </p:txBody>
        </p:sp>
      </p:grpSp>
      <p:grpSp>
        <p:nvGrpSpPr>
          <p:cNvPr id="29" name="Group 34"/>
          <p:cNvGrpSpPr>
            <a:grpSpLocks/>
          </p:cNvGrpSpPr>
          <p:nvPr/>
        </p:nvGrpSpPr>
        <p:grpSpPr bwMode="auto">
          <a:xfrm>
            <a:off x="4996135" y="2110476"/>
            <a:ext cx="605563" cy="593725"/>
            <a:chOff x="0" y="0"/>
            <a:chExt cx="300" cy="294"/>
          </a:xfrm>
        </p:grpSpPr>
        <p:sp>
          <p:nvSpPr>
            <p:cNvPr id="30" name="Oval 38"/>
            <p:cNvSpPr>
              <a:spLocks noChangeArrowheads="1"/>
            </p:cNvSpPr>
            <p:nvPr/>
          </p:nvSpPr>
          <p:spPr bwMode="auto">
            <a:xfrm>
              <a:off x="0" y="0"/>
              <a:ext cx="300" cy="294"/>
            </a:xfrm>
            <a:prstGeom prst="ellipse">
              <a:avLst/>
            </a:prstGeom>
            <a:solidFill>
              <a:srgbClr val="EDAF36"/>
            </a:solidFill>
            <a:ln w="9525">
              <a:solidFill>
                <a:schemeClr val="bg1">
                  <a:lumMod val="95000"/>
                </a:schemeClr>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FFFFFF"/>
                </a:solidFill>
                <a:effectLst/>
                <a:uLnTx/>
                <a:uFillTx/>
                <a:latin typeface="微软雅黑" pitchFamily="34" charset="-122"/>
                <a:ea typeface="微软雅黑" pitchFamily="34" charset="-122"/>
              </a:endParaRPr>
            </a:p>
          </p:txBody>
        </p:sp>
        <p:sp>
          <p:nvSpPr>
            <p:cNvPr id="31" name="WordArt 40"/>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b="0" i="0" u="none" strike="noStrike" kern="10" cap="none" spc="0" normalizeH="0" baseline="0" noProof="0" dirty="0" smtClean="0">
                  <a:ln w="9525">
                    <a:noFill/>
                    <a:round/>
                    <a:headEnd/>
                    <a:tailEnd/>
                  </a:ln>
                  <a:solidFill>
                    <a:srgbClr val="FFFFFF"/>
                  </a:solidFill>
                  <a:effectLst/>
                  <a:uLnTx/>
                  <a:uFillTx/>
                  <a:latin typeface="Impact" pitchFamily="34" charset="0"/>
                  <a:ea typeface="微软雅黑" pitchFamily="34" charset="-122"/>
                </a:rPr>
                <a:t>3</a:t>
              </a:r>
              <a:endParaRPr kumimoji="0" lang="zh-CN" altLang="en-US" sz="2400" b="0" i="0" u="none" strike="noStrike" kern="10" cap="none" spc="0" normalizeH="0" baseline="0" noProof="0" dirty="0" smtClean="0">
                <a:ln w="9525">
                  <a:noFill/>
                  <a:round/>
                  <a:headEnd/>
                  <a:tailEnd/>
                </a:ln>
                <a:solidFill>
                  <a:srgbClr val="FFFFFF"/>
                </a:solidFill>
                <a:effectLst/>
                <a:uLnTx/>
                <a:uFillTx/>
                <a:latin typeface="Impact" pitchFamily="34" charset="0"/>
                <a:ea typeface="微软雅黑" pitchFamily="34" charset="-122"/>
              </a:endParaRPr>
            </a:p>
          </p:txBody>
        </p:sp>
      </p:grpSp>
      <p:grpSp>
        <p:nvGrpSpPr>
          <p:cNvPr id="32" name="Group 41"/>
          <p:cNvGrpSpPr>
            <a:grpSpLocks/>
          </p:cNvGrpSpPr>
          <p:nvPr/>
        </p:nvGrpSpPr>
        <p:grpSpPr bwMode="auto">
          <a:xfrm>
            <a:off x="6288360" y="1518339"/>
            <a:ext cx="479425" cy="466725"/>
            <a:chOff x="0" y="0"/>
            <a:chExt cx="302" cy="294"/>
          </a:xfrm>
        </p:grpSpPr>
        <p:grpSp>
          <p:nvGrpSpPr>
            <p:cNvPr id="33" name="Group 43"/>
            <p:cNvGrpSpPr>
              <a:grpSpLocks/>
            </p:cNvGrpSpPr>
            <p:nvPr/>
          </p:nvGrpSpPr>
          <p:grpSpPr bwMode="auto">
            <a:xfrm>
              <a:off x="0" y="0"/>
              <a:ext cx="302" cy="294"/>
              <a:chOff x="0" y="0"/>
              <a:chExt cx="1042" cy="1019"/>
            </a:xfrm>
          </p:grpSpPr>
          <p:pic>
            <p:nvPicPr>
              <p:cNvPr id="35" name="Picture 44" descr="circuler_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Oval 45"/>
              <p:cNvSpPr>
                <a:spLocks noChangeArrowheads="1"/>
              </p:cNvSpPr>
              <p:nvPr/>
            </p:nvSpPr>
            <p:spPr bwMode="auto">
              <a:xfrm>
                <a:off x="0" y="0"/>
                <a:ext cx="1035" cy="1019"/>
              </a:xfrm>
              <a:prstGeom prst="ellipse">
                <a:avLst/>
              </a:prstGeom>
              <a:solidFill>
                <a:srgbClr val="8DC85C"/>
              </a:solidFill>
              <a:ln w="19050">
                <a:solidFill>
                  <a:srgbClr val="FFFFFF"/>
                </a:solidFill>
                <a:round/>
                <a:headEnd/>
                <a:tailEnd/>
              </a:ln>
            </p:spPr>
            <p:txBody>
              <a:bodyPr wrap="none" anchor="ctr"/>
              <a:lstStyle/>
              <a:p>
                <a:endParaRPr lang="zh-CN" altLang="en-US" kern="0" dirty="0">
                  <a:solidFill>
                    <a:sysClr val="windowText" lastClr="000000"/>
                  </a:solidFill>
                  <a:latin typeface="Impact" pitchFamily="34" charset="0"/>
                  <a:ea typeface="微软雅黑" pitchFamily="34" charset="-122"/>
                </a:endParaRPr>
              </a:p>
            </p:txBody>
          </p:sp>
        </p:grpSp>
        <p:sp>
          <p:nvSpPr>
            <p:cNvPr id="34" name="WordArt 47"/>
            <p:cNvSpPr>
              <a:spLocks noChangeArrowheads="1" noChangeShapeType="1"/>
            </p:cNvSpPr>
            <p:nvPr/>
          </p:nvSpPr>
          <p:spPr bwMode="auto">
            <a:xfrm>
              <a:off x="111" y="87"/>
              <a:ext cx="78" cy="115"/>
            </a:xfrm>
            <a:prstGeom prst="rect">
              <a:avLst/>
            </a:prstGeom>
          </p:spPr>
          <p:txBody>
            <a:bodyPr wrap="none" fromWordArt="1">
              <a:prstTxWarp prst="textPlain">
                <a:avLst>
                  <a:gd name="adj" fmla="val 5000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2400" i="0" u="none" strike="noStrike" kern="10" cap="none" spc="0" normalizeH="0" baseline="0" noProof="0" dirty="0" smtClean="0">
                  <a:ln w="9525">
                    <a:noFill/>
                    <a:round/>
                    <a:headEnd/>
                    <a:tailEnd/>
                  </a:ln>
                  <a:solidFill>
                    <a:schemeClr val="bg1"/>
                  </a:solidFill>
                  <a:effectLst/>
                  <a:uLnTx/>
                  <a:uFillTx/>
                  <a:latin typeface="Impact" pitchFamily="34" charset="0"/>
                  <a:ea typeface="微软雅黑" pitchFamily="34" charset="-122"/>
                </a:rPr>
                <a:t>4</a:t>
              </a:r>
              <a:endParaRPr kumimoji="0" lang="zh-CN" altLang="en-US" sz="2400" i="0" u="none" strike="noStrike" kern="10" cap="none" spc="0" normalizeH="0" baseline="0" noProof="0" dirty="0" smtClean="0">
                <a:ln w="9525">
                  <a:noFill/>
                  <a:round/>
                  <a:headEnd/>
                  <a:tailEnd/>
                </a:ln>
                <a:solidFill>
                  <a:schemeClr val="bg1"/>
                </a:solidFill>
                <a:effectLst/>
                <a:uLnTx/>
                <a:uFillTx/>
                <a:latin typeface="Impact" pitchFamily="34" charset="0"/>
                <a:ea typeface="微软雅黑" pitchFamily="34" charset="-122"/>
              </a:endParaRPr>
            </a:p>
          </p:txBody>
        </p:sp>
      </p:grpSp>
      <p:sp>
        <p:nvSpPr>
          <p:cNvPr id="37" name="Rectangle 48"/>
          <p:cNvSpPr>
            <a:spLocks noChangeArrowheads="1"/>
          </p:cNvSpPr>
          <p:nvPr/>
        </p:nvSpPr>
        <p:spPr bwMode="auto">
          <a:xfrm>
            <a:off x="2652985" y="3811060"/>
            <a:ext cx="1449388" cy="50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lnSpc>
                <a:spcPct val="150000"/>
              </a:lnSpc>
            </a:pPr>
            <a:r>
              <a:rPr lang="zh-CN" altLang="en-US" sz="1000" kern="0" dirty="0">
                <a:latin typeface="微软雅黑" pitchFamily="34" charset="-122"/>
                <a:ea typeface="微软雅黑" pitchFamily="34" charset="-122"/>
              </a:rPr>
              <a:t>单击此处添加</a:t>
            </a:r>
          </a:p>
          <a:p>
            <a:pPr algn="ctr">
              <a:lnSpc>
                <a:spcPct val="150000"/>
              </a:lnSpc>
            </a:pPr>
            <a:r>
              <a:rPr lang="zh-CN" altLang="en-US" sz="1000" kern="0" dirty="0">
                <a:latin typeface="微软雅黑" pitchFamily="34" charset="-122"/>
                <a:ea typeface="微软雅黑" pitchFamily="34" charset="-122"/>
              </a:rPr>
              <a:t>段落文字内容</a:t>
            </a:r>
          </a:p>
        </p:txBody>
      </p:sp>
      <p:sp>
        <p:nvSpPr>
          <p:cNvPr id="38" name="Rectangle 49"/>
          <p:cNvSpPr>
            <a:spLocks noChangeArrowheads="1"/>
          </p:cNvSpPr>
          <p:nvPr/>
        </p:nvSpPr>
        <p:spPr bwMode="auto">
          <a:xfrm>
            <a:off x="4108723" y="3037576"/>
            <a:ext cx="1198562" cy="509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lnSpc>
                <a:spcPct val="150000"/>
              </a:lnSpc>
            </a:pPr>
            <a:r>
              <a:rPr lang="zh-CN" altLang="en-US" sz="1000" kern="0" dirty="0">
                <a:latin typeface="微软雅黑" pitchFamily="34" charset="-122"/>
                <a:ea typeface="微软雅黑" pitchFamily="34" charset="-122"/>
              </a:rPr>
              <a:t>单击此处添加</a:t>
            </a:r>
          </a:p>
          <a:p>
            <a:pPr algn="ctr">
              <a:lnSpc>
                <a:spcPct val="150000"/>
              </a:lnSpc>
            </a:pPr>
            <a:r>
              <a:rPr lang="zh-CN" altLang="en-US" sz="1000" kern="0" dirty="0">
                <a:latin typeface="微软雅黑" pitchFamily="34" charset="-122"/>
                <a:ea typeface="微软雅黑" pitchFamily="34" charset="-122"/>
              </a:rPr>
              <a:t>段落文字内容</a:t>
            </a:r>
          </a:p>
        </p:txBody>
      </p:sp>
      <p:sp>
        <p:nvSpPr>
          <p:cNvPr id="39" name="Rectangle 50"/>
          <p:cNvSpPr>
            <a:spLocks noChangeArrowheads="1"/>
          </p:cNvSpPr>
          <p:nvPr/>
        </p:nvSpPr>
        <p:spPr bwMode="auto">
          <a:xfrm>
            <a:off x="5416226" y="2427977"/>
            <a:ext cx="1198562" cy="509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lnSpc>
                <a:spcPct val="150000"/>
              </a:lnSpc>
            </a:pPr>
            <a:r>
              <a:rPr lang="zh-CN" altLang="en-US" sz="1000" kern="0" dirty="0">
                <a:latin typeface="微软雅黑" pitchFamily="34" charset="-122"/>
                <a:ea typeface="微软雅黑" pitchFamily="34" charset="-122"/>
              </a:rPr>
              <a:t>单击此处添加</a:t>
            </a:r>
          </a:p>
          <a:p>
            <a:pPr algn="ctr">
              <a:lnSpc>
                <a:spcPct val="150000"/>
              </a:lnSpc>
            </a:pPr>
            <a:r>
              <a:rPr lang="zh-CN" altLang="en-US" sz="1000" kern="0" dirty="0">
                <a:latin typeface="微软雅黑" pitchFamily="34" charset="-122"/>
                <a:ea typeface="微软雅黑" pitchFamily="34" charset="-122"/>
              </a:rPr>
              <a:t>段落文字内容</a:t>
            </a:r>
          </a:p>
        </p:txBody>
      </p:sp>
      <p:sp>
        <p:nvSpPr>
          <p:cNvPr id="40" name="Rectangle 51"/>
          <p:cNvSpPr>
            <a:spLocks noChangeArrowheads="1"/>
          </p:cNvSpPr>
          <p:nvPr/>
        </p:nvSpPr>
        <p:spPr bwMode="auto">
          <a:xfrm>
            <a:off x="6528596" y="1766782"/>
            <a:ext cx="1198562" cy="509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lnSpc>
                <a:spcPct val="150000"/>
              </a:lnSpc>
            </a:pPr>
            <a:r>
              <a:rPr lang="zh-CN" altLang="en-US" sz="1000" kern="0" dirty="0">
                <a:latin typeface="微软雅黑" pitchFamily="34" charset="-122"/>
                <a:ea typeface="微软雅黑" pitchFamily="34" charset="-122"/>
              </a:rPr>
              <a:t>单击此处添加</a:t>
            </a:r>
          </a:p>
          <a:p>
            <a:pPr algn="ctr">
              <a:lnSpc>
                <a:spcPct val="150000"/>
              </a:lnSpc>
            </a:pPr>
            <a:r>
              <a:rPr lang="zh-CN" altLang="en-US" sz="1000" kern="0" dirty="0">
                <a:latin typeface="微软雅黑" pitchFamily="34" charset="-122"/>
                <a:ea typeface="微软雅黑" pitchFamily="34" charset="-122"/>
              </a:rPr>
              <a:t>段落文字内容</a:t>
            </a:r>
          </a:p>
        </p:txBody>
      </p:sp>
      <p:sp>
        <p:nvSpPr>
          <p:cNvPr id="41" name="Text Box 52"/>
          <p:cNvSpPr txBox="1">
            <a:spLocks noChangeArrowheads="1"/>
          </p:cNvSpPr>
          <p:nvPr/>
        </p:nvSpPr>
        <p:spPr bwMode="auto">
          <a:xfrm>
            <a:off x="1197545" y="987574"/>
            <a:ext cx="461665" cy="74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eaVert">
            <a:spAutoFit/>
          </a:bodyPr>
          <a:lstStyle>
            <a:lvl1pPr eaLnBrk="0" hangingPunct="0">
              <a:defRPr i="1">
                <a:solidFill>
                  <a:schemeClr val="tx1"/>
                </a:solidFill>
                <a:latin typeface="Arial" charset="0"/>
                <a:ea typeface="华文细黑" pitchFamily="2" charset="-122"/>
              </a:defRPr>
            </a:lvl1pPr>
            <a:lvl2pPr marL="742950" indent="-285750" eaLnBrk="0" hangingPunct="0">
              <a:defRPr i="1">
                <a:solidFill>
                  <a:schemeClr val="tx1"/>
                </a:solidFill>
                <a:latin typeface="Arial" charset="0"/>
                <a:ea typeface="华文细黑" pitchFamily="2" charset="-122"/>
              </a:defRPr>
            </a:lvl2pPr>
            <a:lvl3pPr marL="1143000" indent="-228600" eaLnBrk="0" hangingPunct="0">
              <a:defRPr i="1">
                <a:solidFill>
                  <a:schemeClr val="tx1"/>
                </a:solidFill>
                <a:latin typeface="Arial" charset="0"/>
                <a:ea typeface="华文细黑" pitchFamily="2" charset="-122"/>
              </a:defRPr>
            </a:lvl3pPr>
            <a:lvl4pPr marL="1600200" indent="-228600" eaLnBrk="0" hangingPunct="0">
              <a:defRPr i="1">
                <a:solidFill>
                  <a:schemeClr val="tx1"/>
                </a:solidFill>
                <a:latin typeface="Arial" charset="0"/>
                <a:ea typeface="华文细黑" pitchFamily="2" charset="-122"/>
              </a:defRPr>
            </a:lvl4pPr>
            <a:lvl5pPr marL="2057400" indent="-228600" eaLnBrk="0" hangingPunct="0">
              <a:defRPr i="1">
                <a:solidFill>
                  <a:schemeClr val="tx1"/>
                </a:solidFill>
                <a:latin typeface="Arial" charset="0"/>
                <a:ea typeface="华文细黑" pitchFamily="2" charset="-122"/>
              </a:defRPr>
            </a:lvl5pPr>
            <a:lvl6pPr marL="2514600" indent="-228600" eaLnBrk="0" fontAlgn="base" hangingPunct="0">
              <a:spcBef>
                <a:spcPct val="0"/>
              </a:spcBef>
              <a:spcAft>
                <a:spcPct val="0"/>
              </a:spcAft>
              <a:defRPr i="1">
                <a:solidFill>
                  <a:schemeClr val="tx1"/>
                </a:solidFill>
                <a:latin typeface="Arial" charset="0"/>
                <a:ea typeface="华文细黑" pitchFamily="2" charset="-122"/>
              </a:defRPr>
            </a:lvl6pPr>
            <a:lvl7pPr marL="2971800" indent="-228600" eaLnBrk="0" fontAlgn="base" hangingPunct="0">
              <a:spcBef>
                <a:spcPct val="0"/>
              </a:spcBef>
              <a:spcAft>
                <a:spcPct val="0"/>
              </a:spcAft>
              <a:defRPr i="1">
                <a:solidFill>
                  <a:schemeClr val="tx1"/>
                </a:solidFill>
                <a:latin typeface="Arial" charset="0"/>
                <a:ea typeface="华文细黑" pitchFamily="2" charset="-122"/>
              </a:defRPr>
            </a:lvl7pPr>
            <a:lvl8pPr marL="3429000" indent="-228600" eaLnBrk="0" fontAlgn="base" hangingPunct="0">
              <a:spcBef>
                <a:spcPct val="0"/>
              </a:spcBef>
              <a:spcAft>
                <a:spcPct val="0"/>
              </a:spcAft>
              <a:defRPr i="1">
                <a:solidFill>
                  <a:schemeClr val="tx1"/>
                </a:solidFill>
                <a:latin typeface="Arial" charset="0"/>
                <a:ea typeface="华文细黑" pitchFamily="2" charset="-122"/>
              </a:defRPr>
            </a:lvl8pPr>
            <a:lvl9pPr marL="3886200" indent="-228600" eaLnBrk="0" fontAlgn="base" hangingPunct="0">
              <a:spcBef>
                <a:spcPct val="0"/>
              </a:spcBef>
              <a:spcAft>
                <a:spcPct val="0"/>
              </a:spcAft>
              <a:defRPr i="1">
                <a:solidFill>
                  <a:schemeClr val="tx1"/>
                </a:solidFill>
                <a:latin typeface="Arial" charset="0"/>
                <a:ea typeface="华文细黑"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lang="zh-CN" altLang="en-US" b="1" i="0" kern="0" dirty="0">
                <a:latin typeface="微软雅黑" pitchFamily="34" charset="-122"/>
                <a:ea typeface="微软雅黑" pitchFamily="34" charset="-122"/>
              </a:rPr>
              <a:t>标题</a:t>
            </a:r>
            <a:endParaRPr kumimoji="0" lang="zh-CN" altLang="en-US" sz="1800" b="1" i="0" u="none" strike="noStrike" kern="0" cap="none" spc="0" normalizeH="0" baseline="0" noProof="0" dirty="0" smtClean="0">
              <a:ln>
                <a:noFill/>
              </a:ln>
              <a:effectLst/>
              <a:uLnTx/>
              <a:uFillTx/>
              <a:latin typeface="微软雅黑" pitchFamily="34" charset="-122"/>
              <a:ea typeface="微软雅黑" pitchFamily="34" charset="-122"/>
            </a:endParaRPr>
          </a:p>
        </p:txBody>
      </p:sp>
      <p:sp>
        <p:nvSpPr>
          <p:cNvPr id="42" name="Text Box 53"/>
          <p:cNvSpPr txBox="1">
            <a:spLocks noChangeArrowheads="1"/>
          </p:cNvSpPr>
          <p:nvPr/>
        </p:nvSpPr>
        <p:spPr bwMode="auto">
          <a:xfrm>
            <a:off x="2275160" y="4328214"/>
            <a:ext cx="7493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i="1">
                <a:solidFill>
                  <a:schemeClr val="tx1"/>
                </a:solidFill>
                <a:latin typeface="Arial" charset="0"/>
                <a:ea typeface="华文细黑" pitchFamily="2" charset="-122"/>
              </a:defRPr>
            </a:lvl1pPr>
            <a:lvl2pPr marL="742950" indent="-285750" eaLnBrk="0" hangingPunct="0">
              <a:defRPr i="1">
                <a:solidFill>
                  <a:schemeClr val="tx1"/>
                </a:solidFill>
                <a:latin typeface="Arial" charset="0"/>
                <a:ea typeface="华文细黑" pitchFamily="2" charset="-122"/>
              </a:defRPr>
            </a:lvl2pPr>
            <a:lvl3pPr marL="1143000" indent="-228600" eaLnBrk="0" hangingPunct="0">
              <a:defRPr i="1">
                <a:solidFill>
                  <a:schemeClr val="tx1"/>
                </a:solidFill>
                <a:latin typeface="Arial" charset="0"/>
                <a:ea typeface="华文细黑" pitchFamily="2" charset="-122"/>
              </a:defRPr>
            </a:lvl3pPr>
            <a:lvl4pPr marL="1600200" indent="-228600" eaLnBrk="0" hangingPunct="0">
              <a:defRPr i="1">
                <a:solidFill>
                  <a:schemeClr val="tx1"/>
                </a:solidFill>
                <a:latin typeface="Arial" charset="0"/>
                <a:ea typeface="华文细黑" pitchFamily="2" charset="-122"/>
              </a:defRPr>
            </a:lvl4pPr>
            <a:lvl5pPr marL="2057400" indent="-228600" eaLnBrk="0" hangingPunct="0">
              <a:defRPr i="1">
                <a:solidFill>
                  <a:schemeClr val="tx1"/>
                </a:solidFill>
                <a:latin typeface="Arial" charset="0"/>
                <a:ea typeface="华文细黑" pitchFamily="2" charset="-122"/>
              </a:defRPr>
            </a:lvl5pPr>
            <a:lvl6pPr marL="2514600" indent="-228600" eaLnBrk="0" fontAlgn="base" hangingPunct="0">
              <a:spcBef>
                <a:spcPct val="0"/>
              </a:spcBef>
              <a:spcAft>
                <a:spcPct val="0"/>
              </a:spcAft>
              <a:defRPr i="1">
                <a:solidFill>
                  <a:schemeClr val="tx1"/>
                </a:solidFill>
                <a:latin typeface="Arial" charset="0"/>
                <a:ea typeface="华文细黑" pitchFamily="2" charset="-122"/>
              </a:defRPr>
            </a:lvl6pPr>
            <a:lvl7pPr marL="2971800" indent="-228600" eaLnBrk="0" fontAlgn="base" hangingPunct="0">
              <a:spcBef>
                <a:spcPct val="0"/>
              </a:spcBef>
              <a:spcAft>
                <a:spcPct val="0"/>
              </a:spcAft>
              <a:defRPr i="1">
                <a:solidFill>
                  <a:schemeClr val="tx1"/>
                </a:solidFill>
                <a:latin typeface="Arial" charset="0"/>
                <a:ea typeface="华文细黑" pitchFamily="2" charset="-122"/>
              </a:defRPr>
            </a:lvl7pPr>
            <a:lvl8pPr marL="3429000" indent="-228600" eaLnBrk="0" fontAlgn="base" hangingPunct="0">
              <a:spcBef>
                <a:spcPct val="0"/>
              </a:spcBef>
              <a:spcAft>
                <a:spcPct val="0"/>
              </a:spcAft>
              <a:defRPr i="1">
                <a:solidFill>
                  <a:schemeClr val="tx1"/>
                </a:solidFill>
                <a:latin typeface="Arial" charset="0"/>
                <a:ea typeface="华文细黑" pitchFamily="2" charset="-122"/>
              </a:defRPr>
            </a:lvl8pPr>
            <a:lvl9pPr marL="3886200" indent="-228600" eaLnBrk="0" fontAlgn="base" hangingPunct="0">
              <a:spcBef>
                <a:spcPct val="0"/>
              </a:spcBef>
              <a:spcAft>
                <a:spcPct val="0"/>
              </a:spcAft>
              <a:defRPr i="1">
                <a:solidFill>
                  <a:schemeClr val="tx1"/>
                </a:solidFill>
                <a:latin typeface="Arial" charset="0"/>
                <a:ea typeface="华文细黑"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lang="zh-CN" altLang="en-US" i="0" kern="0" dirty="0" smtClean="0">
                <a:latin typeface="Impact" pitchFamily="34" charset="0"/>
                <a:ea typeface="微软雅黑" pitchFamily="34" charset="-122"/>
              </a:rPr>
              <a:t>文字</a:t>
            </a:r>
            <a:endParaRPr kumimoji="0" lang="en-US" altLang="zh-CN" sz="1800" i="0" u="none" strike="noStrike" kern="0" cap="none" spc="0" normalizeH="0" baseline="0" noProof="0" dirty="0" smtClean="0">
              <a:ln>
                <a:noFill/>
              </a:ln>
              <a:effectLst/>
              <a:uLnTx/>
              <a:uFillTx/>
              <a:latin typeface="Impact" pitchFamily="34" charset="0"/>
              <a:ea typeface="微软雅黑" pitchFamily="34" charset="-122"/>
            </a:endParaRPr>
          </a:p>
        </p:txBody>
      </p:sp>
      <p:sp>
        <p:nvSpPr>
          <p:cNvPr id="43" name="Text Box 54"/>
          <p:cNvSpPr txBox="1">
            <a:spLocks noChangeArrowheads="1"/>
          </p:cNvSpPr>
          <p:nvPr/>
        </p:nvSpPr>
        <p:spPr bwMode="auto">
          <a:xfrm>
            <a:off x="3732485" y="4328214"/>
            <a:ext cx="7493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i="1">
                <a:solidFill>
                  <a:schemeClr val="tx1"/>
                </a:solidFill>
                <a:latin typeface="Arial" charset="0"/>
                <a:ea typeface="华文细黑" pitchFamily="2" charset="-122"/>
              </a:defRPr>
            </a:lvl1pPr>
            <a:lvl2pPr marL="742950" indent="-285750" eaLnBrk="0" hangingPunct="0">
              <a:defRPr i="1">
                <a:solidFill>
                  <a:schemeClr val="tx1"/>
                </a:solidFill>
                <a:latin typeface="Arial" charset="0"/>
                <a:ea typeface="华文细黑" pitchFamily="2" charset="-122"/>
              </a:defRPr>
            </a:lvl2pPr>
            <a:lvl3pPr marL="1143000" indent="-228600" eaLnBrk="0" hangingPunct="0">
              <a:defRPr i="1">
                <a:solidFill>
                  <a:schemeClr val="tx1"/>
                </a:solidFill>
                <a:latin typeface="Arial" charset="0"/>
                <a:ea typeface="华文细黑" pitchFamily="2" charset="-122"/>
              </a:defRPr>
            </a:lvl3pPr>
            <a:lvl4pPr marL="1600200" indent="-228600" eaLnBrk="0" hangingPunct="0">
              <a:defRPr i="1">
                <a:solidFill>
                  <a:schemeClr val="tx1"/>
                </a:solidFill>
                <a:latin typeface="Arial" charset="0"/>
                <a:ea typeface="华文细黑" pitchFamily="2" charset="-122"/>
              </a:defRPr>
            </a:lvl4pPr>
            <a:lvl5pPr marL="2057400" indent="-228600" eaLnBrk="0" hangingPunct="0">
              <a:defRPr i="1">
                <a:solidFill>
                  <a:schemeClr val="tx1"/>
                </a:solidFill>
                <a:latin typeface="Arial" charset="0"/>
                <a:ea typeface="华文细黑" pitchFamily="2" charset="-122"/>
              </a:defRPr>
            </a:lvl5pPr>
            <a:lvl6pPr marL="2514600" indent="-228600" eaLnBrk="0" fontAlgn="base" hangingPunct="0">
              <a:spcBef>
                <a:spcPct val="0"/>
              </a:spcBef>
              <a:spcAft>
                <a:spcPct val="0"/>
              </a:spcAft>
              <a:defRPr i="1">
                <a:solidFill>
                  <a:schemeClr val="tx1"/>
                </a:solidFill>
                <a:latin typeface="Arial" charset="0"/>
                <a:ea typeface="华文细黑" pitchFamily="2" charset="-122"/>
              </a:defRPr>
            </a:lvl6pPr>
            <a:lvl7pPr marL="2971800" indent="-228600" eaLnBrk="0" fontAlgn="base" hangingPunct="0">
              <a:spcBef>
                <a:spcPct val="0"/>
              </a:spcBef>
              <a:spcAft>
                <a:spcPct val="0"/>
              </a:spcAft>
              <a:defRPr i="1">
                <a:solidFill>
                  <a:schemeClr val="tx1"/>
                </a:solidFill>
                <a:latin typeface="Arial" charset="0"/>
                <a:ea typeface="华文细黑" pitchFamily="2" charset="-122"/>
              </a:defRPr>
            </a:lvl7pPr>
            <a:lvl8pPr marL="3429000" indent="-228600" eaLnBrk="0" fontAlgn="base" hangingPunct="0">
              <a:spcBef>
                <a:spcPct val="0"/>
              </a:spcBef>
              <a:spcAft>
                <a:spcPct val="0"/>
              </a:spcAft>
              <a:defRPr i="1">
                <a:solidFill>
                  <a:schemeClr val="tx1"/>
                </a:solidFill>
                <a:latin typeface="Arial" charset="0"/>
                <a:ea typeface="华文细黑" pitchFamily="2" charset="-122"/>
              </a:defRPr>
            </a:lvl8pPr>
            <a:lvl9pPr marL="3886200" indent="-228600" eaLnBrk="0" fontAlgn="base" hangingPunct="0">
              <a:spcBef>
                <a:spcPct val="0"/>
              </a:spcBef>
              <a:spcAft>
                <a:spcPct val="0"/>
              </a:spcAft>
              <a:defRPr i="1">
                <a:solidFill>
                  <a:schemeClr val="tx1"/>
                </a:solidFill>
                <a:latin typeface="Arial" charset="0"/>
                <a:ea typeface="华文细黑"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dirty="0" smtClean="0">
                <a:ln>
                  <a:noFill/>
                </a:ln>
                <a:effectLst/>
                <a:uLnTx/>
                <a:uFillTx/>
                <a:latin typeface="Impact" pitchFamily="34" charset="0"/>
                <a:ea typeface="微软雅黑" pitchFamily="34" charset="-122"/>
              </a:rPr>
              <a:t>文</a:t>
            </a:r>
            <a:r>
              <a:rPr lang="zh-CN" altLang="en-US" i="0" kern="0" dirty="0">
                <a:latin typeface="Impact" pitchFamily="34" charset="0"/>
                <a:ea typeface="微软雅黑" pitchFamily="34" charset="-122"/>
              </a:rPr>
              <a:t>字</a:t>
            </a:r>
            <a:endParaRPr kumimoji="0" lang="en-US" altLang="zh-CN" sz="1800" i="0" u="none" strike="noStrike" kern="0" cap="none" spc="0" normalizeH="0" baseline="0" noProof="0" dirty="0" smtClean="0">
              <a:ln>
                <a:noFill/>
              </a:ln>
              <a:effectLst/>
              <a:uLnTx/>
              <a:uFillTx/>
              <a:latin typeface="Impact" pitchFamily="34" charset="0"/>
              <a:ea typeface="微软雅黑" pitchFamily="34" charset="-122"/>
            </a:endParaRPr>
          </a:p>
        </p:txBody>
      </p:sp>
      <p:sp>
        <p:nvSpPr>
          <p:cNvPr id="44" name="Text Box 55"/>
          <p:cNvSpPr txBox="1">
            <a:spLocks noChangeArrowheads="1"/>
          </p:cNvSpPr>
          <p:nvPr/>
        </p:nvSpPr>
        <p:spPr bwMode="auto">
          <a:xfrm>
            <a:off x="4923110" y="4328214"/>
            <a:ext cx="7493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i="1">
                <a:solidFill>
                  <a:schemeClr val="tx1"/>
                </a:solidFill>
                <a:latin typeface="Arial" charset="0"/>
                <a:ea typeface="华文细黑" pitchFamily="2" charset="-122"/>
              </a:defRPr>
            </a:lvl1pPr>
            <a:lvl2pPr marL="742950" indent="-285750" eaLnBrk="0" hangingPunct="0">
              <a:defRPr i="1">
                <a:solidFill>
                  <a:schemeClr val="tx1"/>
                </a:solidFill>
                <a:latin typeface="Arial" charset="0"/>
                <a:ea typeface="华文细黑" pitchFamily="2" charset="-122"/>
              </a:defRPr>
            </a:lvl2pPr>
            <a:lvl3pPr marL="1143000" indent="-228600" eaLnBrk="0" hangingPunct="0">
              <a:defRPr i="1">
                <a:solidFill>
                  <a:schemeClr val="tx1"/>
                </a:solidFill>
                <a:latin typeface="Arial" charset="0"/>
                <a:ea typeface="华文细黑" pitchFamily="2" charset="-122"/>
              </a:defRPr>
            </a:lvl3pPr>
            <a:lvl4pPr marL="1600200" indent="-228600" eaLnBrk="0" hangingPunct="0">
              <a:defRPr i="1">
                <a:solidFill>
                  <a:schemeClr val="tx1"/>
                </a:solidFill>
                <a:latin typeface="Arial" charset="0"/>
                <a:ea typeface="华文细黑" pitchFamily="2" charset="-122"/>
              </a:defRPr>
            </a:lvl4pPr>
            <a:lvl5pPr marL="2057400" indent="-228600" eaLnBrk="0" hangingPunct="0">
              <a:defRPr i="1">
                <a:solidFill>
                  <a:schemeClr val="tx1"/>
                </a:solidFill>
                <a:latin typeface="Arial" charset="0"/>
                <a:ea typeface="华文细黑" pitchFamily="2" charset="-122"/>
              </a:defRPr>
            </a:lvl5pPr>
            <a:lvl6pPr marL="2514600" indent="-228600" eaLnBrk="0" fontAlgn="base" hangingPunct="0">
              <a:spcBef>
                <a:spcPct val="0"/>
              </a:spcBef>
              <a:spcAft>
                <a:spcPct val="0"/>
              </a:spcAft>
              <a:defRPr i="1">
                <a:solidFill>
                  <a:schemeClr val="tx1"/>
                </a:solidFill>
                <a:latin typeface="Arial" charset="0"/>
                <a:ea typeface="华文细黑" pitchFamily="2" charset="-122"/>
              </a:defRPr>
            </a:lvl6pPr>
            <a:lvl7pPr marL="2971800" indent="-228600" eaLnBrk="0" fontAlgn="base" hangingPunct="0">
              <a:spcBef>
                <a:spcPct val="0"/>
              </a:spcBef>
              <a:spcAft>
                <a:spcPct val="0"/>
              </a:spcAft>
              <a:defRPr i="1">
                <a:solidFill>
                  <a:schemeClr val="tx1"/>
                </a:solidFill>
                <a:latin typeface="Arial" charset="0"/>
                <a:ea typeface="华文细黑" pitchFamily="2" charset="-122"/>
              </a:defRPr>
            </a:lvl7pPr>
            <a:lvl8pPr marL="3429000" indent="-228600" eaLnBrk="0" fontAlgn="base" hangingPunct="0">
              <a:spcBef>
                <a:spcPct val="0"/>
              </a:spcBef>
              <a:spcAft>
                <a:spcPct val="0"/>
              </a:spcAft>
              <a:defRPr i="1">
                <a:solidFill>
                  <a:schemeClr val="tx1"/>
                </a:solidFill>
                <a:latin typeface="Arial" charset="0"/>
                <a:ea typeface="华文细黑" pitchFamily="2" charset="-122"/>
              </a:defRPr>
            </a:lvl8pPr>
            <a:lvl9pPr marL="3886200" indent="-228600" eaLnBrk="0" fontAlgn="base" hangingPunct="0">
              <a:spcBef>
                <a:spcPct val="0"/>
              </a:spcBef>
              <a:spcAft>
                <a:spcPct val="0"/>
              </a:spcAft>
              <a:defRPr i="1">
                <a:solidFill>
                  <a:schemeClr val="tx1"/>
                </a:solidFill>
                <a:latin typeface="Arial" charset="0"/>
                <a:ea typeface="华文细黑"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dirty="0" smtClean="0">
                <a:ln>
                  <a:noFill/>
                </a:ln>
                <a:effectLst/>
                <a:uLnTx/>
                <a:uFillTx/>
                <a:latin typeface="Impact" pitchFamily="34" charset="0"/>
                <a:ea typeface="微软雅黑" pitchFamily="34" charset="-122"/>
              </a:rPr>
              <a:t>文字</a:t>
            </a:r>
            <a:endParaRPr kumimoji="0" lang="en-US" altLang="zh-CN" sz="1800" i="0" u="none" strike="noStrike" kern="0" cap="none" spc="0" normalizeH="0" baseline="0" noProof="0" dirty="0" smtClean="0">
              <a:ln>
                <a:noFill/>
              </a:ln>
              <a:effectLst/>
              <a:uLnTx/>
              <a:uFillTx/>
              <a:latin typeface="Impact" pitchFamily="34" charset="0"/>
              <a:ea typeface="微软雅黑" pitchFamily="34" charset="-122"/>
            </a:endParaRPr>
          </a:p>
        </p:txBody>
      </p:sp>
      <p:sp>
        <p:nvSpPr>
          <p:cNvPr id="45" name="Text Box 56"/>
          <p:cNvSpPr txBox="1">
            <a:spLocks noChangeArrowheads="1"/>
          </p:cNvSpPr>
          <p:nvPr/>
        </p:nvSpPr>
        <p:spPr bwMode="auto">
          <a:xfrm>
            <a:off x="6137548" y="4328214"/>
            <a:ext cx="7493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i="1">
                <a:solidFill>
                  <a:schemeClr val="tx1"/>
                </a:solidFill>
                <a:latin typeface="Arial" charset="0"/>
                <a:ea typeface="华文细黑" pitchFamily="2" charset="-122"/>
              </a:defRPr>
            </a:lvl1pPr>
            <a:lvl2pPr marL="742950" indent="-285750" eaLnBrk="0" hangingPunct="0">
              <a:defRPr i="1">
                <a:solidFill>
                  <a:schemeClr val="tx1"/>
                </a:solidFill>
                <a:latin typeface="Arial" charset="0"/>
                <a:ea typeface="华文细黑" pitchFamily="2" charset="-122"/>
              </a:defRPr>
            </a:lvl2pPr>
            <a:lvl3pPr marL="1143000" indent="-228600" eaLnBrk="0" hangingPunct="0">
              <a:defRPr i="1">
                <a:solidFill>
                  <a:schemeClr val="tx1"/>
                </a:solidFill>
                <a:latin typeface="Arial" charset="0"/>
                <a:ea typeface="华文细黑" pitchFamily="2" charset="-122"/>
              </a:defRPr>
            </a:lvl3pPr>
            <a:lvl4pPr marL="1600200" indent="-228600" eaLnBrk="0" hangingPunct="0">
              <a:defRPr i="1">
                <a:solidFill>
                  <a:schemeClr val="tx1"/>
                </a:solidFill>
                <a:latin typeface="Arial" charset="0"/>
                <a:ea typeface="华文细黑" pitchFamily="2" charset="-122"/>
              </a:defRPr>
            </a:lvl4pPr>
            <a:lvl5pPr marL="2057400" indent="-228600" eaLnBrk="0" hangingPunct="0">
              <a:defRPr i="1">
                <a:solidFill>
                  <a:schemeClr val="tx1"/>
                </a:solidFill>
                <a:latin typeface="Arial" charset="0"/>
                <a:ea typeface="华文细黑" pitchFamily="2" charset="-122"/>
              </a:defRPr>
            </a:lvl5pPr>
            <a:lvl6pPr marL="2514600" indent="-228600" eaLnBrk="0" fontAlgn="base" hangingPunct="0">
              <a:spcBef>
                <a:spcPct val="0"/>
              </a:spcBef>
              <a:spcAft>
                <a:spcPct val="0"/>
              </a:spcAft>
              <a:defRPr i="1">
                <a:solidFill>
                  <a:schemeClr val="tx1"/>
                </a:solidFill>
                <a:latin typeface="Arial" charset="0"/>
                <a:ea typeface="华文细黑" pitchFamily="2" charset="-122"/>
              </a:defRPr>
            </a:lvl6pPr>
            <a:lvl7pPr marL="2971800" indent="-228600" eaLnBrk="0" fontAlgn="base" hangingPunct="0">
              <a:spcBef>
                <a:spcPct val="0"/>
              </a:spcBef>
              <a:spcAft>
                <a:spcPct val="0"/>
              </a:spcAft>
              <a:defRPr i="1">
                <a:solidFill>
                  <a:schemeClr val="tx1"/>
                </a:solidFill>
                <a:latin typeface="Arial" charset="0"/>
                <a:ea typeface="华文细黑" pitchFamily="2" charset="-122"/>
              </a:defRPr>
            </a:lvl7pPr>
            <a:lvl8pPr marL="3429000" indent="-228600" eaLnBrk="0" fontAlgn="base" hangingPunct="0">
              <a:spcBef>
                <a:spcPct val="0"/>
              </a:spcBef>
              <a:spcAft>
                <a:spcPct val="0"/>
              </a:spcAft>
              <a:defRPr i="1">
                <a:solidFill>
                  <a:schemeClr val="tx1"/>
                </a:solidFill>
                <a:latin typeface="Arial" charset="0"/>
                <a:ea typeface="华文细黑" pitchFamily="2" charset="-122"/>
              </a:defRPr>
            </a:lvl8pPr>
            <a:lvl9pPr marL="3886200" indent="-228600" eaLnBrk="0" fontAlgn="base" hangingPunct="0">
              <a:spcBef>
                <a:spcPct val="0"/>
              </a:spcBef>
              <a:spcAft>
                <a:spcPct val="0"/>
              </a:spcAft>
              <a:defRPr i="1">
                <a:solidFill>
                  <a:schemeClr val="tx1"/>
                </a:solidFill>
                <a:latin typeface="Arial" charset="0"/>
                <a:ea typeface="华文细黑" pitchFamily="2" charset="-122"/>
              </a:defRPr>
            </a:lvl9p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zh-CN" altLang="en-US" sz="1800" i="0" u="none" strike="noStrike" kern="0" cap="none" spc="0" normalizeH="0" baseline="0" noProof="0" dirty="0" smtClean="0">
                <a:ln>
                  <a:noFill/>
                </a:ln>
                <a:effectLst/>
                <a:uLnTx/>
                <a:uFillTx/>
                <a:latin typeface="Impact" pitchFamily="34" charset="0"/>
                <a:ea typeface="微软雅黑" pitchFamily="34" charset="-122"/>
              </a:rPr>
              <a:t>文</a:t>
            </a:r>
            <a:r>
              <a:rPr lang="zh-CN" altLang="en-US" i="0" kern="0" dirty="0">
                <a:latin typeface="Impact" pitchFamily="34" charset="0"/>
                <a:ea typeface="微软雅黑" pitchFamily="34" charset="-122"/>
              </a:rPr>
              <a:t>字</a:t>
            </a:r>
            <a:endParaRPr kumimoji="0" lang="en-US" altLang="zh-CN" sz="1800" i="0" u="none" strike="noStrike" kern="0" cap="none" spc="0" normalizeH="0" baseline="0" noProof="0" dirty="0" smtClean="0">
              <a:ln>
                <a:noFill/>
              </a:ln>
              <a:effectLst/>
              <a:uLnTx/>
              <a:uFillTx/>
              <a:latin typeface="Impact" pitchFamily="34" charset="0"/>
              <a:ea typeface="微软雅黑" pitchFamily="34" charset="-122"/>
            </a:endParaRPr>
          </a:p>
        </p:txBody>
      </p:sp>
    </p:spTree>
    <p:extLst>
      <p:ext uri="{BB962C8B-B14F-4D97-AF65-F5344CB8AC3E}">
        <p14:creationId xmlns:p14="http://schemas.microsoft.com/office/powerpoint/2010/main" xmlns="" val="3507499523"/>
      </p:ext>
    </p:extLst>
  </p:cSld>
  <p:clrMapOvr>
    <a:masterClrMapping/>
  </p:clrMapOvr>
  <mc:AlternateContent xmlns:mc="http://schemas.openxmlformats.org/markup-compatibility/2006">
    <mc:Choice xmlns:p14="http://schemas.microsoft.com/office/powerpoint/2010/main" xmlns=""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2000"/>
                            </p:stCondLst>
                            <p:childTnLst>
                              <p:par>
                                <p:cTn id="29" presetID="22" presetClass="entr" presetSubtype="4"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childTnLst>
                          </p:cTn>
                        </p:par>
                        <p:par>
                          <p:cTn id="41" fill="hold">
                            <p:stCondLst>
                              <p:cond delay="2500"/>
                            </p:stCondLst>
                            <p:childTnLst>
                              <p:par>
                                <p:cTn id="42" presetID="22" presetClass="entr" presetSubtype="4"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500"/>
                                        <p:tgtEl>
                                          <p:spTgt spid="14"/>
                                        </p:tgtEl>
                                      </p:cBhvr>
                                    </p:animEffect>
                                  </p:childTnLst>
                                </p:cTn>
                              </p:par>
                            </p:childTnLst>
                          </p:cTn>
                        </p:par>
                        <p:par>
                          <p:cTn id="45" fill="hold">
                            <p:stCondLst>
                              <p:cond delay="3000"/>
                            </p:stCondLst>
                            <p:childTnLst>
                              <p:par>
                                <p:cTn id="46" presetID="52" presetClass="entr" presetSubtype="0"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Scale>
                                      <p:cBhvr>
                                        <p:cTn id="48" dur="25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250" decel="50000" fill="hold">
                                          <p:stCondLst>
                                            <p:cond delay="0"/>
                                          </p:stCondLst>
                                        </p:cTn>
                                        <p:tgtEl>
                                          <p:spTgt spid="19"/>
                                        </p:tgtEl>
                                        <p:attrNameLst>
                                          <p:attrName>ppt_x</p:attrName>
                                          <p:attrName>ppt_y</p:attrName>
                                        </p:attrNameLst>
                                      </p:cBhvr>
                                    </p:animMotion>
                                    <p:animEffect transition="in" filter="fade">
                                      <p:cBhvr>
                                        <p:cTn id="50" dur="250"/>
                                        <p:tgtEl>
                                          <p:spTgt spid="19"/>
                                        </p:tgtEl>
                                      </p:cBhvr>
                                    </p:animEffect>
                                  </p:childTnLst>
                                </p:cTn>
                              </p:par>
                              <p:par>
                                <p:cTn id="51" presetID="52" presetClass="entr" presetSubtype="0" fill="hold" nodeType="withEffect">
                                  <p:stCondLst>
                                    <p:cond delay="250"/>
                                  </p:stCondLst>
                                  <p:childTnLst>
                                    <p:set>
                                      <p:cBhvr>
                                        <p:cTn id="52" dur="1" fill="hold">
                                          <p:stCondLst>
                                            <p:cond delay="0"/>
                                          </p:stCondLst>
                                        </p:cTn>
                                        <p:tgtEl>
                                          <p:spTgt spid="24"/>
                                        </p:tgtEl>
                                        <p:attrNameLst>
                                          <p:attrName>style.visibility</p:attrName>
                                        </p:attrNameLst>
                                      </p:cBhvr>
                                      <p:to>
                                        <p:strVal val="visible"/>
                                      </p:to>
                                    </p:set>
                                    <p:animScale>
                                      <p:cBhvr>
                                        <p:cTn id="53" dur="250" decel="50000" fill="hold">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250" decel="50000" fill="hold">
                                          <p:stCondLst>
                                            <p:cond delay="0"/>
                                          </p:stCondLst>
                                        </p:cTn>
                                        <p:tgtEl>
                                          <p:spTgt spid="24"/>
                                        </p:tgtEl>
                                        <p:attrNameLst>
                                          <p:attrName>ppt_x</p:attrName>
                                          <p:attrName>ppt_y</p:attrName>
                                        </p:attrNameLst>
                                      </p:cBhvr>
                                    </p:animMotion>
                                    <p:animEffect transition="in" filter="fade">
                                      <p:cBhvr>
                                        <p:cTn id="55" dur="250"/>
                                        <p:tgtEl>
                                          <p:spTgt spid="24"/>
                                        </p:tgtEl>
                                      </p:cBhvr>
                                    </p:animEffect>
                                  </p:childTnLst>
                                </p:cTn>
                              </p:par>
                              <p:par>
                                <p:cTn id="56" presetID="52" presetClass="entr" presetSubtype="0" fill="hold" nodeType="withEffect">
                                  <p:stCondLst>
                                    <p:cond delay="500"/>
                                  </p:stCondLst>
                                  <p:childTnLst>
                                    <p:set>
                                      <p:cBhvr>
                                        <p:cTn id="57" dur="1" fill="hold">
                                          <p:stCondLst>
                                            <p:cond delay="0"/>
                                          </p:stCondLst>
                                        </p:cTn>
                                        <p:tgtEl>
                                          <p:spTgt spid="29"/>
                                        </p:tgtEl>
                                        <p:attrNameLst>
                                          <p:attrName>style.visibility</p:attrName>
                                        </p:attrNameLst>
                                      </p:cBhvr>
                                      <p:to>
                                        <p:strVal val="visible"/>
                                      </p:to>
                                    </p:set>
                                    <p:animScale>
                                      <p:cBhvr>
                                        <p:cTn id="58" dur="25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250" decel="50000" fill="hold">
                                          <p:stCondLst>
                                            <p:cond delay="0"/>
                                          </p:stCondLst>
                                        </p:cTn>
                                        <p:tgtEl>
                                          <p:spTgt spid="29"/>
                                        </p:tgtEl>
                                        <p:attrNameLst>
                                          <p:attrName>ppt_x</p:attrName>
                                          <p:attrName>ppt_y</p:attrName>
                                        </p:attrNameLst>
                                      </p:cBhvr>
                                    </p:animMotion>
                                    <p:animEffect transition="in" filter="fade">
                                      <p:cBhvr>
                                        <p:cTn id="60" dur="250"/>
                                        <p:tgtEl>
                                          <p:spTgt spid="29"/>
                                        </p:tgtEl>
                                      </p:cBhvr>
                                    </p:animEffect>
                                  </p:childTnLst>
                                </p:cTn>
                              </p:par>
                              <p:par>
                                <p:cTn id="61" presetID="52" presetClass="entr" presetSubtype="0" fill="hold" nodeType="withEffect">
                                  <p:stCondLst>
                                    <p:cond delay="750"/>
                                  </p:stCondLst>
                                  <p:childTnLst>
                                    <p:set>
                                      <p:cBhvr>
                                        <p:cTn id="62" dur="1" fill="hold">
                                          <p:stCondLst>
                                            <p:cond delay="0"/>
                                          </p:stCondLst>
                                        </p:cTn>
                                        <p:tgtEl>
                                          <p:spTgt spid="32"/>
                                        </p:tgtEl>
                                        <p:attrNameLst>
                                          <p:attrName>style.visibility</p:attrName>
                                        </p:attrNameLst>
                                      </p:cBhvr>
                                      <p:to>
                                        <p:strVal val="visible"/>
                                      </p:to>
                                    </p:set>
                                    <p:animScale>
                                      <p:cBhvr>
                                        <p:cTn id="63" dur="25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250" decel="50000" fill="hold">
                                          <p:stCondLst>
                                            <p:cond delay="0"/>
                                          </p:stCondLst>
                                        </p:cTn>
                                        <p:tgtEl>
                                          <p:spTgt spid="32"/>
                                        </p:tgtEl>
                                        <p:attrNameLst>
                                          <p:attrName>ppt_x</p:attrName>
                                          <p:attrName>ppt_y</p:attrName>
                                        </p:attrNameLst>
                                      </p:cBhvr>
                                    </p:animMotion>
                                    <p:animEffect transition="in" filter="fade">
                                      <p:cBhvr>
                                        <p:cTn id="65" dur="250"/>
                                        <p:tgtEl>
                                          <p:spTgt spid="32"/>
                                        </p:tgtEl>
                                      </p:cBhvr>
                                    </p:animEffect>
                                  </p:childTnLst>
                                </p:cTn>
                              </p:par>
                            </p:childTnLst>
                          </p:cTn>
                        </p:par>
                        <p:par>
                          <p:cTn id="66" fill="hold">
                            <p:stCondLst>
                              <p:cond delay="4000"/>
                            </p:stCondLst>
                            <p:childTnLst>
                              <p:par>
                                <p:cTn id="67" presetID="2" presetClass="entr" presetSubtype="8" fill="hold" grpId="0" nodeType="after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additive="base">
                                        <p:cTn id="69" dur="250" fill="hold"/>
                                        <p:tgtEl>
                                          <p:spTgt spid="41"/>
                                        </p:tgtEl>
                                        <p:attrNameLst>
                                          <p:attrName>ppt_x</p:attrName>
                                        </p:attrNameLst>
                                      </p:cBhvr>
                                      <p:tavLst>
                                        <p:tav tm="0">
                                          <p:val>
                                            <p:strVal val="0-#ppt_w/2"/>
                                          </p:val>
                                        </p:tav>
                                        <p:tav tm="100000">
                                          <p:val>
                                            <p:strVal val="#ppt_x"/>
                                          </p:val>
                                        </p:tav>
                                      </p:tavLst>
                                    </p:anim>
                                    <p:anim calcmode="lin" valueType="num">
                                      <p:cBhvr additive="base">
                                        <p:cTn id="70" dur="250" fill="hold"/>
                                        <p:tgtEl>
                                          <p:spTgt spid="41"/>
                                        </p:tgtEl>
                                        <p:attrNameLst>
                                          <p:attrName>ppt_y</p:attrName>
                                        </p:attrNameLst>
                                      </p:cBhvr>
                                      <p:tavLst>
                                        <p:tav tm="0">
                                          <p:val>
                                            <p:strVal val="#ppt_y"/>
                                          </p:val>
                                        </p:tav>
                                        <p:tav tm="100000">
                                          <p:val>
                                            <p:strVal val="#ppt_y"/>
                                          </p:val>
                                        </p:tav>
                                      </p:tavLst>
                                    </p:anim>
                                  </p:childTnLst>
                                </p:cTn>
                              </p:par>
                            </p:childTnLst>
                          </p:cTn>
                        </p:par>
                        <p:par>
                          <p:cTn id="71" fill="hold">
                            <p:stCondLst>
                              <p:cond delay="4250"/>
                            </p:stCondLst>
                            <p:childTnLst>
                              <p:par>
                                <p:cTn id="72" presetID="2" presetClass="entr" presetSubtype="4"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500" fill="hold"/>
                                        <p:tgtEl>
                                          <p:spTgt spid="42"/>
                                        </p:tgtEl>
                                        <p:attrNameLst>
                                          <p:attrName>ppt_x</p:attrName>
                                        </p:attrNameLst>
                                      </p:cBhvr>
                                      <p:tavLst>
                                        <p:tav tm="0">
                                          <p:val>
                                            <p:strVal val="#ppt_x"/>
                                          </p:val>
                                        </p:tav>
                                        <p:tav tm="100000">
                                          <p:val>
                                            <p:strVal val="#ppt_x"/>
                                          </p:val>
                                        </p:tav>
                                      </p:tavLst>
                                    </p:anim>
                                    <p:anim calcmode="lin" valueType="num">
                                      <p:cBhvr additive="base">
                                        <p:cTn id="75" dur="500" fill="hold"/>
                                        <p:tgtEl>
                                          <p:spTgt spid="4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3"/>
                                        </p:tgtEl>
                                        <p:attrNameLst>
                                          <p:attrName>style.visibility</p:attrName>
                                        </p:attrNameLst>
                                      </p:cBhvr>
                                      <p:to>
                                        <p:strVal val="visible"/>
                                      </p:to>
                                    </p:set>
                                    <p:anim calcmode="lin" valueType="num">
                                      <p:cBhvr additive="base">
                                        <p:cTn id="78" dur="500" fill="hold"/>
                                        <p:tgtEl>
                                          <p:spTgt spid="43"/>
                                        </p:tgtEl>
                                        <p:attrNameLst>
                                          <p:attrName>ppt_x</p:attrName>
                                        </p:attrNameLst>
                                      </p:cBhvr>
                                      <p:tavLst>
                                        <p:tav tm="0">
                                          <p:val>
                                            <p:strVal val="#ppt_x"/>
                                          </p:val>
                                        </p:tav>
                                        <p:tav tm="100000">
                                          <p:val>
                                            <p:strVal val="#ppt_x"/>
                                          </p:val>
                                        </p:tav>
                                      </p:tavLst>
                                    </p:anim>
                                    <p:anim calcmode="lin" valueType="num">
                                      <p:cBhvr additive="base">
                                        <p:cTn id="79" dur="500" fill="hold"/>
                                        <p:tgtEl>
                                          <p:spTgt spid="43"/>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44"/>
                                        </p:tgtEl>
                                        <p:attrNameLst>
                                          <p:attrName>style.visibility</p:attrName>
                                        </p:attrNameLst>
                                      </p:cBhvr>
                                      <p:to>
                                        <p:strVal val="visible"/>
                                      </p:to>
                                    </p:set>
                                    <p:anim calcmode="lin" valueType="num">
                                      <p:cBhvr additive="base">
                                        <p:cTn id="82" dur="500" fill="hold"/>
                                        <p:tgtEl>
                                          <p:spTgt spid="44"/>
                                        </p:tgtEl>
                                        <p:attrNameLst>
                                          <p:attrName>ppt_x</p:attrName>
                                        </p:attrNameLst>
                                      </p:cBhvr>
                                      <p:tavLst>
                                        <p:tav tm="0">
                                          <p:val>
                                            <p:strVal val="#ppt_x"/>
                                          </p:val>
                                        </p:tav>
                                        <p:tav tm="100000">
                                          <p:val>
                                            <p:strVal val="#ppt_x"/>
                                          </p:val>
                                        </p:tav>
                                      </p:tavLst>
                                    </p:anim>
                                    <p:anim calcmode="lin" valueType="num">
                                      <p:cBhvr additive="base">
                                        <p:cTn id="83" dur="500" fill="hold"/>
                                        <p:tgtEl>
                                          <p:spTgt spid="44"/>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45"/>
                                        </p:tgtEl>
                                        <p:attrNameLst>
                                          <p:attrName>style.visibility</p:attrName>
                                        </p:attrNameLst>
                                      </p:cBhvr>
                                      <p:to>
                                        <p:strVal val="visible"/>
                                      </p:to>
                                    </p:set>
                                    <p:anim calcmode="lin" valueType="num">
                                      <p:cBhvr additive="base">
                                        <p:cTn id="86" dur="500" fill="hold"/>
                                        <p:tgtEl>
                                          <p:spTgt spid="45"/>
                                        </p:tgtEl>
                                        <p:attrNameLst>
                                          <p:attrName>ppt_x</p:attrName>
                                        </p:attrNameLst>
                                      </p:cBhvr>
                                      <p:tavLst>
                                        <p:tav tm="0">
                                          <p:val>
                                            <p:strVal val="#ppt_x"/>
                                          </p:val>
                                        </p:tav>
                                        <p:tav tm="100000">
                                          <p:val>
                                            <p:strVal val="#ppt_x"/>
                                          </p:val>
                                        </p:tav>
                                      </p:tavLst>
                                    </p:anim>
                                    <p:anim calcmode="lin" valueType="num">
                                      <p:cBhvr additive="base">
                                        <p:cTn id="87" dur="500" fill="hold"/>
                                        <p:tgtEl>
                                          <p:spTgt spid="4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2"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 calcmode="lin" valueType="num">
                                      <p:cBhvr additive="base">
                                        <p:cTn id="91" dur="500" fill="hold"/>
                                        <p:tgtEl>
                                          <p:spTgt spid="11"/>
                                        </p:tgtEl>
                                        <p:attrNameLst>
                                          <p:attrName>ppt_x</p:attrName>
                                        </p:attrNameLst>
                                      </p:cBhvr>
                                      <p:tavLst>
                                        <p:tav tm="0">
                                          <p:val>
                                            <p:strVal val="1+#ppt_w/2"/>
                                          </p:val>
                                        </p:tav>
                                        <p:tav tm="100000">
                                          <p:val>
                                            <p:strVal val="#ppt_x"/>
                                          </p:val>
                                        </p:tav>
                                      </p:tavLst>
                                    </p:anim>
                                    <p:anim calcmode="lin" valueType="num">
                                      <p:cBhvr additive="base">
                                        <p:cTn id="92" dur="500" fill="hold"/>
                                        <p:tgtEl>
                                          <p:spTgt spid="11"/>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37"/>
                                        </p:tgtEl>
                                        <p:attrNameLst>
                                          <p:attrName>style.visibility</p:attrName>
                                        </p:attrNameLst>
                                      </p:cBhvr>
                                      <p:to>
                                        <p:strVal val="visible"/>
                                      </p:to>
                                    </p:set>
                                    <p:anim calcmode="lin" valueType="num">
                                      <p:cBhvr additive="base">
                                        <p:cTn id="95" dur="500" fill="hold"/>
                                        <p:tgtEl>
                                          <p:spTgt spid="37"/>
                                        </p:tgtEl>
                                        <p:attrNameLst>
                                          <p:attrName>ppt_x</p:attrName>
                                        </p:attrNameLst>
                                      </p:cBhvr>
                                      <p:tavLst>
                                        <p:tav tm="0">
                                          <p:val>
                                            <p:strVal val="1+#ppt_w/2"/>
                                          </p:val>
                                        </p:tav>
                                        <p:tav tm="100000">
                                          <p:val>
                                            <p:strVal val="#ppt_x"/>
                                          </p:val>
                                        </p:tav>
                                      </p:tavLst>
                                    </p:anim>
                                    <p:anim calcmode="lin" valueType="num">
                                      <p:cBhvr additive="base">
                                        <p:cTn id="96" dur="500" fill="hold"/>
                                        <p:tgtEl>
                                          <p:spTgt spid="37"/>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500" fill="hold"/>
                                        <p:tgtEl>
                                          <p:spTgt spid="38"/>
                                        </p:tgtEl>
                                        <p:attrNameLst>
                                          <p:attrName>ppt_x</p:attrName>
                                        </p:attrNameLst>
                                      </p:cBhvr>
                                      <p:tavLst>
                                        <p:tav tm="0">
                                          <p:val>
                                            <p:strVal val="1+#ppt_w/2"/>
                                          </p:val>
                                        </p:tav>
                                        <p:tav tm="100000">
                                          <p:val>
                                            <p:strVal val="#ppt_x"/>
                                          </p:val>
                                        </p:tav>
                                      </p:tavLst>
                                    </p:anim>
                                    <p:anim calcmode="lin" valueType="num">
                                      <p:cBhvr additive="base">
                                        <p:cTn id="104" dur="500" fill="hold"/>
                                        <p:tgtEl>
                                          <p:spTgt spid="38"/>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9"/>
                                        </p:tgtEl>
                                        <p:attrNameLst>
                                          <p:attrName>style.visibility</p:attrName>
                                        </p:attrNameLst>
                                      </p:cBhvr>
                                      <p:to>
                                        <p:strVal val="visible"/>
                                      </p:to>
                                    </p:set>
                                    <p:anim calcmode="lin" valueType="num">
                                      <p:cBhvr additive="base">
                                        <p:cTn id="107" dur="500" fill="hold"/>
                                        <p:tgtEl>
                                          <p:spTgt spid="9"/>
                                        </p:tgtEl>
                                        <p:attrNameLst>
                                          <p:attrName>ppt_x</p:attrName>
                                        </p:attrNameLst>
                                      </p:cBhvr>
                                      <p:tavLst>
                                        <p:tav tm="0">
                                          <p:val>
                                            <p:strVal val="1+#ppt_w/2"/>
                                          </p:val>
                                        </p:tav>
                                        <p:tav tm="100000">
                                          <p:val>
                                            <p:strVal val="#ppt_x"/>
                                          </p:val>
                                        </p:tav>
                                      </p:tavLst>
                                    </p:anim>
                                    <p:anim calcmode="lin" valueType="num">
                                      <p:cBhvr additive="base">
                                        <p:cTn id="108" dur="500" fill="hold"/>
                                        <p:tgtEl>
                                          <p:spTgt spid="9"/>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39"/>
                                        </p:tgtEl>
                                        <p:attrNameLst>
                                          <p:attrName>style.visibility</p:attrName>
                                        </p:attrNameLst>
                                      </p:cBhvr>
                                      <p:to>
                                        <p:strVal val="visible"/>
                                      </p:to>
                                    </p:set>
                                    <p:anim calcmode="lin" valueType="num">
                                      <p:cBhvr additive="base">
                                        <p:cTn id="111" dur="500" fill="hold"/>
                                        <p:tgtEl>
                                          <p:spTgt spid="39"/>
                                        </p:tgtEl>
                                        <p:attrNameLst>
                                          <p:attrName>ppt_x</p:attrName>
                                        </p:attrNameLst>
                                      </p:cBhvr>
                                      <p:tavLst>
                                        <p:tav tm="0">
                                          <p:val>
                                            <p:strVal val="1+#ppt_w/2"/>
                                          </p:val>
                                        </p:tav>
                                        <p:tav tm="100000">
                                          <p:val>
                                            <p:strVal val="#ppt_x"/>
                                          </p:val>
                                        </p:tav>
                                      </p:tavLst>
                                    </p:anim>
                                    <p:anim calcmode="lin" valueType="num">
                                      <p:cBhvr additive="base">
                                        <p:cTn id="112" dur="500" fill="hold"/>
                                        <p:tgtEl>
                                          <p:spTgt spid="39"/>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8"/>
                                        </p:tgtEl>
                                        <p:attrNameLst>
                                          <p:attrName>style.visibility</p:attrName>
                                        </p:attrNameLst>
                                      </p:cBhvr>
                                      <p:to>
                                        <p:strVal val="visible"/>
                                      </p:to>
                                    </p:set>
                                    <p:anim calcmode="lin" valueType="num">
                                      <p:cBhvr additive="base">
                                        <p:cTn id="115" dur="500" fill="hold"/>
                                        <p:tgtEl>
                                          <p:spTgt spid="8"/>
                                        </p:tgtEl>
                                        <p:attrNameLst>
                                          <p:attrName>ppt_x</p:attrName>
                                        </p:attrNameLst>
                                      </p:cBhvr>
                                      <p:tavLst>
                                        <p:tav tm="0">
                                          <p:val>
                                            <p:strVal val="1+#ppt_w/2"/>
                                          </p:val>
                                        </p:tav>
                                        <p:tav tm="100000">
                                          <p:val>
                                            <p:strVal val="#ppt_x"/>
                                          </p:val>
                                        </p:tav>
                                      </p:tavLst>
                                    </p:anim>
                                    <p:anim calcmode="lin" valueType="num">
                                      <p:cBhvr additive="base">
                                        <p:cTn id="116" dur="500" fill="hold"/>
                                        <p:tgtEl>
                                          <p:spTgt spid="8"/>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40"/>
                                        </p:tgtEl>
                                        <p:attrNameLst>
                                          <p:attrName>style.visibility</p:attrName>
                                        </p:attrNameLst>
                                      </p:cBhvr>
                                      <p:to>
                                        <p:strVal val="visible"/>
                                      </p:to>
                                    </p:set>
                                    <p:anim calcmode="lin" valueType="num">
                                      <p:cBhvr additive="base">
                                        <p:cTn id="119" dur="500" fill="hold"/>
                                        <p:tgtEl>
                                          <p:spTgt spid="40"/>
                                        </p:tgtEl>
                                        <p:attrNameLst>
                                          <p:attrName>ppt_x</p:attrName>
                                        </p:attrNameLst>
                                      </p:cBhvr>
                                      <p:tavLst>
                                        <p:tav tm="0">
                                          <p:val>
                                            <p:strVal val="1+#ppt_w/2"/>
                                          </p:val>
                                        </p:tav>
                                        <p:tav tm="100000">
                                          <p:val>
                                            <p:strVal val="#ppt_x"/>
                                          </p:val>
                                        </p:tav>
                                      </p:tavLst>
                                    </p:anim>
                                    <p:anim calcmode="lin" valueType="num">
                                      <p:cBhvr additive="base">
                                        <p:cTn id="12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37" grpId="0"/>
      <p:bldP spid="38" grpId="0"/>
      <p:bldP spid="39" grpId="0"/>
      <p:bldP spid="40" grpId="0"/>
      <p:bldP spid="41" grpId="0"/>
      <p:bldP spid="42" grpId="0"/>
      <p:bldP spid="43" grpId="0"/>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a:off x="2843808" y="1658939"/>
            <a:ext cx="4392488" cy="432048"/>
            <a:chOff x="3131840" y="1491630"/>
            <a:chExt cx="4392488" cy="432048"/>
          </a:xfrm>
        </p:grpSpPr>
        <p:sp>
          <p:nvSpPr>
            <p:cNvPr id="53" name="矩形 52"/>
            <p:cNvSpPr/>
            <p:nvPr/>
          </p:nvSpPr>
          <p:spPr>
            <a:xfrm>
              <a:off x="3131840" y="1491630"/>
              <a:ext cx="4392488" cy="432048"/>
            </a:xfrm>
            <a:prstGeom prst="rect">
              <a:avLst/>
            </a:prstGeom>
            <a:solidFill>
              <a:srgbClr val="EDAF3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TextBox 53"/>
            <p:cNvSpPr txBox="1"/>
            <p:nvPr/>
          </p:nvSpPr>
          <p:spPr>
            <a:xfrm>
              <a:off x="3679304" y="1520608"/>
              <a:ext cx="3024336" cy="369332"/>
            </a:xfrm>
            <a:prstGeom prst="rect">
              <a:avLst/>
            </a:prstGeom>
            <a:noFill/>
          </p:spPr>
          <p:txBody>
            <a:bodyPr wrap="square" rtlCol="0">
              <a:spAutoFit/>
            </a:bodyPr>
            <a:lstStyle/>
            <a:p>
              <a:r>
                <a:rPr lang="zh-CN" altLang="en-US" b="1" dirty="0">
                  <a:solidFill>
                    <a:schemeClr val="bg1"/>
                  </a:solidFill>
                </a:rPr>
                <a:t>单击此处添加</a:t>
              </a:r>
              <a:r>
                <a:rPr lang="zh-CN" altLang="en-US" b="1" dirty="0" smtClean="0">
                  <a:solidFill>
                    <a:schemeClr val="bg1"/>
                  </a:solidFill>
                </a:rPr>
                <a:t>标题文字</a:t>
              </a:r>
              <a:endParaRPr lang="zh-CN" altLang="en-US" b="1" dirty="0">
                <a:solidFill>
                  <a:schemeClr val="bg1"/>
                </a:solidFill>
              </a:endParaRPr>
            </a:p>
          </p:txBody>
        </p:sp>
      </p:grpSp>
      <p:grpSp>
        <p:nvGrpSpPr>
          <p:cNvPr id="55" name="组合 54"/>
          <p:cNvGrpSpPr/>
          <p:nvPr/>
        </p:nvGrpSpPr>
        <p:grpSpPr>
          <a:xfrm>
            <a:off x="2483768" y="1514923"/>
            <a:ext cx="720080" cy="720080"/>
            <a:chOff x="2771800" y="1347614"/>
            <a:chExt cx="720080" cy="720080"/>
          </a:xfrm>
        </p:grpSpPr>
        <p:sp>
          <p:nvSpPr>
            <p:cNvPr id="56" name="椭圆 55"/>
            <p:cNvSpPr/>
            <p:nvPr/>
          </p:nvSpPr>
          <p:spPr>
            <a:xfrm>
              <a:off x="2771800" y="1347614"/>
              <a:ext cx="720080" cy="720080"/>
            </a:xfrm>
            <a:prstGeom prst="ellipse">
              <a:avLst/>
            </a:prstGeom>
            <a:solidFill>
              <a:srgbClr val="EDAF3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TextBox 56"/>
            <p:cNvSpPr txBox="1"/>
            <p:nvPr/>
          </p:nvSpPr>
          <p:spPr>
            <a:xfrm>
              <a:off x="2915816" y="1415266"/>
              <a:ext cx="432048" cy="584775"/>
            </a:xfrm>
            <a:prstGeom prst="rect">
              <a:avLst/>
            </a:prstGeom>
            <a:noFill/>
          </p:spPr>
          <p:txBody>
            <a:bodyPr wrap="square" rtlCol="0">
              <a:spAutoFit/>
            </a:bodyPr>
            <a:lstStyle/>
            <a:p>
              <a:pPr algn="ctr"/>
              <a:r>
                <a:rPr lang="en-US" altLang="zh-CN" sz="3200" dirty="0" smtClean="0">
                  <a:solidFill>
                    <a:schemeClr val="bg1"/>
                  </a:solidFill>
                </a:rPr>
                <a:t>1</a:t>
              </a:r>
              <a:endParaRPr lang="zh-CN" altLang="en-US" sz="3200" dirty="0">
                <a:solidFill>
                  <a:schemeClr val="bg1"/>
                </a:solidFill>
              </a:endParaRPr>
            </a:p>
          </p:txBody>
        </p:sp>
      </p:grpSp>
      <p:grpSp>
        <p:nvGrpSpPr>
          <p:cNvPr id="58" name="组合 57"/>
          <p:cNvGrpSpPr/>
          <p:nvPr/>
        </p:nvGrpSpPr>
        <p:grpSpPr>
          <a:xfrm>
            <a:off x="2843808" y="2440174"/>
            <a:ext cx="4392488" cy="432048"/>
            <a:chOff x="3131840" y="1491630"/>
            <a:chExt cx="4392488" cy="432048"/>
          </a:xfrm>
        </p:grpSpPr>
        <p:sp>
          <p:nvSpPr>
            <p:cNvPr id="59" name="矩形 58"/>
            <p:cNvSpPr/>
            <p:nvPr/>
          </p:nvSpPr>
          <p:spPr>
            <a:xfrm>
              <a:off x="3131840" y="1491630"/>
              <a:ext cx="4392488" cy="432048"/>
            </a:xfrm>
            <a:prstGeom prst="rect">
              <a:avLst/>
            </a:prstGeom>
            <a:solidFill>
              <a:srgbClr val="8DC85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TextBox 59"/>
            <p:cNvSpPr txBox="1"/>
            <p:nvPr/>
          </p:nvSpPr>
          <p:spPr>
            <a:xfrm>
              <a:off x="3679304" y="1520608"/>
              <a:ext cx="3024336" cy="369332"/>
            </a:xfrm>
            <a:prstGeom prst="rect">
              <a:avLst/>
            </a:prstGeom>
            <a:noFill/>
          </p:spPr>
          <p:txBody>
            <a:bodyPr wrap="square" rtlCol="0">
              <a:spAutoFit/>
            </a:bodyPr>
            <a:lstStyle/>
            <a:p>
              <a:r>
                <a:rPr lang="zh-CN" altLang="en-US" b="1" dirty="0">
                  <a:solidFill>
                    <a:schemeClr val="bg1"/>
                  </a:solidFill>
                </a:rPr>
                <a:t>单击此处添加</a:t>
              </a:r>
              <a:r>
                <a:rPr lang="zh-CN" altLang="en-US" b="1" dirty="0" smtClean="0">
                  <a:solidFill>
                    <a:schemeClr val="bg1"/>
                  </a:solidFill>
                </a:rPr>
                <a:t>标题文字</a:t>
              </a:r>
              <a:endParaRPr lang="zh-CN" altLang="en-US" b="1" dirty="0">
                <a:solidFill>
                  <a:schemeClr val="bg1"/>
                </a:solidFill>
              </a:endParaRPr>
            </a:p>
          </p:txBody>
        </p:sp>
      </p:grpSp>
      <p:grpSp>
        <p:nvGrpSpPr>
          <p:cNvPr id="61" name="组合 60"/>
          <p:cNvGrpSpPr/>
          <p:nvPr/>
        </p:nvGrpSpPr>
        <p:grpSpPr>
          <a:xfrm>
            <a:off x="2483768" y="2296158"/>
            <a:ext cx="720080" cy="720080"/>
            <a:chOff x="2771800" y="1347614"/>
            <a:chExt cx="720080" cy="720080"/>
          </a:xfrm>
        </p:grpSpPr>
        <p:sp>
          <p:nvSpPr>
            <p:cNvPr id="62" name="椭圆 61"/>
            <p:cNvSpPr/>
            <p:nvPr/>
          </p:nvSpPr>
          <p:spPr>
            <a:xfrm>
              <a:off x="2771800" y="1347614"/>
              <a:ext cx="720080" cy="720080"/>
            </a:xfrm>
            <a:prstGeom prst="ellipse">
              <a:avLst/>
            </a:prstGeom>
            <a:solidFill>
              <a:srgbClr val="8DC85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TextBox 62"/>
            <p:cNvSpPr txBox="1"/>
            <p:nvPr/>
          </p:nvSpPr>
          <p:spPr>
            <a:xfrm>
              <a:off x="2915816" y="1415266"/>
              <a:ext cx="432048" cy="584775"/>
            </a:xfrm>
            <a:prstGeom prst="rect">
              <a:avLst/>
            </a:prstGeom>
            <a:noFill/>
          </p:spPr>
          <p:txBody>
            <a:bodyPr wrap="square" rtlCol="0">
              <a:spAutoFit/>
            </a:bodyPr>
            <a:lstStyle/>
            <a:p>
              <a:pPr algn="ctr"/>
              <a:r>
                <a:rPr lang="en-US" altLang="zh-CN" sz="3200" dirty="0" smtClean="0">
                  <a:solidFill>
                    <a:schemeClr val="bg1"/>
                  </a:solidFill>
                </a:rPr>
                <a:t>2</a:t>
              </a:r>
              <a:endParaRPr lang="zh-CN" altLang="en-US" sz="3200" dirty="0">
                <a:solidFill>
                  <a:schemeClr val="bg1"/>
                </a:solidFill>
              </a:endParaRPr>
            </a:p>
          </p:txBody>
        </p:sp>
      </p:grpSp>
      <p:grpSp>
        <p:nvGrpSpPr>
          <p:cNvPr id="64" name="组合 63"/>
          <p:cNvGrpSpPr/>
          <p:nvPr/>
        </p:nvGrpSpPr>
        <p:grpSpPr>
          <a:xfrm>
            <a:off x="2843808" y="3199577"/>
            <a:ext cx="4392488" cy="432048"/>
            <a:chOff x="3131840" y="1491630"/>
            <a:chExt cx="4392488" cy="432048"/>
          </a:xfrm>
        </p:grpSpPr>
        <p:sp>
          <p:nvSpPr>
            <p:cNvPr id="65" name="矩形 64"/>
            <p:cNvSpPr/>
            <p:nvPr/>
          </p:nvSpPr>
          <p:spPr>
            <a:xfrm>
              <a:off x="3131840" y="1491630"/>
              <a:ext cx="4392488" cy="432048"/>
            </a:xfrm>
            <a:prstGeom prst="rect">
              <a:avLst/>
            </a:prstGeom>
            <a:solidFill>
              <a:srgbClr val="EF60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65"/>
            <p:cNvSpPr txBox="1"/>
            <p:nvPr/>
          </p:nvSpPr>
          <p:spPr>
            <a:xfrm>
              <a:off x="3679304" y="1520608"/>
              <a:ext cx="3024336" cy="369332"/>
            </a:xfrm>
            <a:prstGeom prst="rect">
              <a:avLst/>
            </a:prstGeom>
            <a:noFill/>
          </p:spPr>
          <p:txBody>
            <a:bodyPr wrap="square" rtlCol="0">
              <a:spAutoFit/>
            </a:bodyPr>
            <a:lstStyle/>
            <a:p>
              <a:r>
                <a:rPr lang="zh-CN" altLang="en-US" b="1" dirty="0">
                  <a:solidFill>
                    <a:schemeClr val="bg1"/>
                  </a:solidFill>
                </a:rPr>
                <a:t>单击此处添加</a:t>
              </a:r>
              <a:r>
                <a:rPr lang="zh-CN" altLang="en-US" b="1" dirty="0" smtClean="0">
                  <a:solidFill>
                    <a:schemeClr val="bg1"/>
                  </a:solidFill>
                </a:rPr>
                <a:t>标题文字</a:t>
              </a:r>
              <a:endParaRPr lang="zh-CN" altLang="en-US" b="1" dirty="0">
                <a:solidFill>
                  <a:schemeClr val="bg1"/>
                </a:solidFill>
              </a:endParaRPr>
            </a:p>
          </p:txBody>
        </p:sp>
      </p:grpSp>
      <p:grpSp>
        <p:nvGrpSpPr>
          <p:cNvPr id="67" name="组合 66"/>
          <p:cNvGrpSpPr/>
          <p:nvPr/>
        </p:nvGrpSpPr>
        <p:grpSpPr>
          <a:xfrm>
            <a:off x="2483768" y="3055561"/>
            <a:ext cx="720080" cy="720080"/>
            <a:chOff x="2771800" y="1347614"/>
            <a:chExt cx="720080" cy="720080"/>
          </a:xfrm>
        </p:grpSpPr>
        <p:sp>
          <p:nvSpPr>
            <p:cNvPr id="68" name="椭圆 67"/>
            <p:cNvSpPr/>
            <p:nvPr/>
          </p:nvSpPr>
          <p:spPr>
            <a:xfrm>
              <a:off x="2771800" y="1347614"/>
              <a:ext cx="720080" cy="720080"/>
            </a:xfrm>
            <a:prstGeom prst="ellipse">
              <a:avLst/>
            </a:prstGeom>
            <a:solidFill>
              <a:srgbClr val="EF60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TextBox 68"/>
            <p:cNvSpPr txBox="1"/>
            <p:nvPr/>
          </p:nvSpPr>
          <p:spPr>
            <a:xfrm>
              <a:off x="2915816" y="1415266"/>
              <a:ext cx="432048" cy="584775"/>
            </a:xfrm>
            <a:prstGeom prst="rect">
              <a:avLst/>
            </a:prstGeom>
            <a:noFill/>
          </p:spPr>
          <p:txBody>
            <a:bodyPr wrap="square" rtlCol="0">
              <a:spAutoFit/>
            </a:bodyPr>
            <a:lstStyle/>
            <a:p>
              <a:pPr algn="ctr"/>
              <a:r>
                <a:rPr lang="en-US" altLang="zh-CN" sz="3200" dirty="0" smtClean="0">
                  <a:solidFill>
                    <a:schemeClr val="bg1"/>
                  </a:solidFill>
                </a:rPr>
                <a:t>3</a:t>
              </a:r>
              <a:endParaRPr lang="zh-CN" altLang="en-US" sz="3200" dirty="0">
                <a:solidFill>
                  <a:schemeClr val="bg1"/>
                </a:solidFill>
              </a:endParaRPr>
            </a:p>
          </p:txBody>
        </p:sp>
      </p:grpSp>
      <p:grpSp>
        <p:nvGrpSpPr>
          <p:cNvPr id="70" name="组合 69"/>
          <p:cNvGrpSpPr/>
          <p:nvPr/>
        </p:nvGrpSpPr>
        <p:grpSpPr>
          <a:xfrm>
            <a:off x="2843808" y="3932973"/>
            <a:ext cx="4392488" cy="432048"/>
            <a:chOff x="3131840" y="1491630"/>
            <a:chExt cx="4392488" cy="432048"/>
          </a:xfrm>
        </p:grpSpPr>
        <p:sp>
          <p:nvSpPr>
            <p:cNvPr id="71" name="矩形 70"/>
            <p:cNvSpPr/>
            <p:nvPr/>
          </p:nvSpPr>
          <p:spPr>
            <a:xfrm>
              <a:off x="3131840" y="1491630"/>
              <a:ext cx="4392488" cy="432048"/>
            </a:xfrm>
            <a:prstGeom prst="rect">
              <a:avLst/>
            </a:prstGeom>
            <a:solidFill>
              <a:srgbClr val="48AFB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TextBox 71"/>
            <p:cNvSpPr txBox="1"/>
            <p:nvPr/>
          </p:nvSpPr>
          <p:spPr>
            <a:xfrm>
              <a:off x="3679304" y="1520608"/>
              <a:ext cx="3024336" cy="369332"/>
            </a:xfrm>
            <a:prstGeom prst="rect">
              <a:avLst/>
            </a:prstGeom>
            <a:noFill/>
          </p:spPr>
          <p:txBody>
            <a:bodyPr wrap="square" rtlCol="0">
              <a:spAutoFit/>
            </a:bodyPr>
            <a:lstStyle/>
            <a:p>
              <a:r>
                <a:rPr lang="zh-CN" altLang="en-US" b="1" dirty="0">
                  <a:solidFill>
                    <a:schemeClr val="bg1"/>
                  </a:solidFill>
                </a:rPr>
                <a:t>单击此处添加</a:t>
              </a:r>
              <a:r>
                <a:rPr lang="zh-CN" altLang="en-US" b="1" dirty="0" smtClean="0">
                  <a:solidFill>
                    <a:schemeClr val="bg1"/>
                  </a:solidFill>
                </a:rPr>
                <a:t>标题文字</a:t>
              </a:r>
              <a:endParaRPr lang="zh-CN" altLang="en-US" b="1" dirty="0">
                <a:solidFill>
                  <a:schemeClr val="bg1"/>
                </a:solidFill>
              </a:endParaRPr>
            </a:p>
          </p:txBody>
        </p:sp>
      </p:grpSp>
      <p:grpSp>
        <p:nvGrpSpPr>
          <p:cNvPr id="73" name="组合 72"/>
          <p:cNvGrpSpPr/>
          <p:nvPr/>
        </p:nvGrpSpPr>
        <p:grpSpPr>
          <a:xfrm>
            <a:off x="2483768" y="3788957"/>
            <a:ext cx="720080" cy="720080"/>
            <a:chOff x="2771800" y="1347614"/>
            <a:chExt cx="720080" cy="720080"/>
          </a:xfrm>
        </p:grpSpPr>
        <p:sp>
          <p:nvSpPr>
            <p:cNvPr id="74" name="椭圆 73"/>
            <p:cNvSpPr/>
            <p:nvPr/>
          </p:nvSpPr>
          <p:spPr>
            <a:xfrm>
              <a:off x="2771800" y="1347614"/>
              <a:ext cx="720080" cy="720080"/>
            </a:xfrm>
            <a:prstGeom prst="ellipse">
              <a:avLst/>
            </a:prstGeom>
            <a:solidFill>
              <a:srgbClr val="48AFB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TextBox 74"/>
            <p:cNvSpPr txBox="1"/>
            <p:nvPr/>
          </p:nvSpPr>
          <p:spPr>
            <a:xfrm>
              <a:off x="2915816" y="1415266"/>
              <a:ext cx="432048" cy="584775"/>
            </a:xfrm>
            <a:prstGeom prst="rect">
              <a:avLst/>
            </a:prstGeom>
            <a:noFill/>
          </p:spPr>
          <p:txBody>
            <a:bodyPr wrap="square" rtlCol="0">
              <a:spAutoFit/>
            </a:bodyPr>
            <a:lstStyle/>
            <a:p>
              <a:pPr algn="ctr"/>
              <a:r>
                <a:rPr lang="en-US" altLang="zh-CN" sz="3200" dirty="0" smtClean="0">
                  <a:solidFill>
                    <a:schemeClr val="bg1"/>
                  </a:solidFill>
                </a:rPr>
                <a:t>4</a:t>
              </a:r>
              <a:endParaRPr lang="zh-CN" altLang="en-US" sz="3200" dirty="0">
                <a:solidFill>
                  <a:schemeClr val="bg1"/>
                </a:solidFill>
              </a:endParaRPr>
            </a:p>
          </p:txBody>
        </p:sp>
      </p:grpSp>
      <p:grpSp>
        <p:nvGrpSpPr>
          <p:cNvPr id="76" name="组合 75"/>
          <p:cNvGrpSpPr/>
          <p:nvPr/>
        </p:nvGrpSpPr>
        <p:grpSpPr>
          <a:xfrm>
            <a:off x="1156031" y="543879"/>
            <a:ext cx="2131375" cy="872807"/>
            <a:chOff x="3873373" y="4135532"/>
            <a:chExt cx="2131375" cy="872807"/>
          </a:xfrm>
        </p:grpSpPr>
        <p:sp>
          <p:nvSpPr>
            <p:cNvPr id="77" name="TextBox 15"/>
            <p:cNvSpPr txBox="1"/>
            <p:nvPr/>
          </p:nvSpPr>
          <p:spPr>
            <a:xfrm>
              <a:off x="3873373" y="4608229"/>
              <a:ext cx="2131375" cy="400110"/>
            </a:xfrm>
            <a:prstGeom prst="rect">
              <a:avLst/>
            </a:prstGeom>
            <a:noFill/>
          </p:spPr>
          <p:txBody>
            <a:bodyPr wrap="square" rtlCol="0">
              <a:spAutoFit/>
            </a:bodyPr>
            <a:lstStyle/>
            <a:p>
              <a:pPr algn="ctr"/>
              <a:r>
                <a:rPr lang="en-US" altLang="zh-CN" sz="2000" b="1" dirty="0" smtClean="0">
                  <a:latin typeface="Agency FB" panose="020B0503020202020204" pitchFamily="34" charset="0"/>
                  <a:ea typeface="Adobe 宋体 Std L" pitchFamily="18" charset="-122"/>
                </a:rPr>
                <a:t>Contents Page</a:t>
              </a:r>
              <a:endParaRPr lang="zh-CN" altLang="en-US" sz="2000" b="1" dirty="0">
                <a:latin typeface="Agency FB" panose="020B0503020202020204" pitchFamily="34" charset="0"/>
                <a:ea typeface="Adobe 宋体 Std L" pitchFamily="18" charset="-122"/>
              </a:endParaRPr>
            </a:p>
          </p:txBody>
        </p:sp>
        <p:sp>
          <p:nvSpPr>
            <p:cNvPr id="78" name="文本框 13"/>
            <p:cNvSpPr txBox="1"/>
            <p:nvPr/>
          </p:nvSpPr>
          <p:spPr>
            <a:xfrm>
              <a:off x="3968480" y="4135532"/>
              <a:ext cx="1941162" cy="584775"/>
            </a:xfrm>
            <a:prstGeom prst="rect">
              <a:avLst/>
            </a:prstGeom>
            <a:noFill/>
          </p:spPr>
          <p:txBody>
            <a:bodyPr wrap="square" rtlCol="0">
              <a:spAutoFit/>
            </a:bodyPr>
            <a:lstStyle/>
            <a:p>
              <a:pPr algn="ctr"/>
              <a:r>
                <a:rPr lang="zh-CN" altLang="en-US" sz="3200" b="1" dirty="0" smtClean="0">
                  <a:ea typeface="微软雅黑"/>
                </a:rPr>
                <a:t>目录页</a:t>
              </a:r>
              <a:endParaRPr lang="zh-CN" altLang="en-US" sz="3200" b="1" dirty="0">
                <a:ea typeface="微软雅黑"/>
              </a:endParaRPr>
            </a:p>
          </p:txBody>
        </p:sp>
      </p:grpSp>
    </p:spTree>
    <p:extLst>
      <p:ext uri="{BB962C8B-B14F-4D97-AF65-F5344CB8AC3E}">
        <p14:creationId xmlns:p14="http://schemas.microsoft.com/office/powerpoint/2010/main" xmlns="" val="3500908251"/>
      </p:ext>
    </p:extLst>
  </p:cSld>
  <p:clrMapOvr>
    <a:masterClrMapping/>
  </p:clrMapOvr>
  <mc:AlternateContent xmlns:mc="http://schemas.openxmlformats.org/markup-compatibility/2006">
    <mc:Choice xmlns:p14="http://schemas.microsoft.com/office/powerpoint/2010/main" xmlns=""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anim calcmode="lin" valueType="num">
                                      <p:cBhvr>
                                        <p:cTn id="8" dur="1000" fill="hold"/>
                                        <p:tgtEl>
                                          <p:spTgt spid="76"/>
                                        </p:tgtEl>
                                        <p:attrNameLst>
                                          <p:attrName>ppt_x</p:attrName>
                                        </p:attrNameLst>
                                      </p:cBhvr>
                                      <p:tavLst>
                                        <p:tav tm="0">
                                          <p:val>
                                            <p:strVal val="#ppt_x"/>
                                          </p:val>
                                        </p:tav>
                                        <p:tav tm="100000">
                                          <p:val>
                                            <p:strVal val="#ppt_x"/>
                                          </p:val>
                                        </p:tav>
                                      </p:tavLst>
                                    </p:anim>
                                    <p:anim calcmode="lin" valueType="num">
                                      <p:cBhvr>
                                        <p:cTn id="9" dur="1000" fill="hold"/>
                                        <p:tgtEl>
                                          <p:spTgt spid="7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p:cTn id="13" dur="1000" fill="hold"/>
                                        <p:tgtEl>
                                          <p:spTgt spid="55"/>
                                        </p:tgtEl>
                                        <p:attrNameLst>
                                          <p:attrName>ppt_w</p:attrName>
                                        </p:attrNameLst>
                                      </p:cBhvr>
                                      <p:tavLst>
                                        <p:tav tm="0">
                                          <p:val>
                                            <p:fltVal val="0"/>
                                          </p:val>
                                        </p:tav>
                                        <p:tav tm="100000">
                                          <p:val>
                                            <p:strVal val="#ppt_w"/>
                                          </p:val>
                                        </p:tav>
                                      </p:tavLst>
                                    </p:anim>
                                    <p:anim calcmode="lin" valueType="num">
                                      <p:cBhvr>
                                        <p:cTn id="14" dur="1000" fill="hold"/>
                                        <p:tgtEl>
                                          <p:spTgt spid="55"/>
                                        </p:tgtEl>
                                        <p:attrNameLst>
                                          <p:attrName>ppt_h</p:attrName>
                                        </p:attrNameLst>
                                      </p:cBhvr>
                                      <p:tavLst>
                                        <p:tav tm="0">
                                          <p:val>
                                            <p:fltVal val="0"/>
                                          </p:val>
                                        </p:tav>
                                        <p:tav tm="100000">
                                          <p:val>
                                            <p:strVal val="#ppt_h"/>
                                          </p:val>
                                        </p:tav>
                                      </p:tavLst>
                                    </p:anim>
                                    <p:animEffect transition="in" filter="fade">
                                      <p:cBhvr>
                                        <p:cTn id="15" dur="1000"/>
                                        <p:tgtEl>
                                          <p:spTgt spid="55"/>
                                        </p:tgtEl>
                                      </p:cBhvr>
                                    </p:animEffect>
                                  </p:childTnLst>
                                </p:cTn>
                              </p:par>
                            </p:childTnLst>
                          </p:cTn>
                        </p:par>
                        <p:par>
                          <p:cTn id="16" fill="hold">
                            <p:stCondLst>
                              <p:cond delay="2000"/>
                            </p:stCondLst>
                            <p:childTnLst>
                              <p:par>
                                <p:cTn id="17" presetID="12" presetClass="entr" presetSubtype="8"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p:tgtEl>
                                          <p:spTgt spid="52"/>
                                        </p:tgtEl>
                                        <p:attrNameLst>
                                          <p:attrName>ppt_x</p:attrName>
                                        </p:attrNameLst>
                                      </p:cBhvr>
                                      <p:tavLst>
                                        <p:tav tm="0">
                                          <p:val>
                                            <p:strVal val="#ppt_x-#ppt_w*1.125000"/>
                                          </p:val>
                                        </p:tav>
                                        <p:tav tm="100000">
                                          <p:val>
                                            <p:strVal val="#ppt_x"/>
                                          </p:val>
                                        </p:tav>
                                      </p:tavLst>
                                    </p:anim>
                                    <p:animEffect transition="in" filter="wipe(right)">
                                      <p:cBhvr>
                                        <p:cTn id="20" dur="500"/>
                                        <p:tgtEl>
                                          <p:spTgt spid="52"/>
                                        </p:tgtEl>
                                      </p:cBhvr>
                                    </p:animEffect>
                                  </p:childTnLst>
                                </p:cTn>
                              </p:par>
                              <p:par>
                                <p:cTn id="21" presetID="53" presetClass="entr" presetSubtype="16" fill="hold"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1000" fill="hold"/>
                                        <p:tgtEl>
                                          <p:spTgt spid="61"/>
                                        </p:tgtEl>
                                        <p:attrNameLst>
                                          <p:attrName>ppt_w</p:attrName>
                                        </p:attrNameLst>
                                      </p:cBhvr>
                                      <p:tavLst>
                                        <p:tav tm="0">
                                          <p:val>
                                            <p:fltVal val="0"/>
                                          </p:val>
                                        </p:tav>
                                        <p:tav tm="100000">
                                          <p:val>
                                            <p:strVal val="#ppt_w"/>
                                          </p:val>
                                        </p:tav>
                                      </p:tavLst>
                                    </p:anim>
                                    <p:anim calcmode="lin" valueType="num">
                                      <p:cBhvr>
                                        <p:cTn id="24" dur="1000" fill="hold"/>
                                        <p:tgtEl>
                                          <p:spTgt spid="61"/>
                                        </p:tgtEl>
                                        <p:attrNameLst>
                                          <p:attrName>ppt_h</p:attrName>
                                        </p:attrNameLst>
                                      </p:cBhvr>
                                      <p:tavLst>
                                        <p:tav tm="0">
                                          <p:val>
                                            <p:fltVal val="0"/>
                                          </p:val>
                                        </p:tav>
                                        <p:tav tm="100000">
                                          <p:val>
                                            <p:strVal val="#ppt_h"/>
                                          </p:val>
                                        </p:tav>
                                      </p:tavLst>
                                    </p:anim>
                                    <p:animEffect transition="in" filter="fade">
                                      <p:cBhvr>
                                        <p:cTn id="25" dur="1000"/>
                                        <p:tgtEl>
                                          <p:spTgt spid="61"/>
                                        </p:tgtEl>
                                      </p:cBhvr>
                                    </p:animEffect>
                                  </p:childTnLst>
                                </p:cTn>
                              </p:par>
                            </p:childTnLst>
                          </p:cTn>
                        </p:par>
                        <p:par>
                          <p:cTn id="26" fill="hold">
                            <p:stCondLst>
                              <p:cond delay="3000"/>
                            </p:stCondLst>
                            <p:childTnLst>
                              <p:par>
                                <p:cTn id="27" presetID="12" presetClass="entr" presetSubtype="8" fill="hold"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p:tgtEl>
                                          <p:spTgt spid="58"/>
                                        </p:tgtEl>
                                        <p:attrNameLst>
                                          <p:attrName>ppt_x</p:attrName>
                                        </p:attrNameLst>
                                      </p:cBhvr>
                                      <p:tavLst>
                                        <p:tav tm="0">
                                          <p:val>
                                            <p:strVal val="#ppt_x-#ppt_w*1.125000"/>
                                          </p:val>
                                        </p:tav>
                                        <p:tav tm="100000">
                                          <p:val>
                                            <p:strVal val="#ppt_x"/>
                                          </p:val>
                                        </p:tav>
                                      </p:tavLst>
                                    </p:anim>
                                    <p:animEffect transition="in" filter="wipe(right)">
                                      <p:cBhvr>
                                        <p:cTn id="30" dur="500"/>
                                        <p:tgtEl>
                                          <p:spTgt spid="58"/>
                                        </p:tgtEl>
                                      </p:cBhvr>
                                    </p:animEffect>
                                  </p:childTnLst>
                                </p:cTn>
                              </p:par>
                              <p:par>
                                <p:cTn id="31" presetID="53" presetClass="entr" presetSubtype="16" fill="hold" nodeType="with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p:cTn id="33" dur="1000" fill="hold"/>
                                        <p:tgtEl>
                                          <p:spTgt spid="67"/>
                                        </p:tgtEl>
                                        <p:attrNameLst>
                                          <p:attrName>ppt_w</p:attrName>
                                        </p:attrNameLst>
                                      </p:cBhvr>
                                      <p:tavLst>
                                        <p:tav tm="0">
                                          <p:val>
                                            <p:fltVal val="0"/>
                                          </p:val>
                                        </p:tav>
                                        <p:tav tm="100000">
                                          <p:val>
                                            <p:strVal val="#ppt_w"/>
                                          </p:val>
                                        </p:tav>
                                      </p:tavLst>
                                    </p:anim>
                                    <p:anim calcmode="lin" valueType="num">
                                      <p:cBhvr>
                                        <p:cTn id="34" dur="1000" fill="hold"/>
                                        <p:tgtEl>
                                          <p:spTgt spid="67"/>
                                        </p:tgtEl>
                                        <p:attrNameLst>
                                          <p:attrName>ppt_h</p:attrName>
                                        </p:attrNameLst>
                                      </p:cBhvr>
                                      <p:tavLst>
                                        <p:tav tm="0">
                                          <p:val>
                                            <p:fltVal val="0"/>
                                          </p:val>
                                        </p:tav>
                                        <p:tav tm="100000">
                                          <p:val>
                                            <p:strVal val="#ppt_h"/>
                                          </p:val>
                                        </p:tav>
                                      </p:tavLst>
                                    </p:anim>
                                    <p:animEffect transition="in" filter="fade">
                                      <p:cBhvr>
                                        <p:cTn id="35" dur="1000"/>
                                        <p:tgtEl>
                                          <p:spTgt spid="67"/>
                                        </p:tgtEl>
                                      </p:cBhvr>
                                    </p:animEffect>
                                  </p:childTnLst>
                                </p:cTn>
                              </p:par>
                            </p:childTnLst>
                          </p:cTn>
                        </p:par>
                        <p:par>
                          <p:cTn id="36" fill="hold">
                            <p:stCondLst>
                              <p:cond delay="4000"/>
                            </p:stCondLst>
                            <p:childTnLst>
                              <p:par>
                                <p:cTn id="37" presetID="12" presetClass="entr" presetSubtype="8" fill="hold" nodeType="after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p:tgtEl>
                                          <p:spTgt spid="64"/>
                                        </p:tgtEl>
                                        <p:attrNameLst>
                                          <p:attrName>ppt_x</p:attrName>
                                        </p:attrNameLst>
                                      </p:cBhvr>
                                      <p:tavLst>
                                        <p:tav tm="0">
                                          <p:val>
                                            <p:strVal val="#ppt_x-#ppt_w*1.125000"/>
                                          </p:val>
                                        </p:tav>
                                        <p:tav tm="100000">
                                          <p:val>
                                            <p:strVal val="#ppt_x"/>
                                          </p:val>
                                        </p:tav>
                                      </p:tavLst>
                                    </p:anim>
                                    <p:animEffect transition="in" filter="wipe(right)">
                                      <p:cBhvr>
                                        <p:cTn id="40" dur="500"/>
                                        <p:tgtEl>
                                          <p:spTgt spid="64"/>
                                        </p:tgtEl>
                                      </p:cBhvr>
                                    </p:animEffect>
                                  </p:childTnLst>
                                </p:cTn>
                              </p:par>
                              <p:par>
                                <p:cTn id="41" presetID="53" presetClass="entr" presetSubtype="16" fill="hold" nodeType="withEffect">
                                  <p:stCondLst>
                                    <p:cond delay="0"/>
                                  </p:stCondLst>
                                  <p:childTnLst>
                                    <p:set>
                                      <p:cBhvr>
                                        <p:cTn id="42" dur="1" fill="hold">
                                          <p:stCondLst>
                                            <p:cond delay="0"/>
                                          </p:stCondLst>
                                        </p:cTn>
                                        <p:tgtEl>
                                          <p:spTgt spid="73"/>
                                        </p:tgtEl>
                                        <p:attrNameLst>
                                          <p:attrName>style.visibility</p:attrName>
                                        </p:attrNameLst>
                                      </p:cBhvr>
                                      <p:to>
                                        <p:strVal val="visible"/>
                                      </p:to>
                                    </p:set>
                                    <p:anim calcmode="lin" valueType="num">
                                      <p:cBhvr>
                                        <p:cTn id="43" dur="1000" fill="hold"/>
                                        <p:tgtEl>
                                          <p:spTgt spid="73"/>
                                        </p:tgtEl>
                                        <p:attrNameLst>
                                          <p:attrName>ppt_w</p:attrName>
                                        </p:attrNameLst>
                                      </p:cBhvr>
                                      <p:tavLst>
                                        <p:tav tm="0">
                                          <p:val>
                                            <p:fltVal val="0"/>
                                          </p:val>
                                        </p:tav>
                                        <p:tav tm="100000">
                                          <p:val>
                                            <p:strVal val="#ppt_w"/>
                                          </p:val>
                                        </p:tav>
                                      </p:tavLst>
                                    </p:anim>
                                    <p:anim calcmode="lin" valueType="num">
                                      <p:cBhvr>
                                        <p:cTn id="44" dur="1000" fill="hold"/>
                                        <p:tgtEl>
                                          <p:spTgt spid="73"/>
                                        </p:tgtEl>
                                        <p:attrNameLst>
                                          <p:attrName>ppt_h</p:attrName>
                                        </p:attrNameLst>
                                      </p:cBhvr>
                                      <p:tavLst>
                                        <p:tav tm="0">
                                          <p:val>
                                            <p:fltVal val="0"/>
                                          </p:val>
                                        </p:tav>
                                        <p:tav tm="100000">
                                          <p:val>
                                            <p:strVal val="#ppt_h"/>
                                          </p:val>
                                        </p:tav>
                                      </p:tavLst>
                                    </p:anim>
                                    <p:animEffect transition="in" filter="fade">
                                      <p:cBhvr>
                                        <p:cTn id="45" dur="1000"/>
                                        <p:tgtEl>
                                          <p:spTgt spid="73"/>
                                        </p:tgtEl>
                                      </p:cBhvr>
                                    </p:animEffect>
                                  </p:childTnLst>
                                </p:cTn>
                              </p:par>
                            </p:childTnLst>
                          </p:cTn>
                        </p:par>
                        <p:par>
                          <p:cTn id="46" fill="hold">
                            <p:stCondLst>
                              <p:cond delay="5000"/>
                            </p:stCondLst>
                            <p:childTnLst>
                              <p:par>
                                <p:cTn id="47" presetID="12" presetClass="entr" presetSubtype="8" fill="hold" nodeType="after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additive="base">
                                        <p:cTn id="49" dur="500"/>
                                        <p:tgtEl>
                                          <p:spTgt spid="70"/>
                                        </p:tgtEl>
                                        <p:attrNameLst>
                                          <p:attrName>ppt_x</p:attrName>
                                        </p:attrNameLst>
                                      </p:cBhvr>
                                      <p:tavLst>
                                        <p:tav tm="0">
                                          <p:val>
                                            <p:strVal val="#ppt_x-#ppt_w*1.125000"/>
                                          </p:val>
                                        </p:tav>
                                        <p:tav tm="100000">
                                          <p:val>
                                            <p:strVal val="#ppt_x"/>
                                          </p:val>
                                        </p:tav>
                                      </p:tavLst>
                                    </p:anim>
                                    <p:animEffect transition="in" filter="wipe(right)">
                                      <p:cBhvr>
                                        <p:cTn id="5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12"/>
          <p:cNvSpPr txBox="1">
            <a:spLocks noChangeArrowheads="1"/>
          </p:cNvSpPr>
          <p:nvPr/>
        </p:nvSpPr>
        <p:spPr bwMode="auto">
          <a:xfrm>
            <a:off x="377794" y="125262"/>
            <a:ext cx="31891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Font typeface="Arial" charset="0"/>
              <a:buChar char="»"/>
              <a:defRPr sz="2000">
                <a:solidFill>
                  <a:schemeClr val="tx1"/>
                </a:solidFill>
                <a:latin typeface="Calibri" pitchFamily="34" charset="0"/>
                <a:ea typeface="宋体" pitchFamily="2" charset="-122"/>
              </a:defRPr>
            </a:lvl6pPr>
            <a:lvl7pPr eaLnBrk="0" fontAlgn="base" hangingPunct="0">
              <a:spcAft>
                <a:spcPct val="0"/>
              </a:spcAft>
              <a:buFont typeface="Arial" charset="0"/>
              <a:buChar char="»"/>
              <a:defRPr sz="2000">
                <a:solidFill>
                  <a:schemeClr val="tx1"/>
                </a:solidFill>
                <a:latin typeface="Calibri" pitchFamily="34" charset="0"/>
                <a:ea typeface="宋体" pitchFamily="2" charset="-122"/>
              </a:defRPr>
            </a:lvl7pPr>
            <a:lvl8pPr eaLnBrk="0" fontAlgn="base" hangingPunct="0">
              <a:spcAft>
                <a:spcPct val="0"/>
              </a:spcAft>
              <a:buFont typeface="Arial" charset="0"/>
              <a:buChar char="»"/>
              <a:defRPr sz="2000">
                <a:solidFill>
                  <a:schemeClr val="tx1"/>
                </a:solidFill>
                <a:latin typeface="Calibri" pitchFamily="34" charset="0"/>
                <a:ea typeface="宋体" pitchFamily="2" charset="-122"/>
              </a:defRPr>
            </a:lvl8pPr>
            <a:lvl9pPr eaLnBrk="0" fontAlgn="base" hangingPunct="0">
              <a:spcAft>
                <a:spcPct val="0"/>
              </a:spcAft>
              <a:buFont typeface="Arial" charset="0"/>
              <a:buChar char="»"/>
              <a:defRPr sz="2000">
                <a:solidFill>
                  <a:schemeClr val="tx1"/>
                </a:solidFill>
                <a:latin typeface="Calibri" pitchFamily="34" charset="0"/>
                <a:ea typeface="宋体" pitchFamily="2" charset="-122"/>
              </a:defRPr>
            </a:lvl9pPr>
          </a:lstStyle>
          <a:p>
            <a:r>
              <a:rPr lang="zh-CN" altLang="en-US" sz="2000" b="1" dirty="0" smtClean="0">
                <a:latin typeface="微软雅黑" pitchFamily="34" charset="-122"/>
                <a:ea typeface="微软雅黑" pitchFamily="34" charset="-122"/>
              </a:rPr>
              <a:t>单击此处添加标题内容</a:t>
            </a:r>
            <a:endParaRPr lang="zh-CN" altLang="en-US" sz="2000" b="1" dirty="0">
              <a:latin typeface="微软雅黑" pitchFamily="34" charset="-122"/>
              <a:ea typeface="微软雅黑" pitchFamily="34" charset="-122"/>
            </a:endParaRPr>
          </a:p>
        </p:txBody>
      </p:sp>
      <p:sp>
        <p:nvSpPr>
          <p:cNvPr id="34" name="圆角矩形 33"/>
          <p:cNvSpPr/>
          <p:nvPr/>
        </p:nvSpPr>
        <p:spPr bwMode="auto">
          <a:xfrm>
            <a:off x="2164392" y="1275906"/>
            <a:ext cx="2065737" cy="485238"/>
          </a:xfrm>
          <a:prstGeom prst="roundRect">
            <a:avLst>
              <a:gd name="adj" fmla="val 50000"/>
            </a:avLst>
          </a:prstGeom>
          <a:solidFill>
            <a:srgbClr val="EF605E"/>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Calibri"/>
              <a:ea typeface="+mn-ea"/>
            </a:endParaRPr>
          </a:p>
        </p:txBody>
      </p:sp>
      <p:sp>
        <p:nvSpPr>
          <p:cNvPr id="35" name="文本框 12"/>
          <p:cNvSpPr txBox="1"/>
          <p:nvPr/>
        </p:nvSpPr>
        <p:spPr bwMode="auto">
          <a:xfrm>
            <a:off x="2547578" y="1342310"/>
            <a:ext cx="1369531" cy="315435"/>
          </a:xfrm>
          <a:prstGeom prst="rect">
            <a:avLst/>
          </a:prstGeom>
          <a:noFill/>
          <a:ln>
            <a:noFill/>
          </a:ln>
        </p:spPr>
        <p:txBody>
          <a:bodyPr wrap="none" lIns="68543" tIns="34272" rIns="68543" bIns="34272">
            <a:spAutoFit/>
          </a:bodyPr>
          <a:lstStyle/>
          <a:p>
            <a:pPr>
              <a:defRPr/>
            </a:pPr>
            <a:r>
              <a:rPr lang="zh-CN" altLang="en-US" sz="1600" b="1" kern="0" dirty="0" smtClean="0">
                <a:solidFill>
                  <a:prstClr val="white"/>
                </a:solidFill>
                <a:latin typeface="微软雅黑" panose="020B0503020204020204" pitchFamily="34" charset="-122"/>
                <a:ea typeface="微软雅黑" panose="020B0503020204020204" pitchFamily="34" charset="-122"/>
              </a:rPr>
              <a:t>点击输入标题</a:t>
            </a:r>
            <a:endParaRPr lang="en-US" altLang="zh-CN" sz="1600" b="1" kern="0" dirty="0">
              <a:solidFill>
                <a:prstClr val="white"/>
              </a:solidFill>
              <a:latin typeface="微软雅黑" panose="020B0503020204020204" pitchFamily="34" charset="-122"/>
              <a:ea typeface="微软雅黑" panose="020B0503020204020204" pitchFamily="34" charset="-122"/>
            </a:endParaRPr>
          </a:p>
        </p:txBody>
      </p:sp>
      <p:sp>
        <p:nvSpPr>
          <p:cNvPr id="36" name="Freeform 12"/>
          <p:cNvSpPr>
            <a:spLocks noEditPoints="1"/>
          </p:cNvSpPr>
          <p:nvPr/>
        </p:nvSpPr>
        <p:spPr bwMode="auto">
          <a:xfrm>
            <a:off x="1574951" y="1275906"/>
            <a:ext cx="419960" cy="421796"/>
          </a:xfrm>
          <a:custGeom>
            <a:avLst/>
            <a:gdLst>
              <a:gd name="T0" fmla="*/ 2147483646 w 85"/>
              <a:gd name="T1" fmla="*/ 2147483646 h 85"/>
              <a:gd name="T2" fmla="*/ 2147483646 w 85"/>
              <a:gd name="T3" fmla="*/ 2147483646 h 85"/>
              <a:gd name="T4" fmla="*/ 2147483646 w 85"/>
              <a:gd name="T5" fmla="*/ 2147483646 h 85"/>
              <a:gd name="T6" fmla="*/ 2147483646 w 85"/>
              <a:gd name="T7" fmla="*/ 2147483646 h 85"/>
              <a:gd name="T8" fmla="*/ 2147483646 w 85"/>
              <a:gd name="T9" fmla="*/ 2147483646 h 85"/>
              <a:gd name="T10" fmla="*/ 2147483646 w 85"/>
              <a:gd name="T11" fmla="*/ 2147483646 h 85"/>
              <a:gd name="T12" fmla="*/ 2147483646 w 85"/>
              <a:gd name="T13" fmla="*/ 2147483646 h 85"/>
              <a:gd name="T14" fmla="*/ 2147483646 w 85"/>
              <a:gd name="T15" fmla="*/ 2147483646 h 85"/>
              <a:gd name="T16" fmla="*/ 2147483646 w 85"/>
              <a:gd name="T17" fmla="*/ 2147483646 h 85"/>
              <a:gd name="T18" fmla="*/ 2147483646 w 85"/>
              <a:gd name="T19" fmla="*/ 2147483646 h 85"/>
              <a:gd name="T20" fmla="*/ 2147483646 w 85"/>
              <a:gd name="T21" fmla="*/ 2147483646 h 85"/>
              <a:gd name="T22" fmla="*/ 2147483646 w 85"/>
              <a:gd name="T23" fmla="*/ 2147483646 h 85"/>
              <a:gd name="T24" fmla="*/ 2147483646 w 85"/>
              <a:gd name="T25" fmla="*/ 2147483646 h 85"/>
              <a:gd name="T26" fmla="*/ 2147483646 w 85"/>
              <a:gd name="T27" fmla="*/ 2147483646 h 85"/>
              <a:gd name="T28" fmla="*/ 2147483646 w 85"/>
              <a:gd name="T29" fmla="*/ 2147483646 h 85"/>
              <a:gd name="T30" fmla="*/ 2147483646 w 85"/>
              <a:gd name="T31" fmla="*/ 2147483646 h 85"/>
              <a:gd name="T32" fmla="*/ 2147483646 w 85"/>
              <a:gd name="T33" fmla="*/ 2147483646 h 85"/>
              <a:gd name="T34" fmla="*/ 2147483646 w 85"/>
              <a:gd name="T35" fmla="*/ 2147483646 h 85"/>
              <a:gd name="T36" fmla="*/ 2147483646 w 85"/>
              <a:gd name="T37" fmla="*/ 2147483646 h 85"/>
              <a:gd name="T38" fmla="*/ 2147483646 w 85"/>
              <a:gd name="T39" fmla="*/ 2147483646 h 85"/>
              <a:gd name="T40" fmla="*/ 2147483646 w 85"/>
              <a:gd name="T41" fmla="*/ 2147483646 h 85"/>
              <a:gd name="T42" fmla="*/ 2147483646 w 85"/>
              <a:gd name="T43" fmla="*/ 2147483646 h 85"/>
              <a:gd name="T44" fmla="*/ 2147483646 w 85"/>
              <a:gd name="T45" fmla="*/ 2147483646 h 85"/>
              <a:gd name="T46" fmla="*/ 2147483646 w 85"/>
              <a:gd name="T47" fmla="*/ 0 h 85"/>
              <a:gd name="T48" fmla="*/ 2147483646 w 85"/>
              <a:gd name="T49" fmla="*/ 0 h 85"/>
              <a:gd name="T50" fmla="*/ 2147483646 w 85"/>
              <a:gd name="T51" fmla="*/ 2147483646 h 85"/>
              <a:gd name="T52" fmla="*/ 2147483646 w 85"/>
              <a:gd name="T53" fmla="*/ 2147483646 h 85"/>
              <a:gd name="T54" fmla="*/ 2147483646 w 85"/>
              <a:gd name="T55" fmla="*/ 2147483646 h 85"/>
              <a:gd name="T56" fmla="*/ 2147483646 w 85"/>
              <a:gd name="T57" fmla="*/ 2147483646 h 85"/>
              <a:gd name="T58" fmla="*/ 2147483646 w 85"/>
              <a:gd name="T59" fmla="*/ 2147483646 h 85"/>
              <a:gd name="T60" fmla="*/ 2147483646 w 85"/>
              <a:gd name="T61" fmla="*/ 2147483646 h 85"/>
              <a:gd name="T62" fmla="*/ 2147483646 w 85"/>
              <a:gd name="T63" fmla="*/ 2147483646 h 85"/>
              <a:gd name="T64" fmla="*/ 2147483646 w 85"/>
              <a:gd name="T65" fmla="*/ 2147483646 h 85"/>
              <a:gd name="T66" fmla="*/ 2147483646 w 85"/>
              <a:gd name="T67" fmla="*/ 0 h 85"/>
              <a:gd name="T68" fmla="*/ 0 w 85"/>
              <a:gd name="T69" fmla="*/ 2147483646 h 85"/>
              <a:gd name="T70" fmla="*/ 0 w 85"/>
              <a:gd name="T71" fmla="*/ 2147483646 h 85"/>
              <a:gd name="T72" fmla="*/ 2147483646 w 85"/>
              <a:gd name="T73" fmla="*/ 2147483646 h 85"/>
              <a:gd name="T74" fmla="*/ 2147483646 w 85"/>
              <a:gd name="T75" fmla="*/ 2147483646 h 85"/>
              <a:gd name="T76" fmla="*/ 0 w 85"/>
              <a:gd name="T77" fmla="*/ 2147483646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rgbClr val="EF605E"/>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Calibri"/>
              <a:ea typeface="+mn-ea"/>
            </a:endParaRPr>
          </a:p>
        </p:txBody>
      </p:sp>
      <p:sp>
        <p:nvSpPr>
          <p:cNvPr id="37" name="圆角矩形 36"/>
          <p:cNvSpPr/>
          <p:nvPr/>
        </p:nvSpPr>
        <p:spPr bwMode="auto">
          <a:xfrm>
            <a:off x="2198959" y="2126020"/>
            <a:ext cx="2065452" cy="483861"/>
          </a:xfrm>
          <a:prstGeom prst="roundRect">
            <a:avLst>
              <a:gd name="adj" fmla="val 50000"/>
            </a:avLst>
          </a:prstGeom>
          <a:solidFill>
            <a:srgbClr val="48AFBA"/>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Calibri"/>
              <a:ea typeface="+mn-ea"/>
            </a:endParaRPr>
          </a:p>
        </p:txBody>
      </p:sp>
      <p:sp>
        <p:nvSpPr>
          <p:cNvPr id="38" name="Freeform 5"/>
          <p:cNvSpPr>
            <a:spLocks noEditPoints="1"/>
          </p:cNvSpPr>
          <p:nvPr/>
        </p:nvSpPr>
        <p:spPr bwMode="auto">
          <a:xfrm>
            <a:off x="1562952" y="2119500"/>
            <a:ext cx="443959" cy="445801"/>
          </a:xfrm>
          <a:custGeom>
            <a:avLst/>
            <a:gdLst>
              <a:gd name="T0" fmla="*/ 2147483646 w 104"/>
              <a:gd name="T1" fmla="*/ 2147483646 h 104"/>
              <a:gd name="T2" fmla="*/ 2147483646 w 104"/>
              <a:gd name="T3" fmla="*/ 2147483646 h 104"/>
              <a:gd name="T4" fmla="*/ 2147483646 w 104"/>
              <a:gd name="T5" fmla="*/ 2147483646 h 104"/>
              <a:gd name="T6" fmla="*/ 2147483646 w 104"/>
              <a:gd name="T7" fmla="*/ 0 h 104"/>
              <a:gd name="T8" fmla="*/ 0 w 104"/>
              <a:gd name="T9" fmla="*/ 2147483646 h 104"/>
              <a:gd name="T10" fmla="*/ 2147483646 w 104"/>
              <a:gd name="T11" fmla="*/ 2147483646 h 104"/>
              <a:gd name="T12" fmla="*/ 2147483646 w 104"/>
              <a:gd name="T13" fmla="*/ 2147483646 h 104"/>
              <a:gd name="T14" fmla="*/ 2147483646 w 104"/>
              <a:gd name="T15" fmla="*/ 0 h 104"/>
              <a:gd name="T16" fmla="*/ 2147483646 w 104"/>
              <a:gd name="T17" fmla="*/ 2147483646 h 104"/>
              <a:gd name="T18" fmla="*/ 2147483646 w 104"/>
              <a:gd name="T19" fmla="*/ 2147483646 h 104"/>
              <a:gd name="T20" fmla="*/ 2147483646 w 104"/>
              <a:gd name="T21" fmla="*/ 2147483646 h 104"/>
              <a:gd name="T22" fmla="*/ 2147483646 w 104"/>
              <a:gd name="T23" fmla="*/ 2147483646 h 104"/>
              <a:gd name="T24" fmla="*/ 2147483646 w 104"/>
              <a:gd name="T25" fmla="*/ 2147483646 h 104"/>
              <a:gd name="T26" fmla="*/ 2147483646 w 104"/>
              <a:gd name="T27" fmla="*/ 2147483646 h 104"/>
              <a:gd name="T28" fmla="*/ 2147483646 w 104"/>
              <a:gd name="T29" fmla="*/ 2147483646 h 104"/>
              <a:gd name="T30" fmla="*/ 2147483646 w 104"/>
              <a:gd name="T31" fmla="*/ 2147483646 h 104"/>
              <a:gd name="T32" fmla="*/ 2147483646 w 104"/>
              <a:gd name="T33" fmla="*/ 2147483646 h 104"/>
              <a:gd name="T34" fmla="*/ 2147483646 w 104"/>
              <a:gd name="T35" fmla="*/ 2147483646 h 104"/>
              <a:gd name="T36" fmla="*/ 2147483646 w 104"/>
              <a:gd name="T37" fmla="*/ 2147483646 h 104"/>
              <a:gd name="T38" fmla="*/ 2147483646 w 104"/>
              <a:gd name="T39" fmla="*/ 2147483646 h 104"/>
              <a:gd name="T40" fmla="*/ 2147483646 w 104"/>
              <a:gd name="T41" fmla="*/ 2147483646 h 104"/>
              <a:gd name="T42" fmla="*/ 2147483646 w 104"/>
              <a:gd name="T43" fmla="*/ 2147483646 h 104"/>
              <a:gd name="T44" fmla="*/ 2147483646 w 104"/>
              <a:gd name="T45" fmla="*/ 2147483646 h 104"/>
              <a:gd name="T46" fmla="*/ 2147483646 w 104"/>
              <a:gd name="T47" fmla="*/ 2147483646 h 104"/>
              <a:gd name="T48" fmla="*/ 2147483646 w 104"/>
              <a:gd name="T49" fmla="*/ 2147483646 h 104"/>
              <a:gd name="T50" fmla="*/ 2147483646 w 104"/>
              <a:gd name="T51" fmla="*/ 2147483646 h 104"/>
              <a:gd name="T52" fmla="*/ 2147483646 w 104"/>
              <a:gd name="T53" fmla="*/ 2147483646 h 104"/>
              <a:gd name="T54" fmla="*/ 2147483646 w 104"/>
              <a:gd name="T55" fmla="*/ 2147483646 h 104"/>
              <a:gd name="T56" fmla="*/ 2147483646 w 104"/>
              <a:gd name="T57" fmla="*/ 2147483646 h 104"/>
              <a:gd name="T58" fmla="*/ 2147483646 w 104"/>
              <a:gd name="T59" fmla="*/ 2147483646 h 104"/>
              <a:gd name="T60" fmla="*/ 2147483646 w 104"/>
              <a:gd name="T61" fmla="*/ 2147483646 h 104"/>
              <a:gd name="T62" fmla="*/ 2147483646 w 104"/>
              <a:gd name="T63" fmla="*/ 2147483646 h 104"/>
              <a:gd name="T64" fmla="*/ 2147483646 w 104"/>
              <a:gd name="T65" fmla="*/ 2147483646 h 104"/>
              <a:gd name="T66" fmla="*/ 2147483646 w 104"/>
              <a:gd name="T67" fmla="*/ 2147483646 h 104"/>
              <a:gd name="T68" fmla="*/ 2147483646 w 104"/>
              <a:gd name="T69" fmla="*/ 2147483646 h 104"/>
              <a:gd name="T70" fmla="*/ 2147483646 w 104"/>
              <a:gd name="T71" fmla="*/ 2147483646 h 104"/>
              <a:gd name="T72" fmla="*/ 2147483646 w 104"/>
              <a:gd name="T73" fmla="*/ 2147483646 h 104"/>
              <a:gd name="T74" fmla="*/ 2147483646 w 104"/>
              <a:gd name="T75" fmla="*/ 2147483646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4" h="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solidFill>
            <a:srgbClr val="48AFBA"/>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Calibri"/>
              <a:ea typeface="+mn-ea"/>
            </a:endParaRPr>
          </a:p>
        </p:txBody>
      </p:sp>
      <p:sp>
        <p:nvSpPr>
          <p:cNvPr id="39" name="圆角矩形 38"/>
          <p:cNvSpPr/>
          <p:nvPr/>
        </p:nvSpPr>
        <p:spPr bwMode="auto">
          <a:xfrm>
            <a:off x="2207652" y="2968236"/>
            <a:ext cx="2064594" cy="483523"/>
          </a:xfrm>
          <a:prstGeom prst="roundRect">
            <a:avLst>
              <a:gd name="adj" fmla="val 50000"/>
            </a:avLst>
          </a:prstGeom>
          <a:solidFill>
            <a:srgbClr val="EDAF36"/>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Calibri"/>
              <a:ea typeface="+mn-ea"/>
            </a:endParaRPr>
          </a:p>
        </p:txBody>
      </p:sp>
      <p:sp>
        <p:nvSpPr>
          <p:cNvPr id="40" name="Freeform 22"/>
          <p:cNvSpPr>
            <a:spLocks noEditPoints="1"/>
          </p:cNvSpPr>
          <p:nvPr/>
        </p:nvSpPr>
        <p:spPr bwMode="auto">
          <a:xfrm>
            <a:off x="1553646" y="3009387"/>
            <a:ext cx="483383" cy="390933"/>
          </a:xfrm>
          <a:custGeom>
            <a:avLst/>
            <a:gdLst>
              <a:gd name="T0" fmla="*/ 2147483646 w 109"/>
              <a:gd name="T1" fmla="*/ 2147483646 h 88"/>
              <a:gd name="T2" fmla="*/ 2147483646 w 109"/>
              <a:gd name="T3" fmla="*/ 2147483646 h 88"/>
              <a:gd name="T4" fmla="*/ 2147483646 w 109"/>
              <a:gd name="T5" fmla="*/ 2147483646 h 88"/>
              <a:gd name="T6" fmla="*/ 2147483646 w 109"/>
              <a:gd name="T7" fmla="*/ 0 h 88"/>
              <a:gd name="T8" fmla="*/ 2147483646 w 109"/>
              <a:gd name="T9" fmla="*/ 2147483646 h 88"/>
              <a:gd name="T10" fmla="*/ 2147483646 w 109"/>
              <a:gd name="T11" fmla="*/ 2147483646 h 88"/>
              <a:gd name="T12" fmla="*/ 2147483646 w 109"/>
              <a:gd name="T13" fmla="*/ 2147483646 h 88"/>
              <a:gd name="T14" fmla="*/ 2147483646 w 109"/>
              <a:gd name="T15" fmla="*/ 2147483646 h 88"/>
              <a:gd name="T16" fmla="*/ 2147483646 w 109"/>
              <a:gd name="T17" fmla="*/ 2147483646 h 88"/>
              <a:gd name="T18" fmla="*/ 0 w 109"/>
              <a:gd name="T19" fmla="*/ 2147483646 h 88"/>
              <a:gd name="T20" fmla="*/ 2147483646 w 109"/>
              <a:gd name="T21" fmla="*/ 2147483646 h 88"/>
              <a:gd name="T22" fmla="*/ 2147483646 w 109"/>
              <a:gd name="T23" fmla="*/ 2147483646 h 88"/>
              <a:gd name="T24" fmla="*/ 2147483646 w 109"/>
              <a:gd name="T25" fmla="*/ 2147483646 h 88"/>
              <a:gd name="T26" fmla="*/ 2147483646 w 109"/>
              <a:gd name="T27" fmla="*/ 2147483646 h 88"/>
              <a:gd name="T28" fmla="*/ 2147483646 w 109"/>
              <a:gd name="T29" fmla="*/ 2147483646 h 88"/>
              <a:gd name="T30" fmla="*/ 2147483646 w 109"/>
              <a:gd name="T31" fmla="*/ 2147483646 h 88"/>
              <a:gd name="T32" fmla="*/ 2147483646 w 109"/>
              <a:gd name="T33" fmla="*/ 2147483646 h 88"/>
              <a:gd name="T34" fmla="*/ 2147483646 w 109"/>
              <a:gd name="T35" fmla="*/ 2147483646 h 88"/>
              <a:gd name="T36" fmla="*/ 2147483646 w 109"/>
              <a:gd name="T37" fmla="*/ 2147483646 h 88"/>
              <a:gd name="T38" fmla="*/ 2147483646 w 109"/>
              <a:gd name="T39" fmla="*/ 2147483646 h 88"/>
              <a:gd name="T40" fmla="*/ 2147483646 w 109"/>
              <a:gd name="T41" fmla="*/ 2147483646 h 88"/>
              <a:gd name="T42" fmla="*/ 2147483646 w 109"/>
              <a:gd name="T43" fmla="*/ 2147483646 h 88"/>
              <a:gd name="T44" fmla="*/ 2147483646 w 109"/>
              <a:gd name="T45" fmla="*/ 2147483646 h 88"/>
              <a:gd name="T46" fmla="*/ 2147483646 w 109"/>
              <a:gd name="T47" fmla="*/ 2147483646 h 88"/>
              <a:gd name="T48" fmla="*/ 2147483646 w 109"/>
              <a:gd name="T49" fmla="*/ 2147483646 h 88"/>
              <a:gd name="T50" fmla="*/ 2147483646 w 109"/>
              <a:gd name="T51" fmla="*/ 2147483646 h 88"/>
              <a:gd name="T52" fmla="*/ 2147483646 w 109"/>
              <a:gd name="T53" fmla="*/ 2147483646 h 88"/>
              <a:gd name="T54" fmla="*/ 2147483646 w 109"/>
              <a:gd name="T55" fmla="*/ 2147483646 h 88"/>
              <a:gd name="T56" fmla="*/ 2147483646 w 109"/>
              <a:gd name="T57" fmla="*/ 2147483646 h 88"/>
              <a:gd name="T58" fmla="*/ 2147483646 w 109"/>
              <a:gd name="T59" fmla="*/ 2147483646 h 88"/>
              <a:gd name="T60" fmla="*/ 2147483646 w 109"/>
              <a:gd name="T61" fmla="*/ 2147483646 h 88"/>
              <a:gd name="T62" fmla="*/ 2147483646 w 109"/>
              <a:gd name="T63" fmla="*/ 2147483646 h 88"/>
              <a:gd name="T64" fmla="*/ 2147483646 w 109"/>
              <a:gd name="T65" fmla="*/ 2147483646 h 88"/>
              <a:gd name="T66" fmla="*/ 2147483646 w 109"/>
              <a:gd name="T67" fmla="*/ 2147483646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rgbClr val="EDAF36"/>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Calibri"/>
              <a:ea typeface="+mn-ea"/>
            </a:endParaRPr>
          </a:p>
        </p:txBody>
      </p:sp>
      <p:sp>
        <p:nvSpPr>
          <p:cNvPr id="41" name="圆角矩形 40"/>
          <p:cNvSpPr/>
          <p:nvPr/>
        </p:nvSpPr>
        <p:spPr bwMode="auto">
          <a:xfrm>
            <a:off x="2181682" y="3810114"/>
            <a:ext cx="2065591" cy="485324"/>
          </a:xfrm>
          <a:prstGeom prst="roundRect">
            <a:avLst>
              <a:gd name="adj" fmla="val 50000"/>
            </a:avLst>
          </a:prstGeom>
          <a:solidFill>
            <a:srgbClr val="8DC85C"/>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Calibri"/>
              <a:ea typeface="+mn-ea"/>
            </a:endParaRPr>
          </a:p>
        </p:txBody>
      </p:sp>
      <p:sp>
        <p:nvSpPr>
          <p:cNvPr id="42" name="Freeform 24"/>
          <p:cNvSpPr>
            <a:spLocks noEditPoints="1"/>
          </p:cNvSpPr>
          <p:nvPr/>
        </p:nvSpPr>
        <p:spPr bwMode="auto">
          <a:xfrm>
            <a:off x="1549239" y="3811829"/>
            <a:ext cx="471385" cy="486952"/>
          </a:xfrm>
          <a:custGeom>
            <a:avLst/>
            <a:gdLst>
              <a:gd name="T0" fmla="*/ 2147483646 w 89"/>
              <a:gd name="T1" fmla="*/ 2147483646 h 92"/>
              <a:gd name="T2" fmla="*/ 2147483646 w 89"/>
              <a:gd name="T3" fmla="*/ 2147483646 h 92"/>
              <a:gd name="T4" fmla="*/ 2147483646 w 89"/>
              <a:gd name="T5" fmla="*/ 2147483646 h 92"/>
              <a:gd name="T6" fmla="*/ 2147483646 w 89"/>
              <a:gd name="T7" fmla="*/ 2147483646 h 92"/>
              <a:gd name="T8" fmla="*/ 2147483646 w 89"/>
              <a:gd name="T9" fmla="*/ 2147483646 h 92"/>
              <a:gd name="T10" fmla="*/ 2147483646 w 89"/>
              <a:gd name="T11" fmla="*/ 2147483646 h 92"/>
              <a:gd name="T12" fmla="*/ 2147483646 w 89"/>
              <a:gd name="T13" fmla="*/ 2147483646 h 92"/>
              <a:gd name="T14" fmla="*/ 2147483646 w 89"/>
              <a:gd name="T15" fmla="*/ 2147483646 h 92"/>
              <a:gd name="T16" fmla="*/ 2147483646 w 89"/>
              <a:gd name="T17" fmla="*/ 2147483646 h 92"/>
              <a:gd name="T18" fmla="*/ 2147483646 w 89"/>
              <a:gd name="T19" fmla="*/ 2147483646 h 92"/>
              <a:gd name="T20" fmla="*/ 2147483646 w 89"/>
              <a:gd name="T21" fmla="*/ 2147483646 h 92"/>
              <a:gd name="T22" fmla="*/ 2147483646 w 89"/>
              <a:gd name="T23" fmla="*/ 2147483646 h 92"/>
              <a:gd name="T24" fmla="*/ 2147483646 w 89"/>
              <a:gd name="T25" fmla="*/ 2147483646 h 92"/>
              <a:gd name="T26" fmla="*/ 2147483646 w 89"/>
              <a:gd name="T27" fmla="*/ 2147483646 h 92"/>
              <a:gd name="T28" fmla="*/ 2147483646 w 89"/>
              <a:gd name="T29" fmla="*/ 2147483646 h 92"/>
              <a:gd name="T30" fmla="*/ 2147483646 w 89"/>
              <a:gd name="T31" fmla="*/ 2147483646 h 92"/>
              <a:gd name="T32" fmla="*/ 2147483646 w 89"/>
              <a:gd name="T33" fmla="*/ 2147483646 h 92"/>
              <a:gd name="T34" fmla="*/ 2147483646 w 89"/>
              <a:gd name="T35" fmla="*/ 2147483646 h 92"/>
              <a:gd name="T36" fmla="*/ 2147483646 w 89"/>
              <a:gd name="T37" fmla="*/ 2147483646 h 92"/>
              <a:gd name="T38" fmla="*/ 2147483646 w 89"/>
              <a:gd name="T39" fmla="*/ 2147483646 h 92"/>
              <a:gd name="T40" fmla="*/ 2147483646 w 89"/>
              <a:gd name="T41" fmla="*/ 2147483646 h 92"/>
              <a:gd name="T42" fmla="*/ 2147483646 w 89"/>
              <a:gd name="T43" fmla="*/ 2147483646 h 92"/>
              <a:gd name="T44" fmla="*/ 2147483646 w 89"/>
              <a:gd name="T45" fmla="*/ 2147483646 h 92"/>
              <a:gd name="T46" fmla="*/ 2147483646 w 89"/>
              <a:gd name="T47" fmla="*/ 2147483646 h 92"/>
              <a:gd name="T48" fmla="*/ 2147483646 w 89"/>
              <a:gd name="T49" fmla="*/ 2147483646 h 92"/>
              <a:gd name="T50" fmla="*/ 2147483646 w 89"/>
              <a:gd name="T51" fmla="*/ 2147483646 h 92"/>
              <a:gd name="T52" fmla="*/ 2147483646 w 89"/>
              <a:gd name="T53" fmla="*/ 2147483646 h 92"/>
              <a:gd name="T54" fmla="*/ 2147483646 w 89"/>
              <a:gd name="T55" fmla="*/ 2147483646 h 92"/>
              <a:gd name="T56" fmla="*/ 2147483646 w 89"/>
              <a:gd name="T57" fmla="*/ 2147483646 h 92"/>
              <a:gd name="T58" fmla="*/ 2147483646 w 89"/>
              <a:gd name="T59" fmla="*/ 2147483646 h 92"/>
              <a:gd name="T60" fmla="*/ 2147483646 w 89"/>
              <a:gd name="T61" fmla="*/ 2147483646 h 92"/>
              <a:gd name="T62" fmla="*/ 2147483646 w 89"/>
              <a:gd name="T63" fmla="*/ 2147483646 h 92"/>
              <a:gd name="T64" fmla="*/ 2147483646 w 89"/>
              <a:gd name="T65" fmla="*/ 2147483646 h 92"/>
              <a:gd name="T66" fmla="*/ 2147483646 w 89"/>
              <a:gd name="T67" fmla="*/ 2147483646 h 92"/>
              <a:gd name="T68" fmla="*/ 2147483646 w 89"/>
              <a:gd name="T69" fmla="*/ 2147483646 h 92"/>
              <a:gd name="T70" fmla="*/ 2147483646 w 89"/>
              <a:gd name="T71" fmla="*/ 2147483646 h 92"/>
              <a:gd name="T72" fmla="*/ 2147483646 w 89"/>
              <a:gd name="T73" fmla="*/ 2147483646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rgbClr val="8DC85C"/>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Calibri"/>
              <a:ea typeface="+mn-ea"/>
            </a:endParaRPr>
          </a:p>
        </p:txBody>
      </p:sp>
      <p:sp>
        <p:nvSpPr>
          <p:cNvPr id="43" name="TextBox 42"/>
          <p:cNvSpPr txBox="1"/>
          <p:nvPr/>
        </p:nvSpPr>
        <p:spPr>
          <a:xfrm>
            <a:off x="4410066" y="2115571"/>
            <a:ext cx="4318231" cy="500101"/>
          </a:xfrm>
          <a:prstGeom prst="rect">
            <a:avLst/>
          </a:prstGeom>
          <a:noFill/>
        </p:spPr>
        <p:txBody>
          <a:bodyPr wrap="square" lIns="68543" tIns="34272" rIns="68543" bIns="34272" rtlCol="0">
            <a:spAutoFit/>
          </a:bodyPr>
          <a:lstStyle/>
          <a:p>
            <a:r>
              <a:rPr lang="zh-CN" altLang="en-US" sz="1400" dirty="0" smtClean="0"/>
              <a:t>点击输入工作内容或复制你的文本内容</a:t>
            </a:r>
            <a:endParaRPr lang="en-US" altLang="zh-CN" sz="1400" dirty="0" smtClean="0"/>
          </a:p>
          <a:p>
            <a:r>
              <a:rPr lang="zh-CN" altLang="en-US" sz="1400" dirty="0" smtClean="0"/>
              <a:t>点击</a:t>
            </a:r>
            <a:r>
              <a:rPr lang="zh-CN" altLang="en-US" sz="1400" dirty="0"/>
              <a:t>输入</a:t>
            </a:r>
            <a:r>
              <a:rPr lang="zh-CN" altLang="en-US" sz="1400" dirty="0" smtClean="0"/>
              <a:t>工作内容或复制你的文本内容</a:t>
            </a:r>
            <a:endParaRPr lang="zh-CN" altLang="en-US" sz="1400" dirty="0"/>
          </a:p>
        </p:txBody>
      </p:sp>
      <p:sp>
        <p:nvSpPr>
          <p:cNvPr id="44" name="TextBox 43"/>
          <p:cNvSpPr txBox="1"/>
          <p:nvPr/>
        </p:nvSpPr>
        <p:spPr>
          <a:xfrm>
            <a:off x="4410066" y="2957787"/>
            <a:ext cx="4318231" cy="284657"/>
          </a:xfrm>
          <a:prstGeom prst="rect">
            <a:avLst/>
          </a:prstGeom>
          <a:noFill/>
        </p:spPr>
        <p:txBody>
          <a:bodyPr wrap="square" lIns="68543" tIns="34272" rIns="68543" bIns="34272" rtlCol="0">
            <a:spAutoFit/>
          </a:bodyPr>
          <a:lstStyle/>
          <a:p>
            <a:r>
              <a:rPr lang="zh-CN" altLang="en-US" sz="1400" dirty="0" smtClean="0"/>
              <a:t>亮亮图文旗舰店</a:t>
            </a:r>
            <a:r>
              <a:rPr lang="en-US" altLang="zh-CN" sz="1400" dirty="0" smtClean="0"/>
              <a:t>https://liangliangtuwen.tmall.com</a:t>
            </a:r>
            <a:endParaRPr lang="zh-CN" altLang="en-US" sz="1400" dirty="0"/>
          </a:p>
        </p:txBody>
      </p:sp>
      <p:sp>
        <p:nvSpPr>
          <p:cNvPr id="45" name="TextBox 44"/>
          <p:cNvSpPr txBox="1"/>
          <p:nvPr/>
        </p:nvSpPr>
        <p:spPr>
          <a:xfrm>
            <a:off x="4410066" y="3799666"/>
            <a:ext cx="4318231" cy="500101"/>
          </a:xfrm>
          <a:prstGeom prst="rect">
            <a:avLst/>
          </a:prstGeom>
          <a:noFill/>
        </p:spPr>
        <p:txBody>
          <a:bodyPr wrap="square" lIns="68543" tIns="34272" rIns="68543" bIns="34272" rtlCol="0">
            <a:spAutoFit/>
          </a:bodyPr>
          <a:lstStyle/>
          <a:p>
            <a:r>
              <a:rPr lang="zh-CN" altLang="en-US" sz="1400" dirty="0"/>
              <a:t>点击输入工作内容或复制你的文本内容</a:t>
            </a:r>
            <a:endParaRPr lang="en-US" altLang="zh-CN" sz="1400" dirty="0"/>
          </a:p>
          <a:p>
            <a:r>
              <a:rPr lang="zh-CN" altLang="en-US" sz="1400" dirty="0"/>
              <a:t>点击输入工作内容或复制你的文本内容</a:t>
            </a:r>
          </a:p>
        </p:txBody>
      </p:sp>
      <p:sp>
        <p:nvSpPr>
          <p:cNvPr id="46" name="TextBox 45"/>
          <p:cNvSpPr txBox="1"/>
          <p:nvPr/>
        </p:nvSpPr>
        <p:spPr>
          <a:xfrm>
            <a:off x="4410066" y="1265457"/>
            <a:ext cx="4318231" cy="500101"/>
          </a:xfrm>
          <a:prstGeom prst="rect">
            <a:avLst/>
          </a:prstGeom>
          <a:noFill/>
        </p:spPr>
        <p:txBody>
          <a:bodyPr wrap="square" lIns="68543" tIns="34272" rIns="68543" bIns="34272" rtlCol="0">
            <a:spAutoFit/>
          </a:bodyPr>
          <a:lstStyle/>
          <a:p>
            <a:r>
              <a:rPr lang="zh-CN" altLang="en-US" sz="1400" dirty="0" smtClean="0"/>
              <a:t>点击输入工作内容或复制你的文本内容</a:t>
            </a:r>
            <a:endParaRPr lang="en-US" altLang="zh-CN" sz="1400" dirty="0" smtClean="0"/>
          </a:p>
          <a:p>
            <a:r>
              <a:rPr lang="zh-CN" altLang="en-US" sz="1400" dirty="0" smtClean="0"/>
              <a:t>点击输入工作内容或复制你的文本内容</a:t>
            </a:r>
            <a:endParaRPr lang="zh-CN" altLang="en-US" sz="1400" dirty="0"/>
          </a:p>
        </p:txBody>
      </p:sp>
      <p:sp>
        <p:nvSpPr>
          <p:cNvPr id="47" name="文本框 12"/>
          <p:cNvSpPr txBox="1"/>
          <p:nvPr/>
        </p:nvSpPr>
        <p:spPr bwMode="auto">
          <a:xfrm>
            <a:off x="2547578" y="2212175"/>
            <a:ext cx="1369531" cy="315435"/>
          </a:xfrm>
          <a:prstGeom prst="rect">
            <a:avLst/>
          </a:prstGeom>
          <a:noFill/>
          <a:ln>
            <a:noFill/>
          </a:ln>
        </p:spPr>
        <p:txBody>
          <a:bodyPr wrap="none" lIns="68543" tIns="34272" rIns="68543" bIns="34272">
            <a:spAutoFit/>
          </a:bodyPr>
          <a:lstStyle/>
          <a:p>
            <a:pPr>
              <a:defRPr/>
            </a:pPr>
            <a:r>
              <a:rPr lang="zh-CN" altLang="en-US" sz="1600" b="1" kern="0" dirty="0" smtClean="0">
                <a:solidFill>
                  <a:prstClr val="white"/>
                </a:solidFill>
                <a:latin typeface="微软雅黑" panose="020B0503020204020204" pitchFamily="34" charset="-122"/>
                <a:ea typeface="微软雅黑" panose="020B0503020204020204" pitchFamily="34" charset="-122"/>
              </a:rPr>
              <a:t>点击输入标题</a:t>
            </a:r>
            <a:endParaRPr lang="en-US" altLang="zh-CN" sz="1600" b="1" kern="0" dirty="0">
              <a:solidFill>
                <a:prstClr val="white"/>
              </a:solidFill>
              <a:latin typeface="微软雅黑" panose="020B0503020204020204" pitchFamily="34" charset="-122"/>
              <a:ea typeface="微软雅黑" panose="020B0503020204020204" pitchFamily="34" charset="-122"/>
            </a:endParaRPr>
          </a:p>
        </p:txBody>
      </p:sp>
      <p:sp>
        <p:nvSpPr>
          <p:cNvPr id="48" name="文本框 12"/>
          <p:cNvSpPr txBox="1"/>
          <p:nvPr/>
        </p:nvSpPr>
        <p:spPr bwMode="auto">
          <a:xfrm>
            <a:off x="2520840" y="3049078"/>
            <a:ext cx="1369531" cy="315435"/>
          </a:xfrm>
          <a:prstGeom prst="rect">
            <a:avLst/>
          </a:prstGeom>
          <a:noFill/>
          <a:ln>
            <a:noFill/>
          </a:ln>
        </p:spPr>
        <p:txBody>
          <a:bodyPr wrap="none" lIns="68543" tIns="34272" rIns="68543" bIns="34272">
            <a:spAutoFit/>
          </a:bodyPr>
          <a:lstStyle/>
          <a:p>
            <a:pPr>
              <a:defRPr/>
            </a:pPr>
            <a:r>
              <a:rPr lang="zh-CN" altLang="en-US" sz="1600" b="1" kern="0" dirty="0" smtClean="0">
                <a:solidFill>
                  <a:prstClr val="white"/>
                </a:solidFill>
                <a:latin typeface="微软雅黑" panose="020B0503020204020204" pitchFamily="34" charset="-122"/>
                <a:ea typeface="微软雅黑" panose="020B0503020204020204" pitchFamily="34" charset="-122"/>
              </a:rPr>
              <a:t>点击输入标题</a:t>
            </a:r>
            <a:endParaRPr lang="en-US" altLang="zh-CN" sz="1600" b="1" kern="0" dirty="0">
              <a:solidFill>
                <a:prstClr val="white"/>
              </a:solidFill>
              <a:latin typeface="微软雅黑" panose="020B0503020204020204" pitchFamily="34" charset="-122"/>
              <a:ea typeface="微软雅黑" panose="020B0503020204020204" pitchFamily="34" charset="-122"/>
            </a:endParaRPr>
          </a:p>
        </p:txBody>
      </p:sp>
      <p:sp>
        <p:nvSpPr>
          <p:cNvPr id="49" name="文本框 12"/>
          <p:cNvSpPr txBox="1"/>
          <p:nvPr/>
        </p:nvSpPr>
        <p:spPr bwMode="auto">
          <a:xfrm>
            <a:off x="2547578" y="3897001"/>
            <a:ext cx="1369531" cy="315435"/>
          </a:xfrm>
          <a:prstGeom prst="rect">
            <a:avLst/>
          </a:prstGeom>
          <a:noFill/>
          <a:ln>
            <a:noFill/>
          </a:ln>
        </p:spPr>
        <p:txBody>
          <a:bodyPr wrap="none" lIns="68543" tIns="34272" rIns="68543" bIns="34272">
            <a:spAutoFit/>
          </a:bodyPr>
          <a:lstStyle/>
          <a:p>
            <a:pPr>
              <a:defRPr/>
            </a:pPr>
            <a:r>
              <a:rPr lang="zh-CN" altLang="en-US" sz="1600" b="1" kern="0" dirty="0" smtClean="0">
                <a:solidFill>
                  <a:prstClr val="white"/>
                </a:solidFill>
                <a:latin typeface="微软雅黑" panose="020B0503020204020204" pitchFamily="34" charset="-122"/>
                <a:ea typeface="微软雅黑" panose="020B0503020204020204" pitchFamily="34" charset="-122"/>
              </a:rPr>
              <a:t>点击输入标题</a:t>
            </a:r>
            <a:endParaRPr lang="en-US" altLang="zh-CN" sz="1600" b="1" kern="0" dirty="0">
              <a:solidFill>
                <a:prstClr val="white"/>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177963688"/>
      </p:ext>
    </p:extLst>
  </p:cSld>
  <p:clrMapOvr>
    <a:masterClrMapping/>
  </p:clrMapOvr>
  <mc:AlternateContent xmlns:mc="http://schemas.openxmlformats.org/markup-compatibility/2006">
    <mc:Choice xmlns:p14="http://schemas.microsoft.com/office/powerpoint/2010/main" xmlns=""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0-#ppt_w/2"/>
                                          </p:val>
                                        </p:tav>
                                        <p:tav tm="100000">
                                          <p:val>
                                            <p:strVal val="#ppt_x"/>
                                          </p:val>
                                        </p:tav>
                                      </p:tavLst>
                                    </p:anim>
                                    <p:anim calcmode="lin" valueType="num">
                                      <p:cBhvr additive="base">
                                        <p:cTn id="12" dur="500" fill="hold"/>
                                        <p:tgtEl>
                                          <p:spTgt spid="3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0-#ppt_w/2"/>
                                          </p:val>
                                        </p:tav>
                                        <p:tav tm="100000">
                                          <p:val>
                                            <p:strVal val="#ppt_x"/>
                                          </p:val>
                                        </p:tav>
                                      </p:tavLst>
                                    </p:anim>
                                    <p:anim calcmode="lin" valueType="num">
                                      <p:cBhvr additive="base">
                                        <p:cTn id="16" dur="500" fill="hold"/>
                                        <p:tgtEl>
                                          <p:spTgt spid="3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additive="base">
                                        <p:cTn id="19" dur="500" fill="hold"/>
                                        <p:tgtEl>
                                          <p:spTgt spid="40"/>
                                        </p:tgtEl>
                                        <p:attrNameLst>
                                          <p:attrName>ppt_x</p:attrName>
                                        </p:attrNameLst>
                                      </p:cBhvr>
                                      <p:tavLst>
                                        <p:tav tm="0">
                                          <p:val>
                                            <p:strVal val="0-#ppt_w/2"/>
                                          </p:val>
                                        </p:tav>
                                        <p:tav tm="100000">
                                          <p:val>
                                            <p:strVal val="#ppt_x"/>
                                          </p:val>
                                        </p:tav>
                                      </p:tavLst>
                                    </p:anim>
                                    <p:anim calcmode="lin" valueType="num">
                                      <p:cBhvr additive="base">
                                        <p:cTn id="20" dur="500" fill="hold"/>
                                        <p:tgtEl>
                                          <p:spTgt spid="4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0-#ppt_w/2"/>
                                          </p:val>
                                        </p:tav>
                                        <p:tav tm="100000">
                                          <p:val>
                                            <p:strVal val="#ppt_x"/>
                                          </p:val>
                                        </p:tav>
                                      </p:tavLst>
                                    </p:anim>
                                    <p:anim calcmode="lin" valueType="num">
                                      <p:cBhvr additive="base">
                                        <p:cTn id="24" dur="500" fill="hold"/>
                                        <p:tgtEl>
                                          <p:spTgt spid="42"/>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1+#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additive="base">
                                        <p:cTn id="31" dur="500" fill="hold"/>
                                        <p:tgtEl>
                                          <p:spTgt spid="37"/>
                                        </p:tgtEl>
                                        <p:attrNameLst>
                                          <p:attrName>ppt_x</p:attrName>
                                        </p:attrNameLst>
                                      </p:cBhvr>
                                      <p:tavLst>
                                        <p:tav tm="0">
                                          <p:val>
                                            <p:strVal val="1+#ppt_w/2"/>
                                          </p:val>
                                        </p:tav>
                                        <p:tav tm="100000">
                                          <p:val>
                                            <p:strVal val="#ppt_x"/>
                                          </p:val>
                                        </p:tav>
                                      </p:tavLst>
                                    </p:anim>
                                    <p:anim calcmode="lin" valueType="num">
                                      <p:cBhvr additive="base">
                                        <p:cTn id="32" dur="500" fill="hold"/>
                                        <p:tgtEl>
                                          <p:spTgt spid="37"/>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500" fill="hold"/>
                                        <p:tgtEl>
                                          <p:spTgt spid="39"/>
                                        </p:tgtEl>
                                        <p:attrNameLst>
                                          <p:attrName>ppt_x</p:attrName>
                                        </p:attrNameLst>
                                      </p:cBhvr>
                                      <p:tavLst>
                                        <p:tav tm="0">
                                          <p:val>
                                            <p:strVal val="1+#ppt_w/2"/>
                                          </p:val>
                                        </p:tav>
                                        <p:tav tm="100000">
                                          <p:val>
                                            <p:strVal val="#ppt_x"/>
                                          </p:val>
                                        </p:tav>
                                      </p:tavLst>
                                    </p:anim>
                                    <p:anim calcmode="lin" valueType="num">
                                      <p:cBhvr additive="base">
                                        <p:cTn id="36" dur="500" fill="hold"/>
                                        <p:tgtEl>
                                          <p:spTgt spid="3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additive="base">
                                        <p:cTn id="39" dur="500" fill="hold"/>
                                        <p:tgtEl>
                                          <p:spTgt spid="41"/>
                                        </p:tgtEl>
                                        <p:attrNameLst>
                                          <p:attrName>ppt_x</p:attrName>
                                        </p:attrNameLst>
                                      </p:cBhvr>
                                      <p:tavLst>
                                        <p:tav tm="0">
                                          <p:val>
                                            <p:strVal val="1+#ppt_w/2"/>
                                          </p:val>
                                        </p:tav>
                                        <p:tav tm="100000">
                                          <p:val>
                                            <p:strVal val="#ppt_x"/>
                                          </p:val>
                                        </p:tav>
                                      </p:tavLst>
                                    </p:anim>
                                    <p:anim calcmode="lin" valueType="num">
                                      <p:cBhvr additive="base">
                                        <p:cTn id="40" dur="500" fill="hold"/>
                                        <p:tgtEl>
                                          <p:spTgt spid="41"/>
                                        </p:tgtEl>
                                        <p:attrNameLst>
                                          <p:attrName>ppt_y</p:attrName>
                                        </p:attrNameLst>
                                      </p:cBhvr>
                                      <p:tavLst>
                                        <p:tav tm="0">
                                          <p:val>
                                            <p:strVal val="#ppt_y"/>
                                          </p:val>
                                        </p:tav>
                                        <p:tav tm="100000">
                                          <p:val>
                                            <p:strVal val="#ppt_y"/>
                                          </p:val>
                                        </p:tav>
                                      </p:tavLst>
                                    </p:anim>
                                  </p:childTnLst>
                                </p:cTn>
                              </p:par>
                            </p:childTnLst>
                          </p:cTn>
                        </p:par>
                        <p:par>
                          <p:cTn id="41" fill="hold">
                            <p:stCondLst>
                              <p:cond delay="1500"/>
                            </p:stCondLst>
                            <p:childTnLst>
                              <p:par>
                                <p:cTn id="42" presetID="41" presetClass="entr" presetSubtype="0" fill="hold" grpId="0" nodeType="afterEffect">
                                  <p:stCondLst>
                                    <p:cond delay="0"/>
                                  </p:stCondLst>
                                  <p:iterate type="lt">
                                    <p:tmPct val="10000"/>
                                  </p:iterate>
                                  <p:childTnLst>
                                    <p:set>
                                      <p:cBhvr>
                                        <p:cTn id="43" dur="1" fill="hold">
                                          <p:stCondLst>
                                            <p:cond delay="0"/>
                                          </p:stCondLst>
                                        </p:cTn>
                                        <p:tgtEl>
                                          <p:spTgt spid="35"/>
                                        </p:tgtEl>
                                        <p:attrNameLst>
                                          <p:attrName>style.visibility</p:attrName>
                                        </p:attrNameLst>
                                      </p:cBhvr>
                                      <p:to>
                                        <p:strVal val="visible"/>
                                      </p:to>
                                    </p:set>
                                    <p:anim calcmode="lin" valueType="num">
                                      <p:cBhvr>
                                        <p:cTn id="44"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35"/>
                                        </p:tgtEl>
                                        <p:attrNameLst>
                                          <p:attrName>ppt_y</p:attrName>
                                        </p:attrNameLst>
                                      </p:cBhvr>
                                      <p:tavLst>
                                        <p:tav tm="0">
                                          <p:val>
                                            <p:strVal val="#ppt_y"/>
                                          </p:val>
                                        </p:tav>
                                        <p:tav tm="100000">
                                          <p:val>
                                            <p:strVal val="#ppt_y"/>
                                          </p:val>
                                        </p:tav>
                                      </p:tavLst>
                                    </p:anim>
                                    <p:anim calcmode="lin" valueType="num">
                                      <p:cBhvr>
                                        <p:cTn id="46"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35"/>
                                        </p:tgtEl>
                                      </p:cBhvr>
                                    </p:animEffect>
                                  </p:childTnLst>
                                </p:cTn>
                              </p:par>
                            </p:childTnLst>
                          </p:cTn>
                        </p:par>
                        <p:par>
                          <p:cTn id="49" fill="hold">
                            <p:stCondLst>
                              <p:cond delay="2250"/>
                            </p:stCondLst>
                            <p:childTnLst>
                              <p:par>
                                <p:cTn id="50" presetID="42" presetClass="entr" presetSubtype="0"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fade">
                                      <p:cBhvr>
                                        <p:cTn id="52" dur="1000"/>
                                        <p:tgtEl>
                                          <p:spTgt spid="46"/>
                                        </p:tgtEl>
                                      </p:cBhvr>
                                    </p:animEffect>
                                    <p:anim calcmode="lin" valueType="num">
                                      <p:cBhvr>
                                        <p:cTn id="53" dur="1000" fill="hold"/>
                                        <p:tgtEl>
                                          <p:spTgt spid="46"/>
                                        </p:tgtEl>
                                        <p:attrNameLst>
                                          <p:attrName>ppt_x</p:attrName>
                                        </p:attrNameLst>
                                      </p:cBhvr>
                                      <p:tavLst>
                                        <p:tav tm="0">
                                          <p:val>
                                            <p:strVal val="#ppt_x"/>
                                          </p:val>
                                        </p:tav>
                                        <p:tav tm="100000">
                                          <p:val>
                                            <p:strVal val="#ppt_x"/>
                                          </p:val>
                                        </p:tav>
                                      </p:tavLst>
                                    </p:anim>
                                    <p:anim calcmode="lin" valueType="num">
                                      <p:cBhvr>
                                        <p:cTn id="54" dur="1000" fill="hold"/>
                                        <p:tgtEl>
                                          <p:spTgt spid="46"/>
                                        </p:tgtEl>
                                        <p:attrNameLst>
                                          <p:attrName>ppt_y</p:attrName>
                                        </p:attrNameLst>
                                      </p:cBhvr>
                                      <p:tavLst>
                                        <p:tav tm="0">
                                          <p:val>
                                            <p:strVal val="#ppt_y+.1"/>
                                          </p:val>
                                        </p:tav>
                                        <p:tav tm="100000">
                                          <p:val>
                                            <p:strVal val="#ppt_y"/>
                                          </p:val>
                                        </p:tav>
                                      </p:tavLst>
                                    </p:anim>
                                  </p:childTnLst>
                                </p:cTn>
                              </p:par>
                            </p:childTnLst>
                          </p:cTn>
                        </p:par>
                        <p:par>
                          <p:cTn id="55" fill="hold">
                            <p:stCondLst>
                              <p:cond delay="3250"/>
                            </p:stCondLst>
                            <p:childTnLst>
                              <p:par>
                                <p:cTn id="56" presetID="41" presetClass="entr" presetSubtype="0" fill="hold" grpId="0" nodeType="afterEffect">
                                  <p:stCondLst>
                                    <p:cond delay="0"/>
                                  </p:stCondLst>
                                  <p:iterate type="lt">
                                    <p:tmPct val="10000"/>
                                  </p:iterate>
                                  <p:childTnLst>
                                    <p:set>
                                      <p:cBhvr>
                                        <p:cTn id="57" dur="1" fill="hold">
                                          <p:stCondLst>
                                            <p:cond delay="0"/>
                                          </p:stCondLst>
                                        </p:cTn>
                                        <p:tgtEl>
                                          <p:spTgt spid="47"/>
                                        </p:tgtEl>
                                        <p:attrNameLst>
                                          <p:attrName>style.visibility</p:attrName>
                                        </p:attrNameLst>
                                      </p:cBhvr>
                                      <p:to>
                                        <p:strVal val="visible"/>
                                      </p:to>
                                    </p:set>
                                    <p:anim calcmode="lin" valueType="num">
                                      <p:cBhvr>
                                        <p:cTn id="58"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47"/>
                                        </p:tgtEl>
                                        <p:attrNameLst>
                                          <p:attrName>ppt_y</p:attrName>
                                        </p:attrNameLst>
                                      </p:cBhvr>
                                      <p:tavLst>
                                        <p:tav tm="0">
                                          <p:val>
                                            <p:strVal val="#ppt_y"/>
                                          </p:val>
                                        </p:tav>
                                        <p:tav tm="100000">
                                          <p:val>
                                            <p:strVal val="#ppt_y"/>
                                          </p:val>
                                        </p:tav>
                                      </p:tavLst>
                                    </p:anim>
                                    <p:anim calcmode="lin" valueType="num">
                                      <p:cBhvr>
                                        <p:cTn id="60"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47"/>
                                        </p:tgtEl>
                                      </p:cBhvr>
                                    </p:animEffect>
                                  </p:childTnLst>
                                </p:cTn>
                              </p:par>
                            </p:childTnLst>
                          </p:cTn>
                        </p:par>
                        <p:par>
                          <p:cTn id="63" fill="hold">
                            <p:stCondLst>
                              <p:cond delay="40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1" presetClass="entr" presetSubtype="0" fill="hold" grpId="0" nodeType="afterEffect">
                                  <p:stCondLst>
                                    <p:cond delay="0"/>
                                  </p:stCondLst>
                                  <p:iterate type="lt">
                                    <p:tmPct val="10000"/>
                                  </p:iterate>
                                  <p:childTnLst>
                                    <p:set>
                                      <p:cBhvr>
                                        <p:cTn id="71" dur="1" fill="hold">
                                          <p:stCondLst>
                                            <p:cond delay="0"/>
                                          </p:stCondLst>
                                        </p:cTn>
                                        <p:tgtEl>
                                          <p:spTgt spid="48"/>
                                        </p:tgtEl>
                                        <p:attrNameLst>
                                          <p:attrName>style.visibility</p:attrName>
                                        </p:attrNameLst>
                                      </p:cBhvr>
                                      <p:to>
                                        <p:strVal val="visible"/>
                                      </p:to>
                                    </p:set>
                                    <p:anim calcmode="lin" valueType="num">
                                      <p:cBhvr>
                                        <p:cTn id="72" dur="500" fill="hold"/>
                                        <p:tgtEl>
                                          <p:spTgt spid="48"/>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48"/>
                                        </p:tgtEl>
                                        <p:attrNameLst>
                                          <p:attrName>ppt_y</p:attrName>
                                        </p:attrNameLst>
                                      </p:cBhvr>
                                      <p:tavLst>
                                        <p:tav tm="0">
                                          <p:val>
                                            <p:strVal val="#ppt_y"/>
                                          </p:val>
                                        </p:tav>
                                        <p:tav tm="100000">
                                          <p:val>
                                            <p:strVal val="#ppt_y"/>
                                          </p:val>
                                        </p:tav>
                                      </p:tavLst>
                                    </p:anim>
                                    <p:anim calcmode="lin" valueType="num">
                                      <p:cBhvr>
                                        <p:cTn id="74" dur="500" fill="hold"/>
                                        <p:tgtEl>
                                          <p:spTgt spid="48"/>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48"/>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48"/>
                                        </p:tgtEl>
                                      </p:cBhvr>
                                    </p:animEffect>
                                  </p:childTnLst>
                                </p:cTn>
                              </p:par>
                            </p:childTnLst>
                          </p:cTn>
                        </p:par>
                        <p:par>
                          <p:cTn id="77" fill="hold">
                            <p:stCondLst>
                              <p:cond delay="5750"/>
                            </p:stCondLst>
                            <p:childTnLst>
                              <p:par>
                                <p:cTn id="78" presetID="42" presetClass="entr" presetSubtype="0" fill="hold" grpId="0" nodeType="afterEffect">
                                  <p:stCondLst>
                                    <p:cond delay="0"/>
                                  </p:stCondLst>
                                  <p:childTnLst>
                                    <p:set>
                                      <p:cBhvr>
                                        <p:cTn id="79" dur="1" fill="hold">
                                          <p:stCondLst>
                                            <p:cond delay="0"/>
                                          </p:stCondLst>
                                        </p:cTn>
                                        <p:tgtEl>
                                          <p:spTgt spid="44"/>
                                        </p:tgtEl>
                                        <p:attrNameLst>
                                          <p:attrName>style.visibility</p:attrName>
                                        </p:attrNameLst>
                                      </p:cBhvr>
                                      <p:to>
                                        <p:strVal val="visible"/>
                                      </p:to>
                                    </p:set>
                                    <p:animEffect transition="in" filter="fade">
                                      <p:cBhvr>
                                        <p:cTn id="80" dur="1000"/>
                                        <p:tgtEl>
                                          <p:spTgt spid="44"/>
                                        </p:tgtEl>
                                      </p:cBhvr>
                                    </p:animEffect>
                                    <p:anim calcmode="lin" valueType="num">
                                      <p:cBhvr>
                                        <p:cTn id="81" dur="1000" fill="hold"/>
                                        <p:tgtEl>
                                          <p:spTgt spid="44"/>
                                        </p:tgtEl>
                                        <p:attrNameLst>
                                          <p:attrName>ppt_x</p:attrName>
                                        </p:attrNameLst>
                                      </p:cBhvr>
                                      <p:tavLst>
                                        <p:tav tm="0">
                                          <p:val>
                                            <p:strVal val="#ppt_x"/>
                                          </p:val>
                                        </p:tav>
                                        <p:tav tm="100000">
                                          <p:val>
                                            <p:strVal val="#ppt_x"/>
                                          </p:val>
                                        </p:tav>
                                      </p:tavLst>
                                    </p:anim>
                                    <p:anim calcmode="lin" valueType="num">
                                      <p:cBhvr>
                                        <p:cTn id="82" dur="1000" fill="hold"/>
                                        <p:tgtEl>
                                          <p:spTgt spid="44"/>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41" presetClass="entr" presetSubtype="0" fill="hold" grpId="0" nodeType="afterEffect">
                                  <p:stCondLst>
                                    <p:cond delay="0"/>
                                  </p:stCondLst>
                                  <p:iterate type="lt">
                                    <p:tmPct val="10000"/>
                                  </p:iterate>
                                  <p:childTnLst>
                                    <p:set>
                                      <p:cBhvr>
                                        <p:cTn id="85" dur="1" fill="hold">
                                          <p:stCondLst>
                                            <p:cond delay="0"/>
                                          </p:stCondLst>
                                        </p:cTn>
                                        <p:tgtEl>
                                          <p:spTgt spid="49"/>
                                        </p:tgtEl>
                                        <p:attrNameLst>
                                          <p:attrName>style.visibility</p:attrName>
                                        </p:attrNameLst>
                                      </p:cBhvr>
                                      <p:to>
                                        <p:strVal val="visible"/>
                                      </p:to>
                                    </p:set>
                                    <p:anim calcmode="lin" valueType="num">
                                      <p:cBhvr>
                                        <p:cTn id="86"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9"/>
                                        </p:tgtEl>
                                        <p:attrNameLst>
                                          <p:attrName>ppt_y</p:attrName>
                                        </p:attrNameLst>
                                      </p:cBhvr>
                                      <p:tavLst>
                                        <p:tav tm="0">
                                          <p:val>
                                            <p:strVal val="#ppt_y"/>
                                          </p:val>
                                        </p:tav>
                                        <p:tav tm="100000">
                                          <p:val>
                                            <p:strVal val="#ppt_y"/>
                                          </p:val>
                                        </p:tav>
                                      </p:tavLst>
                                    </p:anim>
                                    <p:anim calcmode="lin" valueType="num">
                                      <p:cBhvr>
                                        <p:cTn id="88"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9"/>
                                        </p:tgtEl>
                                      </p:cBhvr>
                                    </p:animEffect>
                                  </p:childTnLst>
                                </p:cTn>
                              </p:par>
                            </p:childTnLst>
                          </p:cTn>
                        </p:par>
                        <p:par>
                          <p:cTn id="91" fill="hold">
                            <p:stCondLst>
                              <p:cond delay="7500"/>
                            </p:stCondLst>
                            <p:childTnLst>
                              <p:par>
                                <p:cTn id="92" presetID="42" presetClass="entr" presetSubtype="0" fill="hold" grpId="0" nodeType="after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fade">
                                      <p:cBhvr>
                                        <p:cTn id="94" dur="1000"/>
                                        <p:tgtEl>
                                          <p:spTgt spid="45"/>
                                        </p:tgtEl>
                                      </p:cBhvr>
                                    </p:animEffect>
                                    <p:anim calcmode="lin" valueType="num">
                                      <p:cBhvr>
                                        <p:cTn id="95" dur="1000" fill="hold"/>
                                        <p:tgtEl>
                                          <p:spTgt spid="45"/>
                                        </p:tgtEl>
                                        <p:attrNameLst>
                                          <p:attrName>ppt_x</p:attrName>
                                        </p:attrNameLst>
                                      </p:cBhvr>
                                      <p:tavLst>
                                        <p:tav tm="0">
                                          <p:val>
                                            <p:strVal val="#ppt_x"/>
                                          </p:val>
                                        </p:tav>
                                        <p:tav tm="100000">
                                          <p:val>
                                            <p:strVal val="#ppt_x"/>
                                          </p:val>
                                        </p:tav>
                                      </p:tavLst>
                                    </p:anim>
                                    <p:anim calcmode="lin" valueType="num">
                                      <p:cBhvr>
                                        <p:cTn id="9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34" grpId="0" animBg="1"/>
      <p:bldP spid="35" grpId="0"/>
      <p:bldP spid="36" grpId="0" animBg="1"/>
      <p:bldP spid="37" grpId="0" animBg="1"/>
      <p:bldP spid="38" grpId="0" animBg="1"/>
      <p:bldP spid="39" grpId="0" animBg="1"/>
      <p:bldP spid="40" grpId="0" animBg="1"/>
      <p:bldP spid="41" grpId="0" animBg="1"/>
      <p:bldP spid="42" grpId="0" animBg="1"/>
      <p:bldP spid="43" grpId="0"/>
      <p:bldP spid="44" grpId="0"/>
      <p:bldP spid="45" grpId="0"/>
      <p:bldP spid="46" grpId="0"/>
      <p:bldP spid="47" grpId="0"/>
      <p:bldP spid="48" grpId="0"/>
      <p:bldP spid="4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12"/>
          <p:cNvSpPr txBox="1">
            <a:spLocks noChangeArrowheads="1"/>
          </p:cNvSpPr>
          <p:nvPr/>
        </p:nvSpPr>
        <p:spPr bwMode="auto">
          <a:xfrm>
            <a:off x="377794" y="125262"/>
            <a:ext cx="31891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Font typeface="Arial" charset="0"/>
              <a:buChar char="»"/>
              <a:defRPr sz="2000">
                <a:solidFill>
                  <a:schemeClr val="tx1"/>
                </a:solidFill>
                <a:latin typeface="Calibri" pitchFamily="34" charset="0"/>
                <a:ea typeface="宋体" pitchFamily="2" charset="-122"/>
              </a:defRPr>
            </a:lvl6pPr>
            <a:lvl7pPr eaLnBrk="0" fontAlgn="base" hangingPunct="0">
              <a:spcAft>
                <a:spcPct val="0"/>
              </a:spcAft>
              <a:buFont typeface="Arial" charset="0"/>
              <a:buChar char="»"/>
              <a:defRPr sz="2000">
                <a:solidFill>
                  <a:schemeClr val="tx1"/>
                </a:solidFill>
                <a:latin typeface="Calibri" pitchFamily="34" charset="0"/>
                <a:ea typeface="宋体" pitchFamily="2" charset="-122"/>
              </a:defRPr>
            </a:lvl7pPr>
            <a:lvl8pPr eaLnBrk="0" fontAlgn="base" hangingPunct="0">
              <a:spcAft>
                <a:spcPct val="0"/>
              </a:spcAft>
              <a:buFont typeface="Arial" charset="0"/>
              <a:buChar char="»"/>
              <a:defRPr sz="2000">
                <a:solidFill>
                  <a:schemeClr val="tx1"/>
                </a:solidFill>
                <a:latin typeface="Calibri" pitchFamily="34" charset="0"/>
                <a:ea typeface="宋体" pitchFamily="2" charset="-122"/>
              </a:defRPr>
            </a:lvl8pPr>
            <a:lvl9pPr eaLnBrk="0" fontAlgn="base" hangingPunct="0">
              <a:spcAft>
                <a:spcPct val="0"/>
              </a:spcAft>
              <a:buFont typeface="Arial" charset="0"/>
              <a:buChar char="»"/>
              <a:defRPr sz="2000">
                <a:solidFill>
                  <a:schemeClr val="tx1"/>
                </a:solidFill>
                <a:latin typeface="Calibri" pitchFamily="34" charset="0"/>
                <a:ea typeface="宋体" pitchFamily="2" charset="-122"/>
              </a:defRPr>
            </a:lvl9pPr>
          </a:lstStyle>
          <a:p>
            <a:r>
              <a:rPr lang="zh-CN" altLang="en-US" sz="2000" b="1" dirty="0" smtClean="0">
                <a:latin typeface="微软雅黑" pitchFamily="34" charset="-122"/>
                <a:ea typeface="微软雅黑" pitchFamily="34" charset="-122"/>
              </a:rPr>
              <a:t>单击此处添加标题内容</a:t>
            </a:r>
            <a:endParaRPr lang="zh-CN" altLang="en-US" sz="2000" b="1" dirty="0">
              <a:latin typeface="微软雅黑" pitchFamily="34" charset="-122"/>
              <a:ea typeface="微软雅黑" pitchFamily="34" charset="-122"/>
            </a:endParaRPr>
          </a:p>
        </p:txBody>
      </p:sp>
      <p:grpSp>
        <p:nvGrpSpPr>
          <p:cNvPr id="4" name="组合 3"/>
          <p:cNvGrpSpPr/>
          <p:nvPr/>
        </p:nvGrpSpPr>
        <p:grpSpPr>
          <a:xfrm>
            <a:off x="3758527" y="1352577"/>
            <a:ext cx="1610179" cy="1564176"/>
            <a:chOff x="3758527" y="2442062"/>
            <a:chExt cx="1610179" cy="1564176"/>
          </a:xfrm>
        </p:grpSpPr>
        <p:sp>
          <p:nvSpPr>
            <p:cNvPr id="5" name="心形 4"/>
            <p:cNvSpPr/>
            <p:nvPr/>
          </p:nvSpPr>
          <p:spPr>
            <a:xfrm>
              <a:off x="3758527" y="2442062"/>
              <a:ext cx="1610179" cy="1564174"/>
            </a:xfrm>
            <a:prstGeom prst="hear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6" name="心形 7"/>
            <p:cNvSpPr/>
            <p:nvPr/>
          </p:nvSpPr>
          <p:spPr>
            <a:xfrm>
              <a:off x="3835686" y="2643180"/>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 fmla="*/ 741448 w 1408146"/>
                <a:gd name="connsiteY0" fmla="*/ 327941 h 1363056"/>
                <a:gd name="connsiteX1" fmla="*/ 741448 w 1408146"/>
                <a:gd name="connsiteY1" fmla="*/ 1363056 h 1363056"/>
                <a:gd name="connsiteX2" fmla="*/ 741448 w 1408146"/>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 name="connsiteX0" fmla="*/ 741448 w 743314"/>
                <a:gd name="connsiteY0" fmla="*/ 327941 h 1363056"/>
                <a:gd name="connsiteX1" fmla="*/ 741448 w 743314"/>
                <a:gd name="connsiteY1" fmla="*/ 1363056 h 1363056"/>
                <a:gd name="connsiteX2" fmla="*/ 741448 w 743314"/>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Lst>
              <a:ahLst/>
              <a:cxnLst>
                <a:cxn ang="0">
                  <a:pos x="connsiteX0" y="connsiteY0"/>
                </a:cxn>
                <a:cxn ang="0">
                  <a:pos x="connsiteX1" y="connsiteY1"/>
                </a:cxn>
                <a:cxn ang="0">
                  <a:pos x="connsiteX2" y="connsiteY2"/>
                </a:cxn>
              </a:cxnLst>
              <a:rect l="l" t="t" r="r" b="b"/>
              <a:pathLst>
                <a:path w="741448" h="1363056">
                  <a:moveTo>
                    <a:pt x="741448" y="327941"/>
                  </a:moveTo>
                  <a:cubicBezTo>
                    <a:pt x="740677" y="1157841"/>
                    <a:pt x="741248" y="495849"/>
                    <a:pt x="741448" y="1363056"/>
                  </a:cubicBezTo>
                  <a:cubicBezTo>
                    <a:pt x="-761386" y="327941"/>
                    <a:pt x="434747" y="-477148"/>
                    <a:pt x="741448" y="327941"/>
                  </a:cubicBezTo>
                  <a:close/>
                </a:path>
              </a:pathLst>
            </a:custGeom>
            <a:solidFill>
              <a:srgbClr val="EF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7" name="心形 7"/>
            <p:cNvSpPr/>
            <p:nvPr/>
          </p:nvSpPr>
          <p:spPr>
            <a:xfrm flipH="1">
              <a:off x="4572000" y="2643182"/>
              <a:ext cx="742121"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 fmla="*/ 741448 w 1408146"/>
                <a:gd name="connsiteY0" fmla="*/ 327941 h 1363056"/>
                <a:gd name="connsiteX1" fmla="*/ 741448 w 1408146"/>
                <a:gd name="connsiteY1" fmla="*/ 1363056 h 1363056"/>
                <a:gd name="connsiteX2" fmla="*/ 741448 w 1408146"/>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 name="connsiteX0" fmla="*/ 741448 w 742505"/>
                <a:gd name="connsiteY0" fmla="*/ 327941 h 1363056"/>
                <a:gd name="connsiteX1" fmla="*/ 741448 w 742505"/>
                <a:gd name="connsiteY1" fmla="*/ 1363056 h 1363056"/>
                <a:gd name="connsiteX2" fmla="*/ 741448 w 742505"/>
                <a:gd name="connsiteY2" fmla="*/ 327941 h 1363056"/>
                <a:gd name="connsiteX0" fmla="*/ 741448 w 743811"/>
                <a:gd name="connsiteY0" fmla="*/ 327941 h 1363056"/>
                <a:gd name="connsiteX1" fmla="*/ 741448 w 743811"/>
                <a:gd name="connsiteY1" fmla="*/ 1363056 h 1363056"/>
                <a:gd name="connsiteX2" fmla="*/ 741448 w 743811"/>
                <a:gd name="connsiteY2" fmla="*/ 327941 h 1363056"/>
                <a:gd name="connsiteX0" fmla="*/ 741448 w 743178"/>
                <a:gd name="connsiteY0" fmla="*/ 327941 h 1363056"/>
                <a:gd name="connsiteX1" fmla="*/ 741448 w 743178"/>
                <a:gd name="connsiteY1" fmla="*/ 1363056 h 1363056"/>
                <a:gd name="connsiteX2" fmla="*/ 741448 w 743178"/>
                <a:gd name="connsiteY2" fmla="*/ 327941 h 1363056"/>
                <a:gd name="connsiteX0" fmla="*/ 741448 w 742121"/>
                <a:gd name="connsiteY0" fmla="*/ 327941 h 1363056"/>
                <a:gd name="connsiteX1" fmla="*/ 741448 w 742121"/>
                <a:gd name="connsiteY1" fmla="*/ 1363056 h 1363056"/>
                <a:gd name="connsiteX2" fmla="*/ 741448 w 742121"/>
                <a:gd name="connsiteY2" fmla="*/ 327941 h 1363056"/>
              </a:gdLst>
              <a:ahLst/>
              <a:cxnLst>
                <a:cxn ang="0">
                  <a:pos x="connsiteX0" y="connsiteY0"/>
                </a:cxn>
                <a:cxn ang="0">
                  <a:pos x="connsiteX1" y="connsiteY1"/>
                </a:cxn>
                <a:cxn ang="0">
                  <a:pos x="connsiteX2" y="connsiteY2"/>
                </a:cxn>
              </a:cxnLst>
              <a:rect l="l" t="t" r="r" b="b"/>
              <a:pathLst>
                <a:path w="742121" h="1363056">
                  <a:moveTo>
                    <a:pt x="741448" y="327941"/>
                  </a:moveTo>
                  <a:cubicBezTo>
                    <a:pt x="743059" y="1088786"/>
                    <a:pt x="741249" y="617292"/>
                    <a:pt x="741448" y="1363056"/>
                  </a:cubicBezTo>
                  <a:cubicBezTo>
                    <a:pt x="-761386" y="327941"/>
                    <a:pt x="434747" y="-477148"/>
                    <a:pt x="741448" y="327941"/>
                  </a:cubicBezTo>
                  <a:close/>
                </a:path>
              </a:pathLst>
            </a:custGeom>
            <a:solidFill>
              <a:srgbClr val="EF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grpSp>
      <p:grpSp>
        <p:nvGrpSpPr>
          <p:cNvPr id="8" name="组合 7"/>
          <p:cNvGrpSpPr/>
          <p:nvPr/>
        </p:nvGrpSpPr>
        <p:grpSpPr>
          <a:xfrm>
            <a:off x="4572371" y="1959264"/>
            <a:ext cx="1610179" cy="2100342"/>
            <a:chOff x="4572371" y="3048749"/>
            <a:chExt cx="1610179" cy="2100342"/>
          </a:xfrm>
        </p:grpSpPr>
        <p:sp>
          <p:nvSpPr>
            <p:cNvPr id="9" name="心形 8"/>
            <p:cNvSpPr/>
            <p:nvPr/>
          </p:nvSpPr>
          <p:spPr>
            <a:xfrm>
              <a:off x="4572371" y="3316159"/>
              <a:ext cx="1610179" cy="1564174"/>
            </a:xfrm>
            <a:prstGeom prst="heart">
              <a:avLst/>
            </a:prstGeom>
            <a:solidFill>
              <a:schemeClr val="bg1">
                <a:lumMod val="85000"/>
                <a:alpha val="80000"/>
              </a:schemeClr>
            </a:solid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0" name="心形 8"/>
            <p:cNvSpPr/>
            <p:nvPr/>
          </p:nvSpPr>
          <p:spPr>
            <a:xfrm>
              <a:off x="4943466" y="3048749"/>
              <a:ext cx="746824"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 fmla="*/ 741448 w 1403231"/>
                <a:gd name="connsiteY0" fmla="*/ 327941 h 1363056"/>
                <a:gd name="connsiteX1" fmla="*/ 741448 w 1403231"/>
                <a:gd name="connsiteY1" fmla="*/ 1363056 h 1363056"/>
                <a:gd name="connsiteX2" fmla="*/ 741448 w 1403231"/>
                <a:gd name="connsiteY2" fmla="*/ 327941 h 1363056"/>
                <a:gd name="connsiteX0" fmla="*/ 741448 w 742788"/>
                <a:gd name="connsiteY0" fmla="*/ 327941 h 1363056"/>
                <a:gd name="connsiteX1" fmla="*/ 741448 w 742788"/>
                <a:gd name="connsiteY1" fmla="*/ 1363056 h 1363056"/>
                <a:gd name="connsiteX2" fmla="*/ 741448 w 742788"/>
                <a:gd name="connsiteY2" fmla="*/ 327941 h 1363056"/>
                <a:gd name="connsiteX0" fmla="*/ 741448 w 746824"/>
                <a:gd name="connsiteY0" fmla="*/ 327941 h 1363056"/>
                <a:gd name="connsiteX1" fmla="*/ 741448 w 746824"/>
                <a:gd name="connsiteY1" fmla="*/ 1363056 h 1363056"/>
                <a:gd name="connsiteX2" fmla="*/ 741448 w 746824"/>
                <a:gd name="connsiteY2" fmla="*/ 327941 h 1363056"/>
              </a:gdLst>
              <a:ahLst/>
              <a:cxnLst>
                <a:cxn ang="0">
                  <a:pos x="connsiteX0" y="connsiteY0"/>
                </a:cxn>
                <a:cxn ang="0">
                  <a:pos x="connsiteX1" y="connsiteY1"/>
                </a:cxn>
                <a:cxn ang="0">
                  <a:pos x="connsiteX2" y="connsiteY2"/>
                </a:cxn>
              </a:cxnLst>
              <a:rect l="l" t="t" r="r" b="b"/>
              <a:pathLst>
                <a:path w="746824" h="1363056">
                  <a:moveTo>
                    <a:pt x="741448" y="327941"/>
                  </a:moveTo>
                  <a:cubicBezTo>
                    <a:pt x="747066" y="1050569"/>
                    <a:pt x="750018" y="562116"/>
                    <a:pt x="741448" y="1363056"/>
                  </a:cubicBezTo>
                  <a:cubicBezTo>
                    <a:pt x="-761386" y="327941"/>
                    <a:pt x="434747" y="-477148"/>
                    <a:pt x="741448" y="327941"/>
                  </a:cubicBezTo>
                  <a:close/>
                </a:path>
              </a:pathLst>
            </a:custGeom>
            <a:solidFill>
              <a:srgbClr val="48AFBA"/>
            </a:solid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1" name="心形 8"/>
            <p:cNvSpPr/>
            <p:nvPr/>
          </p:nvSpPr>
          <p:spPr>
            <a:xfrm flipH="1">
              <a:off x="4948441" y="3786035"/>
              <a:ext cx="741849"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 fmla="*/ 741448 w 1403231"/>
                <a:gd name="connsiteY0" fmla="*/ 327941 h 1363056"/>
                <a:gd name="connsiteX1" fmla="*/ 741448 w 1403231"/>
                <a:gd name="connsiteY1" fmla="*/ 1363056 h 1363056"/>
                <a:gd name="connsiteX2" fmla="*/ 741448 w 1403231"/>
                <a:gd name="connsiteY2" fmla="*/ 327941 h 1363056"/>
                <a:gd name="connsiteX0" fmla="*/ 741448 w 742788"/>
                <a:gd name="connsiteY0" fmla="*/ 327941 h 1363056"/>
                <a:gd name="connsiteX1" fmla="*/ 741448 w 742788"/>
                <a:gd name="connsiteY1" fmla="*/ 1363056 h 1363056"/>
                <a:gd name="connsiteX2" fmla="*/ 741448 w 742788"/>
                <a:gd name="connsiteY2" fmla="*/ 327941 h 1363056"/>
                <a:gd name="connsiteX0" fmla="*/ 741448 w 746824"/>
                <a:gd name="connsiteY0" fmla="*/ 327941 h 1363056"/>
                <a:gd name="connsiteX1" fmla="*/ 741448 w 746824"/>
                <a:gd name="connsiteY1" fmla="*/ 1363056 h 1363056"/>
                <a:gd name="connsiteX2" fmla="*/ 741448 w 746824"/>
                <a:gd name="connsiteY2" fmla="*/ 327941 h 1363056"/>
                <a:gd name="connsiteX0" fmla="*/ 741448 w 744292"/>
                <a:gd name="connsiteY0" fmla="*/ 327941 h 1363056"/>
                <a:gd name="connsiteX1" fmla="*/ 741448 w 744292"/>
                <a:gd name="connsiteY1" fmla="*/ 1363056 h 1363056"/>
                <a:gd name="connsiteX2" fmla="*/ 741448 w 744292"/>
                <a:gd name="connsiteY2" fmla="*/ 327941 h 1363056"/>
                <a:gd name="connsiteX0" fmla="*/ 741448 w 741849"/>
                <a:gd name="connsiteY0" fmla="*/ 327941 h 1363056"/>
                <a:gd name="connsiteX1" fmla="*/ 741448 w 741849"/>
                <a:gd name="connsiteY1" fmla="*/ 1363056 h 1363056"/>
                <a:gd name="connsiteX2" fmla="*/ 741448 w 741849"/>
                <a:gd name="connsiteY2" fmla="*/ 327941 h 1363056"/>
              </a:gdLst>
              <a:ahLst/>
              <a:cxnLst>
                <a:cxn ang="0">
                  <a:pos x="connsiteX0" y="connsiteY0"/>
                </a:cxn>
                <a:cxn ang="0">
                  <a:pos x="connsiteX1" y="connsiteY1"/>
                </a:cxn>
                <a:cxn ang="0">
                  <a:pos x="connsiteX2" y="connsiteY2"/>
                </a:cxn>
              </a:cxnLst>
              <a:rect l="l" t="t" r="r" b="b"/>
              <a:pathLst>
                <a:path w="741849" h="1363056">
                  <a:moveTo>
                    <a:pt x="741448" y="327941"/>
                  </a:moveTo>
                  <a:cubicBezTo>
                    <a:pt x="739922" y="1055331"/>
                    <a:pt x="742874" y="562116"/>
                    <a:pt x="741448" y="1363056"/>
                  </a:cubicBezTo>
                  <a:cubicBezTo>
                    <a:pt x="-761386" y="327941"/>
                    <a:pt x="434747" y="-477148"/>
                    <a:pt x="741448" y="327941"/>
                  </a:cubicBezTo>
                  <a:close/>
                </a:path>
              </a:pathLst>
            </a:custGeom>
            <a:solidFill>
              <a:srgbClr val="48AFBA"/>
            </a:solid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grpSp>
      <p:grpSp>
        <p:nvGrpSpPr>
          <p:cNvPr id="12" name="组合 11"/>
          <p:cNvGrpSpPr/>
          <p:nvPr/>
        </p:nvGrpSpPr>
        <p:grpSpPr>
          <a:xfrm>
            <a:off x="3744279" y="3100771"/>
            <a:ext cx="1610179" cy="1564174"/>
            <a:chOff x="3744279" y="4190256"/>
            <a:chExt cx="1610179" cy="1564174"/>
          </a:xfrm>
        </p:grpSpPr>
        <p:sp>
          <p:nvSpPr>
            <p:cNvPr id="13" name="心形 12"/>
            <p:cNvSpPr/>
            <p:nvPr/>
          </p:nvSpPr>
          <p:spPr>
            <a:xfrm>
              <a:off x="3744279" y="4190256"/>
              <a:ext cx="1610179" cy="1564174"/>
            </a:xfrm>
            <a:prstGeom prst="heart">
              <a:avLst/>
            </a:prstGeom>
            <a:solidFill>
              <a:schemeClr val="bg1">
                <a:lumMod val="85000"/>
                <a:alpha val="80000"/>
              </a:schemeClr>
            </a:solid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14" name="心形 10"/>
            <p:cNvSpPr/>
            <p:nvPr/>
          </p:nvSpPr>
          <p:spPr>
            <a:xfrm>
              <a:off x="4557989" y="4216878"/>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 fmla="*/ 741448 w 1408146"/>
                <a:gd name="connsiteY0" fmla="*/ 327941 h 1363056"/>
                <a:gd name="connsiteX1" fmla="*/ 741448 w 1408146"/>
                <a:gd name="connsiteY1" fmla="*/ 1363056 h 1363056"/>
                <a:gd name="connsiteX2" fmla="*/ 741448 w 1408146"/>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Lst>
              <a:ahLst/>
              <a:cxnLst>
                <a:cxn ang="0">
                  <a:pos x="connsiteX0" y="connsiteY0"/>
                </a:cxn>
                <a:cxn ang="0">
                  <a:pos x="connsiteX1" y="connsiteY1"/>
                </a:cxn>
                <a:cxn ang="0">
                  <a:pos x="connsiteX2" y="connsiteY2"/>
                </a:cxn>
              </a:cxnLst>
              <a:rect l="l" t="t" r="r" b="b"/>
              <a:pathLst>
                <a:path w="741448" h="1363056">
                  <a:moveTo>
                    <a:pt x="741448" y="327941"/>
                  </a:moveTo>
                  <a:cubicBezTo>
                    <a:pt x="740678" y="1347644"/>
                    <a:pt x="741249" y="535865"/>
                    <a:pt x="741448" y="1363056"/>
                  </a:cubicBezTo>
                  <a:cubicBezTo>
                    <a:pt x="-761386" y="327941"/>
                    <a:pt x="434747" y="-477148"/>
                    <a:pt x="741448" y="327941"/>
                  </a:cubicBezTo>
                  <a:close/>
                </a:path>
              </a:pathLst>
            </a:custGeom>
            <a:solidFill>
              <a:srgbClr val="EDAF36"/>
            </a:solid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itchFamily="34" charset="-122"/>
                <a:ea typeface="微软雅黑" pitchFamily="34" charset="-122"/>
              </a:endParaRPr>
            </a:p>
          </p:txBody>
        </p:sp>
        <p:sp>
          <p:nvSpPr>
            <p:cNvPr id="15" name="心形 10"/>
            <p:cNvSpPr/>
            <p:nvPr/>
          </p:nvSpPr>
          <p:spPr>
            <a:xfrm flipH="1">
              <a:off x="3817988" y="4218505"/>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 fmla="*/ 741448 w 1408146"/>
                <a:gd name="connsiteY0" fmla="*/ 327941 h 1363056"/>
                <a:gd name="connsiteX1" fmla="*/ 741448 w 1408146"/>
                <a:gd name="connsiteY1" fmla="*/ 1363056 h 1363056"/>
                <a:gd name="connsiteX2" fmla="*/ 741448 w 1408146"/>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 name="connsiteX0" fmla="*/ 741448 w 741448"/>
                <a:gd name="connsiteY0" fmla="*/ 327941 h 1363056"/>
                <a:gd name="connsiteX1" fmla="*/ 741448 w 741448"/>
                <a:gd name="connsiteY1" fmla="*/ 1363056 h 1363056"/>
                <a:gd name="connsiteX2" fmla="*/ 741448 w 741448"/>
                <a:gd name="connsiteY2" fmla="*/ 327941 h 1363056"/>
              </a:gdLst>
              <a:ahLst/>
              <a:cxnLst>
                <a:cxn ang="0">
                  <a:pos x="connsiteX0" y="connsiteY0"/>
                </a:cxn>
                <a:cxn ang="0">
                  <a:pos x="connsiteX1" y="connsiteY1"/>
                </a:cxn>
                <a:cxn ang="0">
                  <a:pos x="connsiteX2" y="connsiteY2"/>
                </a:cxn>
              </a:cxnLst>
              <a:rect l="l" t="t" r="r" b="b"/>
              <a:pathLst>
                <a:path w="741448" h="1363056">
                  <a:moveTo>
                    <a:pt x="741448" y="327941"/>
                  </a:moveTo>
                  <a:cubicBezTo>
                    <a:pt x="740677" y="1147620"/>
                    <a:pt x="741249" y="676359"/>
                    <a:pt x="741448" y="1363056"/>
                  </a:cubicBezTo>
                  <a:cubicBezTo>
                    <a:pt x="-761386" y="327941"/>
                    <a:pt x="434747" y="-477148"/>
                    <a:pt x="741448" y="327941"/>
                  </a:cubicBezTo>
                  <a:close/>
                </a:path>
              </a:pathLst>
            </a:custGeom>
            <a:solidFill>
              <a:srgbClr val="EDAF36"/>
            </a:solid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itchFamily="34" charset="-122"/>
                <a:ea typeface="微软雅黑" pitchFamily="34" charset="-122"/>
              </a:endParaRPr>
            </a:p>
          </p:txBody>
        </p:sp>
      </p:grpSp>
      <p:grpSp>
        <p:nvGrpSpPr>
          <p:cNvPr id="16" name="组合 15"/>
          <p:cNvGrpSpPr/>
          <p:nvPr/>
        </p:nvGrpSpPr>
        <p:grpSpPr>
          <a:xfrm>
            <a:off x="846283" y="915566"/>
            <a:ext cx="3268037" cy="880268"/>
            <a:chOff x="846283" y="2005051"/>
            <a:chExt cx="3268037" cy="880268"/>
          </a:xfrm>
        </p:grpSpPr>
        <p:grpSp>
          <p:nvGrpSpPr>
            <p:cNvPr id="17" name="组合 44"/>
            <p:cNvGrpSpPr>
              <a:grpSpLocks/>
            </p:cNvGrpSpPr>
            <p:nvPr/>
          </p:nvGrpSpPr>
          <p:grpSpPr bwMode="auto">
            <a:xfrm flipH="1">
              <a:off x="846283" y="2421769"/>
              <a:ext cx="2184400" cy="463550"/>
              <a:chOff x="-362770" y="3102960"/>
              <a:chExt cx="2183514" cy="463550"/>
            </a:xfrm>
          </p:grpSpPr>
          <p:sp>
            <p:nvSpPr>
              <p:cNvPr id="20" name="TextBox 19"/>
              <p:cNvSpPr txBox="1">
                <a:spLocks noChangeArrowheads="1"/>
              </p:cNvSpPr>
              <p:nvPr/>
            </p:nvSpPr>
            <p:spPr bwMode="auto">
              <a:xfrm>
                <a:off x="675034" y="3102960"/>
                <a:ext cx="1145710" cy="463550"/>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200" kern="0" dirty="0" smtClean="0">
                    <a:solidFill>
                      <a:sysClr val="windowText" lastClr="000000">
                        <a:lumMod val="85000"/>
                        <a:lumOff val="15000"/>
                      </a:sysClr>
                    </a:solidFill>
                    <a:latin typeface="微软雅黑" pitchFamily="34" charset="-122"/>
                    <a:ea typeface="微软雅黑" pitchFamily="34" charset="-122"/>
                  </a:rPr>
                  <a:t>点击添加文本    </a:t>
                </a:r>
                <a:endParaRPr lang="en-US" altLang="zh-CN" sz="1200" kern="0" dirty="0" smtClean="0">
                  <a:solidFill>
                    <a:sysClr val="windowText" lastClr="000000">
                      <a:lumMod val="85000"/>
                      <a:lumOff val="15000"/>
                    </a:sysClr>
                  </a:solidFill>
                  <a:latin typeface="微软雅黑" pitchFamily="34" charset="-122"/>
                  <a:ea typeface="微软雅黑" pitchFamily="34" charset="-122"/>
                </a:endParaRPr>
              </a:p>
              <a:p>
                <a:pPr eaLnBrk="1" hangingPunct="1">
                  <a:defRPr/>
                </a:pPr>
                <a:r>
                  <a:rPr lang="zh-CN" altLang="en-US" sz="1200" kern="0" dirty="0" smtClean="0">
                    <a:solidFill>
                      <a:sysClr val="windowText" lastClr="000000">
                        <a:lumMod val="85000"/>
                        <a:lumOff val="15000"/>
                      </a:sysClr>
                    </a:solidFill>
                    <a:latin typeface="微软雅黑" pitchFamily="34" charset="-122"/>
                    <a:ea typeface="微软雅黑" pitchFamily="34" charset="-122"/>
                  </a:rPr>
                  <a:t>点击添加文本</a:t>
                </a:r>
                <a:endParaRPr lang="en-US" altLang="zh-CN" sz="1200" kern="0" dirty="0" smtClean="0">
                  <a:solidFill>
                    <a:sysClr val="windowText" lastClr="000000">
                      <a:lumMod val="85000"/>
                      <a:lumOff val="15000"/>
                    </a:sysClr>
                  </a:solidFill>
                  <a:latin typeface="微软雅黑" pitchFamily="34" charset="-122"/>
                  <a:ea typeface="微软雅黑" pitchFamily="34" charset="-122"/>
                </a:endParaRPr>
              </a:p>
            </p:txBody>
          </p:sp>
          <p:sp>
            <p:nvSpPr>
              <p:cNvPr id="21" name="TextBox 11"/>
              <p:cNvSpPr txBox="1">
                <a:spLocks noChangeArrowheads="1"/>
              </p:cNvSpPr>
              <p:nvPr/>
            </p:nvSpPr>
            <p:spPr bwMode="auto">
              <a:xfrm>
                <a:off x="-362770" y="3102960"/>
                <a:ext cx="1145710" cy="463550"/>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200" kern="0" dirty="0" smtClean="0">
                    <a:solidFill>
                      <a:sysClr val="windowText" lastClr="000000">
                        <a:lumMod val="85000"/>
                        <a:lumOff val="15000"/>
                      </a:sysClr>
                    </a:solidFill>
                    <a:latin typeface="微软雅黑" pitchFamily="34" charset="-122"/>
                    <a:ea typeface="微软雅黑" pitchFamily="34" charset="-122"/>
                  </a:rPr>
                  <a:t>点击添加文本    </a:t>
                </a:r>
                <a:endParaRPr lang="en-US" altLang="zh-CN" sz="1200" kern="0" dirty="0" smtClean="0">
                  <a:solidFill>
                    <a:sysClr val="windowText" lastClr="000000">
                      <a:lumMod val="85000"/>
                      <a:lumOff val="15000"/>
                    </a:sysClr>
                  </a:solidFill>
                  <a:latin typeface="微软雅黑" pitchFamily="34" charset="-122"/>
                  <a:ea typeface="微软雅黑" pitchFamily="34" charset="-122"/>
                </a:endParaRPr>
              </a:p>
              <a:p>
                <a:pPr eaLnBrk="1" hangingPunct="1">
                  <a:defRPr/>
                </a:pPr>
                <a:r>
                  <a:rPr lang="zh-CN" altLang="en-US" sz="1200" kern="0" dirty="0" smtClean="0">
                    <a:solidFill>
                      <a:sysClr val="windowText" lastClr="000000">
                        <a:lumMod val="85000"/>
                        <a:lumOff val="15000"/>
                      </a:sysClr>
                    </a:solidFill>
                    <a:latin typeface="微软雅黑" pitchFamily="34" charset="-122"/>
                    <a:ea typeface="微软雅黑" pitchFamily="34" charset="-122"/>
                  </a:rPr>
                  <a:t>点击添加文本</a:t>
                </a:r>
                <a:endParaRPr lang="en-US" altLang="zh-CN" sz="1200" kern="0" dirty="0" smtClean="0">
                  <a:solidFill>
                    <a:sysClr val="windowText" lastClr="000000">
                      <a:lumMod val="85000"/>
                      <a:lumOff val="15000"/>
                    </a:sysClr>
                  </a:solidFill>
                  <a:latin typeface="微软雅黑" pitchFamily="34" charset="-122"/>
                  <a:ea typeface="微软雅黑" pitchFamily="34" charset="-122"/>
                </a:endParaRPr>
              </a:p>
            </p:txBody>
          </p:sp>
        </p:grpSp>
        <p:sp>
          <p:nvSpPr>
            <p:cNvPr id="18" name="TextBox 11"/>
            <p:cNvSpPr txBox="1">
              <a:spLocks noChangeArrowheads="1"/>
            </p:cNvSpPr>
            <p:nvPr/>
          </p:nvSpPr>
          <p:spPr bwMode="auto">
            <a:xfrm flipH="1">
              <a:off x="868638" y="2005051"/>
              <a:ext cx="1456585" cy="338554"/>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600" b="1" kern="0" dirty="0" smtClean="0">
                  <a:solidFill>
                    <a:prstClr val="black"/>
                  </a:solidFill>
                  <a:latin typeface="微软雅黑" pitchFamily="34" charset="-122"/>
                  <a:ea typeface="微软雅黑" pitchFamily="34" charset="-122"/>
                </a:rPr>
                <a:t>点击添加文本    </a:t>
              </a:r>
              <a:endParaRPr lang="en-US" altLang="zh-CN" sz="1600" b="1" kern="0" dirty="0" smtClean="0">
                <a:solidFill>
                  <a:prstClr val="black"/>
                </a:solidFill>
                <a:latin typeface="微软雅黑" pitchFamily="34" charset="-122"/>
                <a:ea typeface="微软雅黑" pitchFamily="34" charset="-122"/>
              </a:endParaRPr>
            </a:p>
          </p:txBody>
        </p:sp>
        <p:cxnSp>
          <p:nvCxnSpPr>
            <p:cNvPr id="19" name="直接连接符 18"/>
            <p:cNvCxnSpPr/>
            <p:nvPr/>
          </p:nvCxnSpPr>
          <p:spPr>
            <a:xfrm flipH="1">
              <a:off x="868639" y="2885319"/>
              <a:ext cx="3245681" cy="0"/>
            </a:xfrm>
            <a:prstGeom prst="line">
              <a:avLst/>
            </a:prstGeom>
            <a:ln w="12700">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5770504" y="1635646"/>
            <a:ext cx="2548069" cy="880268"/>
            <a:chOff x="5770504" y="2725131"/>
            <a:chExt cx="2548069" cy="880268"/>
          </a:xfrm>
        </p:grpSpPr>
        <p:grpSp>
          <p:nvGrpSpPr>
            <p:cNvPr id="23" name="组合 44"/>
            <p:cNvGrpSpPr>
              <a:grpSpLocks/>
            </p:cNvGrpSpPr>
            <p:nvPr/>
          </p:nvGrpSpPr>
          <p:grpSpPr bwMode="auto">
            <a:xfrm flipH="1">
              <a:off x="6042252" y="3141849"/>
              <a:ext cx="2184400" cy="463550"/>
              <a:chOff x="-362770" y="3102960"/>
              <a:chExt cx="2183514" cy="463550"/>
            </a:xfrm>
          </p:grpSpPr>
          <p:sp>
            <p:nvSpPr>
              <p:cNvPr id="26" name="TextBox 11"/>
              <p:cNvSpPr txBox="1">
                <a:spLocks noChangeArrowheads="1"/>
              </p:cNvSpPr>
              <p:nvPr/>
            </p:nvSpPr>
            <p:spPr bwMode="auto">
              <a:xfrm>
                <a:off x="675034" y="3102960"/>
                <a:ext cx="1145710" cy="463550"/>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200" kern="0" dirty="0" smtClean="0">
                    <a:solidFill>
                      <a:sysClr val="windowText" lastClr="000000">
                        <a:lumMod val="85000"/>
                        <a:lumOff val="15000"/>
                      </a:sysClr>
                    </a:solidFill>
                    <a:latin typeface="微软雅黑" pitchFamily="34" charset="-122"/>
                    <a:ea typeface="微软雅黑" pitchFamily="34" charset="-122"/>
                  </a:rPr>
                  <a:t>点击添加文本    </a:t>
                </a:r>
                <a:endParaRPr lang="en-US" altLang="zh-CN" sz="1200" kern="0" dirty="0" smtClean="0">
                  <a:solidFill>
                    <a:sysClr val="windowText" lastClr="000000">
                      <a:lumMod val="85000"/>
                      <a:lumOff val="15000"/>
                    </a:sysClr>
                  </a:solidFill>
                  <a:latin typeface="微软雅黑" pitchFamily="34" charset="-122"/>
                  <a:ea typeface="微软雅黑" pitchFamily="34" charset="-122"/>
                </a:endParaRPr>
              </a:p>
              <a:p>
                <a:pPr eaLnBrk="1" hangingPunct="1">
                  <a:defRPr/>
                </a:pPr>
                <a:r>
                  <a:rPr lang="zh-CN" altLang="en-US" sz="1200" kern="0" dirty="0" smtClean="0">
                    <a:solidFill>
                      <a:sysClr val="windowText" lastClr="000000">
                        <a:lumMod val="85000"/>
                        <a:lumOff val="15000"/>
                      </a:sysClr>
                    </a:solidFill>
                    <a:latin typeface="微软雅黑" pitchFamily="34" charset="-122"/>
                    <a:ea typeface="微软雅黑" pitchFamily="34" charset="-122"/>
                  </a:rPr>
                  <a:t>点击添加文本</a:t>
                </a:r>
                <a:endParaRPr lang="en-US" altLang="zh-CN" sz="1200" kern="0" dirty="0" smtClean="0">
                  <a:solidFill>
                    <a:sysClr val="windowText" lastClr="000000">
                      <a:lumMod val="85000"/>
                      <a:lumOff val="15000"/>
                    </a:sysClr>
                  </a:solidFill>
                  <a:latin typeface="微软雅黑" pitchFamily="34" charset="-122"/>
                  <a:ea typeface="微软雅黑" pitchFamily="34" charset="-122"/>
                </a:endParaRPr>
              </a:p>
            </p:txBody>
          </p:sp>
          <p:sp>
            <p:nvSpPr>
              <p:cNvPr id="27" name="TextBox 11"/>
              <p:cNvSpPr txBox="1">
                <a:spLocks noChangeArrowheads="1"/>
              </p:cNvSpPr>
              <p:nvPr/>
            </p:nvSpPr>
            <p:spPr bwMode="auto">
              <a:xfrm>
                <a:off x="-362770" y="3102960"/>
                <a:ext cx="1145710" cy="463550"/>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200" kern="0" dirty="0" smtClean="0">
                    <a:solidFill>
                      <a:sysClr val="windowText" lastClr="000000">
                        <a:lumMod val="85000"/>
                        <a:lumOff val="15000"/>
                      </a:sysClr>
                    </a:solidFill>
                    <a:latin typeface="微软雅黑" pitchFamily="34" charset="-122"/>
                    <a:ea typeface="微软雅黑" pitchFamily="34" charset="-122"/>
                  </a:rPr>
                  <a:t>点击添加文本    </a:t>
                </a:r>
                <a:endParaRPr lang="en-US" altLang="zh-CN" sz="1200" kern="0" dirty="0" smtClean="0">
                  <a:solidFill>
                    <a:sysClr val="windowText" lastClr="000000">
                      <a:lumMod val="85000"/>
                      <a:lumOff val="15000"/>
                    </a:sysClr>
                  </a:solidFill>
                  <a:latin typeface="微软雅黑" pitchFamily="34" charset="-122"/>
                  <a:ea typeface="微软雅黑" pitchFamily="34" charset="-122"/>
                </a:endParaRPr>
              </a:p>
              <a:p>
                <a:pPr eaLnBrk="1" hangingPunct="1">
                  <a:defRPr/>
                </a:pPr>
                <a:r>
                  <a:rPr lang="zh-CN" altLang="en-US" sz="1200" kern="0" dirty="0" smtClean="0">
                    <a:solidFill>
                      <a:sysClr val="windowText" lastClr="000000">
                        <a:lumMod val="85000"/>
                        <a:lumOff val="15000"/>
                      </a:sysClr>
                    </a:solidFill>
                    <a:latin typeface="微软雅黑" pitchFamily="34" charset="-122"/>
                    <a:ea typeface="微软雅黑" pitchFamily="34" charset="-122"/>
                  </a:rPr>
                  <a:t>点击添加文本</a:t>
                </a:r>
                <a:endParaRPr lang="en-US" altLang="zh-CN" sz="1200" kern="0" dirty="0" smtClean="0">
                  <a:solidFill>
                    <a:sysClr val="windowText" lastClr="000000">
                      <a:lumMod val="85000"/>
                      <a:lumOff val="15000"/>
                    </a:sysClr>
                  </a:solidFill>
                  <a:latin typeface="微软雅黑" pitchFamily="34" charset="-122"/>
                  <a:ea typeface="微软雅黑" pitchFamily="34" charset="-122"/>
                </a:endParaRPr>
              </a:p>
            </p:txBody>
          </p:sp>
        </p:grpSp>
        <p:sp>
          <p:nvSpPr>
            <p:cNvPr id="24" name="TextBox 11"/>
            <p:cNvSpPr txBox="1">
              <a:spLocks noChangeArrowheads="1"/>
            </p:cNvSpPr>
            <p:nvPr/>
          </p:nvSpPr>
          <p:spPr bwMode="auto">
            <a:xfrm flipH="1">
              <a:off x="6064607" y="2725131"/>
              <a:ext cx="1456585" cy="338554"/>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600" b="1" kern="0" dirty="0" smtClean="0">
                  <a:solidFill>
                    <a:prstClr val="black"/>
                  </a:solidFill>
                  <a:latin typeface="微软雅黑" pitchFamily="34" charset="-122"/>
                  <a:ea typeface="微软雅黑" pitchFamily="34" charset="-122"/>
                </a:rPr>
                <a:t>点击添加文本    </a:t>
              </a:r>
              <a:endParaRPr lang="en-US" altLang="zh-CN" sz="1600" b="1" kern="0" dirty="0" smtClean="0">
                <a:solidFill>
                  <a:prstClr val="black"/>
                </a:solidFill>
                <a:latin typeface="微软雅黑" pitchFamily="34" charset="-122"/>
                <a:ea typeface="微软雅黑" pitchFamily="34" charset="-122"/>
              </a:endParaRPr>
            </a:p>
          </p:txBody>
        </p:sp>
        <p:cxnSp>
          <p:nvCxnSpPr>
            <p:cNvPr id="25" name="直接连接符 24"/>
            <p:cNvCxnSpPr/>
            <p:nvPr/>
          </p:nvCxnSpPr>
          <p:spPr>
            <a:xfrm flipH="1">
              <a:off x="5770504" y="3605399"/>
              <a:ext cx="2548069" cy="0"/>
            </a:xfrm>
            <a:prstGeom prst="line">
              <a:avLst/>
            </a:prstGeom>
            <a:ln w="12700">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5050424" y="3380010"/>
            <a:ext cx="3302903" cy="887442"/>
            <a:chOff x="5050424" y="4469495"/>
            <a:chExt cx="3302903" cy="887442"/>
          </a:xfrm>
        </p:grpSpPr>
        <p:grpSp>
          <p:nvGrpSpPr>
            <p:cNvPr id="29" name="组合 44"/>
            <p:cNvGrpSpPr>
              <a:grpSpLocks/>
            </p:cNvGrpSpPr>
            <p:nvPr/>
          </p:nvGrpSpPr>
          <p:grpSpPr bwMode="auto">
            <a:xfrm flipH="1">
              <a:off x="6168927" y="4886213"/>
              <a:ext cx="2184400" cy="463550"/>
              <a:chOff x="-362770" y="3102960"/>
              <a:chExt cx="2183514" cy="463550"/>
            </a:xfrm>
          </p:grpSpPr>
          <p:sp>
            <p:nvSpPr>
              <p:cNvPr id="32" name="TextBox 11"/>
              <p:cNvSpPr txBox="1">
                <a:spLocks noChangeArrowheads="1"/>
              </p:cNvSpPr>
              <p:nvPr/>
            </p:nvSpPr>
            <p:spPr bwMode="auto">
              <a:xfrm>
                <a:off x="675034" y="3102960"/>
                <a:ext cx="1145710" cy="463550"/>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200" kern="0" dirty="0" smtClean="0">
                    <a:solidFill>
                      <a:sysClr val="windowText" lastClr="000000">
                        <a:lumMod val="85000"/>
                        <a:lumOff val="15000"/>
                      </a:sysClr>
                    </a:solidFill>
                    <a:latin typeface="微软雅黑" pitchFamily="34" charset="-122"/>
                    <a:ea typeface="微软雅黑" pitchFamily="34" charset="-122"/>
                  </a:rPr>
                  <a:t>点击添加文本    </a:t>
                </a:r>
                <a:endParaRPr lang="en-US" altLang="zh-CN" sz="1200" kern="0" dirty="0" smtClean="0">
                  <a:solidFill>
                    <a:sysClr val="windowText" lastClr="000000">
                      <a:lumMod val="85000"/>
                      <a:lumOff val="15000"/>
                    </a:sysClr>
                  </a:solidFill>
                  <a:latin typeface="微软雅黑" pitchFamily="34" charset="-122"/>
                  <a:ea typeface="微软雅黑" pitchFamily="34" charset="-122"/>
                </a:endParaRPr>
              </a:p>
              <a:p>
                <a:pPr eaLnBrk="1" hangingPunct="1">
                  <a:defRPr/>
                </a:pPr>
                <a:r>
                  <a:rPr lang="zh-CN" altLang="en-US" sz="1200" kern="0" dirty="0" smtClean="0">
                    <a:solidFill>
                      <a:sysClr val="windowText" lastClr="000000">
                        <a:lumMod val="85000"/>
                        <a:lumOff val="15000"/>
                      </a:sysClr>
                    </a:solidFill>
                    <a:latin typeface="微软雅黑" pitchFamily="34" charset="-122"/>
                    <a:ea typeface="微软雅黑" pitchFamily="34" charset="-122"/>
                  </a:rPr>
                  <a:t>点击添加文本</a:t>
                </a:r>
                <a:endParaRPr lang="en-US" altLang="zh-CN" sz="1200" kern="0" dirty="0" smtClean="0">
                  <a:solidFill>
                    <a:sysClr val="windowText" lastClr="000000">
                      <a:lumMod val="85000"/>
                      <a:lumOff val="15000"/>
                    </a:sysClr>
                  </a:solidFill>
                  <a:latin typeface="微软雅黑" pitchFamily="34" charset="-122"/>
                  <a:ea typeface="微软雅黑" pitchFamily="34" charset="-122"/>
                </a:endParaRPr>
              </a:p>
            </p:txBody>
          </p:sp>
          <p:sp>
            <p:nvSpPr>
              <p:cNvPr id="33" name="TextBox 11"/>
              <p:cNvSpPr txBox="1">
                <a:spLocks noChangeArrowheads="1"/>
              </p:cNvSpPr>
              <p:nvPr/>
            </p:nvSpPr>
            <p:spPr bwMode="auto">
              <a:xfrm>
                <a:off x="-362770" y="3102960"/>
                <a:ext cx="1145710" cy="463550"/>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200" kern="0" dirty="0" smtClean="0">
                    <a:solidFill>
                      <a:sysClr val="windowText" lastClr="000000">
                        <a:lumMod val="85000"/>
                        <a:lumOff val="15000"/>
                      </a:sysClr>
                    </a:solidFill>
                    <a:latin typeface="微软雅黑" pitchFamily="34" charset="-122"/>
                    <a:ea typeface="微软雅黑" pitchFamily="34" charset="-122"/>
                  </a:rPr>
                  <a:t>点击添加文本    </a:t>
                </a:r>
                <a:endParaRPr lang="en-US" altLang="zh-CN" sz="1200" kern="0" dirty="0" smtClean="0">
                  <a:solidFill>
                    <a:sysClr val="windowText" lastClr="000000">
                      <a:lumMod val="85000"/>
                      <a:lumOff val="15000"/>
                    </a:sysClr>
                  </a:solidFill>
                  <a:latin typeface="微软雅黑" pitchFamily="34" charset="-122"/>
                  <a:ea typeface="微软雅黑" pitchFamily="34" charset="-122"/>
                </a:endParaRPr>
              </a:p>
              <a:p>
                <a:pPr eaLnBrk="1" hangingPunct="1">
                  <a:defRPr/>
                </a:pPr>
                <a:r>
                  <a:rPr lang="zh-CN" altLang="en-US" sz="1200" kern="0" dirty="0" smtClean="0">
                    <a:solidFill>
                      <a:sysClr val="windowText" lastClr="000000">
                        <a:lumMod val="85000"/>
                        <a:lumOff val="15000"/>
                      </a:sysClr>
                    </a:solidFill>
                    <a:latin typeface="微软雅黑" pitchFamily="34" charset="-122"/>
                    <a:ea typeface="微软雅黑" pitchFamily="34" charset="-122"/>
                  </a:rPr>
                  <a:t>点击添加文本</a:t>
                </a:r>
                <a:endParaRPr lang="en-US" altLang="zh-CN" sz="1200" kern="0" dirty="0" smtClean="0">
                  <a:solidFill>
                    <a:sysClr val="windowText" lastClr="000000">
                      <a:lumMod val="85000"/>
                      <a:lumOff val="15000"/>
                    </a:sysClr>
                  </a:solidFill>
                  <a:latin typeface="微软雅黑" pitchFamily="34" charset="-122"/>
                  <a:ea typeface="微软雅黑" pitchFamily="34" charset="-122"/>
                </a:endParaRPr>
              </a:p>
            </p:txBody>
          </p:sp>
        </p:grpSp>
        <p:sp>
          <p:nvSpPr>
            <p:cNvPr id="30" name="TextBox 11"/>
            <p:cNvSpPr txBox="1">
              <a:spLocks noChangeArrowheads="1"/>
            </p:cNvSpPr>
            <p:nvPr/>
          </p:nvSpPr>
          <p:spPr bwMode="auto">
            <a:xfrm flipH="1">
              <a:off x="6191282" y="4469495"/>
              <a:ext cx="1456585" cy="338554"/>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600" b="1" kern="0" dirty="0" smtClean="0">
                  <a:solidFill>
                    <a:prstClr val="black"/>
                  </a:solidFill>
                  <a:latin typeface="微软雅黑" pitchFamily="34" charset="-122"/>
                  <a:ea typeface="微软雅黑" pitchFamily="34" charset="-122"/>
                </a:rPr>
                <a:t>点击添加文本    </a:t>
              </a:r>
              <a:endParaRPr lang="en-US" altLang="zh-CN" sz="1600" b="1" kern="0" dirty="0" smtClean="0">
                <a:solidFill>
                  <a:prstClr val="black"/>
                </a:solidFill>
                <a:latin typeface="微软雅黑" pitchFamily="34" charset="-122"/>
                <a:ea typeface="微软雅黑" pitchFamily="34" charset="-122"/>
              </a:endParaRPr>
            </a:p>
          </p:txBody>
        </p:sp>
        <p:cxnSp>
          <p:nvCxnSpPr>
            <p:cNvPr id="31" name="直接连接符 30"/>
            <p:cNvCxnSpPr/>
            <p:nvPr/>
          </p:nvCxnSpPr>
          <p:spPr>
            <a:xfrm flipH="1" flipV="1">
              <a:off x="5050424" y="5349763"/>
              <a:ext cx="3263072" cy="7174"/>
            </a:xfrm>
            <a:prstGeom prst="line">
              <a:avLst/>
            </a:prstGeom>
            <a:ln w="12700">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2962192" y="1956549"/>
            <a:ext cx="1610179" cy="2105445"/>
            <a:chOff x="2962192" y="3046034"/>
            <a:chExt cx="1610179" cy="2105445"/>
          </a:xfrm>
        </p:grpSpPr>
        <p:sp>
          <p:nvSpPr>
            <p:cNvPr id="35" name="心形 34"/>
            <p:cNvSpPr/>
            <p:nvPr/>
          </p:nvSpPr>
          <p:spPr>
            <a:xfrm>
              <a:off x="2962192" y="3316159"/>
              <a:ext cx="1610179" cy="1564174"/>
            </a:xfrm>
            <a:prstGeom prst="heart">
              <a:avLst/>
            </a:prstGeom>
            <a:solidFill>
              <a:schemeClr val="bg1">
                <a:lumMod val="85000"/>
                <a:alpha val="80000"/>
              </a:schemeClr>
            </a:soli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36" name="心形 17"/>
            <p:cNvSpPr/>
            <p:nvPr/>
          </p:nvSpPr>
          <p:spPr>
            <a:xfrm flipH="1">
              <a:off x="3463556" y="3046034"/>
              <a:ext cx="741787"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 fmla="*/ 741448 w 1410624"/>
                <a:gd name="connsiteY0" fmla="*/ 327941 h 1363056"/>
                <a:gd name="connsiteX1" fmla="*/ 741448 w 1410624"/>
                <a:gd name="connsiteY1" fmla="*/ 1363056 h 1363056"/>
                <a:gd name="connsiteX2" fmla="*/ 741448 w 1410624"/>
                <a:gd name="connsiteY2" fmla="*/ 327941 h 1363056"/>
                <a:gd name="connsiteX0" fmla="*/ 741448 w 743461"/>
                <a:gd name="connsiteY0" fmla="*/ 327941 h 1363056"/>
                <a:gd name="connsiteX1" fmla="*/ 741448 w 743461"/>
                <a:gd name="connsiteY1" fmla="*/ 1363056 h 1363056"/>
                <a:gd name="connsiteX2" fmla="*/ 741448 w 743461"/>
                <a:gd name="connsiteY2" fmla="*/ 327941 h 1363056"/>
                <a:gd name="connsiteX0" fmla="*/ 741448 w 741588"/>
                <a:gd name="connsiteY0" fmla="*/ 327941 h 1363056"/>
                <a:gd name="connsiteX1" fmla="*/ 741448 w 741588"/>
                <a:gd name="connsiteY1" fmla="*/ 1363056 h 1363056"/>
                <a:gd name="connsiteX2" fmla="*/ 741448 w 741588"/>
                <a:gd name="connsiteY2" fmla="*/ 327941 h 1363056"/>
                <a:gd name="connsiteX0" fmla="*/ 741448 w 741787"/>
                <a:gd name="connsiteY0" fmla="*/ 327941 h 1363056"/>
                <a:gd name="connsiteX1" fmla="*/ 741448 w 741787"/>
                <a:gd name="connsiteY1" fmla="*/ 1363056 h 1363056"/>
                <a:gd name="connsiteX2" fmla="*/ 741448 w 741787"/>
                <a:gd name="connsiteY2" fmla="*/ 327941 h 1363056"/>
              </a:gdLst>
              <a:ahLst/>
              <a:cxnLst>
                <a:cxn ang="0">
                  <a:pos x="connsiteX0" y="connsiteY0"/>
                </a:cxn>
                <a:cxn ang="0">
                  <a:pos x="connsiteX1" y="connsiteY1"/>
                </a:cxn>
                <a:cxn ang="0">
                  <a:pos x="connsiteX2" y="connsiteY2"/>
                </a:cxn>
              </a:cxnLst>
              <a:rect l="l" t="t" r="r" b="b"/>
              <a:pathLst>
                <a:path w="741787" h="1363056">
                  <a:moveTo>
                    <a:pt x="741448" y="327941"/>
                  </a:moveTo>
                  <a:cubicBezTo>
                    <a:pt x="742304" y="899098"/>
                    <a:pt x="741249" y="512051"/>
                    <a:pt x="741448" y="1363056"/>
                  </a:cubicBezTo>
                  <a:cubicBezTo>
                    <a:pt x="-761386" y="327941"/>
                    <a:pt x="434747" y="-477148"/>
                    <a:pt x="741448" y="327941"/>
                  </a:cubicBezTo>
                  <a:close/>
                </a:path>
              </a:pathLst>
            </a:custGeom>
            <a:solidFill>
              <a:srgbClr val="8DC85C"/>
            </a:soli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37" name="心形 17"/>
            <p:cNvSpPr/>
            <p:nvPr/>
          </p:nvSpPr>
          <p:spPr>
            <a:xfrm>
              <a:off x="3463867" y="3788423"/>
              <a:ext cx="741787"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 fmla="*/ 741448 w 1410624"/>
                <a:gd name="connsiteY0" fmla="*/ 327941 h 1363056"/>
                <a:gd name="connsiteX1" fmla="*/ 741448 w 1410624"/>
                <a:gd name="connsiteY1" fmla="*/ 1363056 h 1363056"/>
                <a:gd name="connsiteX2" fmla="*/ 741448 w 1410624"/>
                <a:gd name="connsiteY2" fmla="*/ 327941 h 1363056"/>
                <a:gd name="connsiteX0" fmla="*/ 741448 w 743461"/>
                <a:gd name="connsiteY0" fmla="*/ 327941 h 1363056"/>
                <a:gd name="connsiteX1" fmla="*/ 741448 w 743461"/>
                <a:gd name="connsiteY1" fmla="*/ 1363056 h 1363056"/>
                <a:gd name="connsiteX2" fmla="*/ 741448 w 743461"/>
                <a:gd name="connsiteY2" fmla="*/ 327941 h 1363056"/>
                <a:gd name="connsiteX0" fmla="*/ 741448 w 741588"/>
                <a:gd name="connsiteY0" fmla="*/ 327941 h 1363056"/>
                <a:gd name="connsiteX1" fmla="*/ 741448 w 741588"/>
                <a:gd name="connsiteY1" fmla="*/ 1363056 h 1363056"/>
                <a:gd name="connsiteX2" fmla="*/ 741448 w 741588"/>
                <a:gd name="connsiteY2" fmla="*/ 327941 h 1363056"/>
                <a:gd name="connsiteX0" fmla="*/ 741448 w 741787"/>
                <a:gd name="connsiteY0" fmla="*/ 327941 h 1363056"/>
                <a:gd name="connsiteX1" fmla="*/ 741448 w 741787"/>
                <a:gd name="connsiteY1" fmla="*/ 1363056 h 1363056"/>
                <a:gd name="connsiteX2" fmla="*/ 741448 w 741787"/>
                <a:gd name="connsiteY2" fmla="*/ 327941 h 1363056"/>
              </a:gdLst>
              <a:ahLst/>
              <a:cxnLst>
                <a:cxn ang="0">
                  <a:pos x="connsiteX0" y="connsiteY0"/>
                </a:cxn>
                <a:cxn ang="0">
                  <a:pos x="connsiteX1" y="connsiteY1"/>
                </a:cxn>
                <a:cxn ang="0">
                  <a:pos x="connsiteX2" y="connsiteY2"/>
                </a:cxn>
              </a:cxnLst>
              <a:rect l="l" t="t" r="r" b="b"/>
              <a:pathLst>
                <a:path w="741787" h="1363056">
                  <a:moveTo>
                    <a:pt x="741448" y="327941"/>
                  </a:moveTo>
                  <a:cubicBezTo>
                    <a:pt x="742304" y="899098"/>
                    <a:pt x="741249" y="512051"/>
                    <a:pt x="741448" y="1363056"/>
                  </a:cubicBezTo>
                  <a:cubicBezTo>
                    <a:pt x="-761386" y="327941"/>
                    <a:pt x="434747" y="-477148"/>
                    <a:pt x="741448" y="327941"/>
                  </a:cubicBezTo>
                  <a:close/>
                </a:path>
              </a:pathLst>
            </a:custGeom>
            <a:solidFill>
              <a:srgbClr val="8DC85C"/>
            </a:soli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itchFamily="34" charset="-122"/>
                <a:ea typeface="微软雅黑" pitchFamily="34" charset="-122"/>
              </a:endParaRPr>
            </a:p>
          </p:txBody>
        </p:sp>
      </p:grpSp>
      <p:grpSp>
        <p:nvGrpSpPr>
          <p:cNvPr id="38" name="组合 37"/>
          <p:cNvGrpSpPr/>
          <p:nvPr/>
        </p:nvGrpSpPr>
        <p:grpSpPr>
          <a:xfrm>
            <a:off x="821899" y="2627049"/>
            <a:ext cx="2639983" cy="880268"/>
            <a:chOff x="821899" y="3716534"/>
            <a:chExt cx="2639983" cy="880268"/>
          </a:xfrm>
        </p:grpSpPr>
        <p:grpSp>
          <p:nvGrpSpPr>
            <p:cNvPr id="39" name="组合 44"/>
            <p:cNvGrpSpPr>
              <a:grpSpLocks/>
            </p:cNvGrpSpPr>
            <p:nvPr/>
          </p:nvGrpSpPr>
          <p:grpSpPr bwMode="auto">
            <a:xfrm flipH="1">
              <a:off x="821899" y="4133252"/>
              <a:ext cx="2184400" cy="463550"/>
              <a:chOff x="-362770" y="3102960"/>
              <a:chExt cx="2183514" cy="463550"/>
            </a:xfrm>
          </p:grpSpPr>
          <p:sp>
            <p:nvSpPr>
              <p:cNvPr id="42" name="TextBox 11"/>
              <p:cNvSpPr txBox="1">
                <a:spLocks noChangeArrowheads="1"/>
              </p:cNvSpPr>
              <p:nvPr/>
            </p:nvSpPr>
            <p:spPr bwMode="auto">
              <a:xfrm>
                <a:off x="675034" y="3102960"/>
                <a:ext cx="1145710" cy="463550"/>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200" kern="0" dirty="0" smtClean="0">
                    <a:solidFill>
                      <a:sysClr val="windowText" lastClr="000000">
                        <a:lumMod val="85000"/>
                        <a:lumOff val="15000"/>
                      </a:sysClr>
                    </a:solidFill>
                    <a:latin typeface="微软雅黑" pitchFamily="34" charset="-122"/>
                    <a:ea typeface="微软雅黑" pitchFamily="34" charset="-122"/>
                  </a:rPr>
                  <a:t>点击添加文本    </a:t>
                </a:r>
                <a:endParaRPr lang="en-US" altLang="zh-CN" sz="1200" kern="0" dirty="0" smtClean="0">
                  <a:solidFill>
                    <a:sysClr val="windowText" lastClr="000000">
                      <a:lumMod val="85000"/>
                      <a:lumOff val="15000"/>
                    </a:sysClr>
                  </a:solidFill>
                  <a:latin typeface="微软雅黑" pitchFamily="34" charset="-122"/>
                  <a:ea typeface="微软雅黑" pitchFamily="34" charset="-122"/>
                </a:endParaRPr>
              </a:p>
              <a:p>
                <a:pPr eaLnBrk="1" hangingPunct="1">
                  <a:defRPr/>
                </a:pPr>
                <a:r>
                  <a:rPr lang="zh-CN" altLang="en-US" sz="1200" kern="0" dirty="0" smtClean="0">
                    <a:solidFill>
                      <a:sysClr val="windowText" lastClr="000000">
                        <a:lumMod val="85000"/>
                        <a:lumOff val="15000"/>
                      </a:sysClr>
                    </a:solidFill>
                    <a:latin typeface="微软雅黑" pitchFamily="34" charset="-122"/>
                    <a:ea typeface="微软雅黑" pitchFamily="34" charset="-122"/>
                  </a:rPr>
                  <a:t>点击添加文本</a:t>
                </a:r>
                <a:endParaRPr lang="en-US" altLang="zh-CN" sz="1200" kern="0" dirty="0" smtClean="0">
                  <a:solidFill>
                    <a:sysClr val="windowText" lastClr="000000">
                      <a:lumMod val="85000"/>
                      <a:lumOff val="15000"/>
                    </a:sysClr>
                  </a:solidFill>
                  <a:latin typeface="微软雅黑" pitchFamily="34" charset="-122"/>
                  <a:ea typeface="微软雅黑" pitchFamily="34" charset="-122"/>
                </a:endParaRPr>
              </a:p>
            </p:txBody>
          </p:sp>
          <p:sp>
            <p:nvSpPr>
              <p:cNvPr id="43" name="TextBox 11"/>
              <p:cNvSpPr txBox="1">
                <a:spLocks noChangeArrowheads="1"/>
              </p:cNvSpPr>
              <p:nvPr/>
            </p:nvSpPr>
            <p:spPr bwMode="auto">
              <a:xfrm>
                <a:off x="-362770" y="3102960"/>
                <a:ext cx="1145710" cy="463550"/>
              </a:xfrm>
              <a:prstGeom prst="rect">
                <a:avLst/>
              </a:prstGeom>
              <a:noFill/>
              <a:ln>
                <a:noFill/>
              </a:ln>
              <a:ex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200" kern="0" dirty="0" smtClean="0">
                    <a:solidFill>
                      <a:sysClr val="windowText" lastClr="000000">
                        <a:lumMod val="85000"/>
                        <a:lumOff val="15000"/>
                      </a:sysClr>
                    </a:solidFill>
                    <a:latin typeface="微软雅黑" pitchFamily="34" charset="-122"/>
                    <a:ea typeface="微软雅黑" pitchFamily="34" charset="-122"/>
                  </a:rPr>
                  <a:t>点击添加文本    </a:t>
                </a:r>
                <a:endParaRPr lang="en-US" altLang="zh-CN" sz="1200" kern="0" dirty="0" smtClean="0">
                  <a:solidFill>
                    <a:sysClr val="windowText" lastClr="000000">
                      <a:lumMod val="85000"/>
                      <a:lumOff val="15000"/>
                    </a:sysClr>
                  </a:solidFill>
                  <a:latin typeface="微软雅黑" pitchFamily="34" charset="-122"/>
                  <a:ea typeface="微软雅黑" pitchFamily="34" charset="-122"/>
                </a:endParaRPr>
              </a:p>
              <a:p>
                <a:pPr eaLnBrk="1" hangingPunct="1">
                  <a:defRPr/>
                </a:pPr>
                <a:r>
                  <a:rPr lang="zh-CN" altLang="en-US" sz="1200" kern="0" dirty="0" smtClean="0">
                    <a:solidFill>
                      <a:sysClr val="windowText" lastClr="000000">
                        <a:lumMod val="85000"/>
                        <a:lumOff val="15000"/>
                      </a:sysClr>
                    </a:solidFill>
                    <a:latin typeface="微软雅黑" pitchFamily="34" charset="-122"/>
                    <a:ea typeface="微软雅黑" pitchFamily="34" charset="-122"/>
                  </a:rPr>
                  <a:t>点击添加文本</a:t>
                </a:r>
                <a:endParaRPr lang="en-US" altLang="zh-CN" sz="1200" kern="0" dirty="0" smtClean="0">
                  <a:solidFill>
                    <a:sysClr val="windowText" lastClr="000000">
                      <a:lumMod val="85000"/>
                      <a:lumOff val="15000"/>
                    </a:sysClr>
                  </a:solidFill>
                  <a:latin typeface="微软雅黑" pitchFamily="34" charset="-122"/>
                  <a:ea typeface="微软雅黑" pitchFamily="34" charset="-122"/>
                </a:endParaRPr>
              </a:p>
            </p:txBody>
          </p:sp>
        </p:grpSp>
        <p:sp>
          <p:nvSpPr>
            <p:cNvPr id="40" name="TextBox 11"/>
            <p:cNvSpPr txBox="1">
              <a:spLocks noChangeArrowheads="1"/>
            </p:cNvSpPr>
            <p:nvPr/>
          </p:nvSpPr>
          <p:spPr bwMode="auto">
            <a:xfrm flipH="1">
              <a:off x="844254" y="3716534"/>
              <a:ext cx="1456585" cy="338554"/>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zh-CN" altLang="en-US" sz="1600" b="1" kern="0" dirty="0" smtClean="0">
                  <a:solidFill>
                    <a:prstClr val="black"/>
                  </a:solidFill>
                  <a:latin typeface="微软雅黑" pitchFamily="34" charset="-122"/>
                  <a:ea typeface="微软雅黑" pitchFamily="34" charset="-122"/>
                </a:rPr>
                <a:t>点击添加文本    </a:t>
              </a:r>
              <a:endParaRPr lang="en-US" altLang="zh-CN" sz="1600" b="1" kern="0" dirty="0" smtClean="0">
                <a:solidFill>
                  <a:prstClr val="black"/>
                </a:solidFill>
                <a:latin typeface="微软雅黑" pitchFamily="34" charset="-122"/>
                <a:ea typeface="微软雅黑" pitchFamily="34" charset="-122"/>
              </a:endParaRPr>
            </a:p>
          </p:txBody>
        </p:sp>
        <p:cxnSp>
          <p:nvCxnSpPr>
            <p:cNvPr id="41" name="直接连接符 40"/>
            <p:cNvCxnSpPr/>
            <p:nvPr/>
          </p:nvCxnSpPr>
          <p:spPr>
            <a:xfrm flipH="1">
              <a:off x="868640" y="4596802"/>
              <a:ext cx="2593242" cy="0"/>
            </a:xfrm>
            <a:prstGeom prst="line">
              <a:avLst/>
            </a:prstGeom>
            <a:ln w="12700">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20285617"/>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par>
                          <p:cTn id="8" fill="hold">
                            <p:stCondLst>
                              <p:cond delay="1000"/>
                            </p:stCondLst>
                            <p:childTnLst>
                              <p:par>
                                <p:cTn id="9" presetID="1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lide(fromTop)">
                                      <p:cBhvr>
                                        <p:cTn id="11" dur="500"/>
                                        <p:tgtEl>
                                          <p:spTgt spid="4"/>
                                        </p:tgtEl>
                                      </p:cBhvr>
                                    </p:animEffect>
                                  </p:childTnLst>
                                </p:cTn>
                              </p:par>
                            </p:childTnLst>
                          </p:cTn>
                        </p:par>
                        <p:par>
                          <p:cTn id="12" fill="hold">
                            <p:stCondLst>
                              <p:cond delay="1500"/>
                            </p:stCondLst>
                            <p:childTnLst>
                              <p:par>
                                <p:cTn id="13" presetID="12" presetClass="entr" presetSubtype="8"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slide(fromLeft)">
                                      <p:cBhvr>
                                        <p:cTn id="15" dur="500"/>
                                        <p:tgtEl>
                                          <p:spTgt spid="34"/>
                                        </p:tgtEl>
                                      </p:cBhvr>
                                    </p:animEffect>
                                  </p:childTnLst>
                                </p:cTn>
                              </p:par>
                            </p:childTnLst>
                          </p:cTn>
                        </p:par>
                        <p:par>
                          <p:cTn id="16" fill="hold">
                            <p:stCondLst>
                              <p:cond delay="2000"/>
                            </p:stCondLst>
                            <p:childTnLst>
                              <p:par>
                                <p:cTn id="17" presetID="12" presetClass="entr" presetSubtype="4"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lide(fromBottom)">
                                      <p:cBhvr>
                                        <p:cTn id="19" dur="500"/>
                                        <p:tgtEl>
                                          <p:spTgt spid="12"/>
                                        </p:tgtEl>
                                      </p:cBhvr>
                                    </p:animEffect>
                                  </p:childTnLst>
                                </p:cTn>
                              </p:par>
                            </p:childTnLst>
                          </p:cTn>
                        </p:par>
                        <p:par>
                          <p:cTn id="20" fill="hold">
                            <p:stCondLst>
                              <p:cond delay="2500"/>
                            </p:stCondLst>
                            <p:childTnLst>
                              <p:par>
                                <p:cTn id="21" presetID="12" presetClass="entr" presetSubtype="2"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lide(fromRight)">
                                      <p:cBhvr>
                                        <p:cTn id="23" dur="500"/>
                                        <p:tgtEl>
                                          <p:spTgt spid="8"/>
                                        </p:tgtEl>
                                      </p:cBhvr>
                                    </p:animEffect>
                                  </p:childTnLst>
                                </p:cTn>
                              </p:par>
                            </p:childTnLst>
                          </p:cTn>
                        </p:par>
                        <p:par>
                          <p:cTn id="24" fill="hold">
                            <p:stCondLst>
                              <p:cond delay="3000"/>
                            </p:stCondLst>
                            <p:childTnLst>
                              <p:par>
                                <p:cTn id="25" presetID="12" presetClass="entr" presetSubtype="8"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slide(fromLeft)">
                                      <p:cBhvr>
                                        <p:cTn id="27" dur="500"/>
                                        <p:tgtEl>
                                          <p:spTgt spid="16"/>
                                        </p:tgtEl>
                                      </p:cBhvr>
                                    </p:animEffect>
                                  </p:childTnLst>
                                </p:cTn>
                              </p:par>
                            </p:childTnLst>
                          </p:cTn>
                        </p:par>
                        <p:par>
                          <p:cTn id="28" fill="hold">
                            <p:stCondLst>
                              <p:cond delay="3500"/>
                            </p:stCondLst>
                            <p:childTnLst>
                              <p:par>
                                <p:cTn id="29" presetID="12" presetClass="entr" presetSubtype="2"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slide(fromRight)">
                                      <p:cBhvr>
                                        <p:cTn id="31" dur="500"/>
                                        <p:tgtEl>
                                          <p:spTgt spid="22"/>
                                        </p:tgtEl>
                                      </p:cBhvr>
                                    </p:animEffect>
                                  </p:childTnLst>
                                </p:cTn>
                              </p:par>
                            </p:childTnLst>
                          </p:cTn>
                        </p:par>
                        <p:par>
                          <p:cTn id="32" fill="hold">
                            <p:stCondLst>
                              <p:cond delay="4000"/>
                            </p:stCondLst>
                            <p:childTnLst>
                              <p:par>
                                <p:cTn id="33" presetID="12" presetClass="entr" presetSubtype="8"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slide(fromLeft)">
                                      <p:cBhvr>
                                        <p:cTn id="35" dur="500"/>
                                        <p:tgtEl>
                                          <p:spTgt spid="38"/>
                                        </p:tgtEl>
                                      </p:cBhvr>
                                    </p:animEffect>
                                  </p:childTnLst>
                                </p:cTn>
                              </p:par>
                            </p:childTnLst>
                          </p:cTn>
                        </p:par>
                        <p:par>
                          <p:cTn id="36" fill="hold">
                            <p:stCondLst>
                              <p:cond delay="4500"/>
                            </p:stCondLst>
                            <p:childTnLst>
                              <p:par>
                                <p:cTn id="37" presetID="12" presetClass="entr" presetSubtype="2"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slide(fromRight)">
                                      <p:cBhvr>
                                        <p:cTn id="3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12"/>
          <p:cNvSpPr txBox="1">
            <a:spLocks noChangeArrowheads="1"/>
          </p:cNvSpPr>
          <p:nvPr/>
        </p:nvSpPr>
        <p:spPr bwMode="auto">
          <a:xfrm>
            <a:off x="377794" y="125262"/>
            <a:ext cx="31891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Font typeface="Arial" charset="0"/>
              <a:buChar char="»"/>
              <a:defRPr sz="2000">
                <a:solidFill>
                  <a:schemeClr val="tx1"/>
                </a:solidFill>
                <a:latin typeface="Calibri" pitchFamily="34" charset="0"/>
                <a:ea typeface="宋体" pitchFamily="2" charset="-122"/>
              </a:defRPr>
            </a:lvl6pPr>
            <a:lvl7pPr eaLnBrk="0" fontAlgn="base" hangingPunct="0">
              <a:spcAft>
                <a:spcPct val="0"/>
              </a:spcAft>
              <a:buFont typeface="Arial" charset="0"/>
              <a:buChar char="»"/>
              <a:defRPr sz="2000">
                <a:solidFill>
                  <a:schemeClr val="tx1"/>
                </a:solidFill>
                <a:latin typeface="Calibri" pitchFamily="34" charset="0"/>
                <a:ea typeface="宋体" pitchFamily="2" charset="-122"/>
              </a:defRPr>
            </a:lvl7pPr>
            <a:lvl8pPr eaLnBrk="0" fontAlgn="base" hangingPunct="0">
              <a:spcAft>
                <a:spcPct val="0"/>
              </a:spcAft>
              <a:buFont typeface="Arial" charset="0"/>
              <a:buChar char="»"/>
              <a:defRPr sz="2000">
                <a:solidFill>
                  <a:schemeClr val="tx1"/>
                </a:solidFill>
                <a:latin typeface="Calibri" pitchFamily="34" charset="0"/>
                <a:ea typeface="宋体" pitchFamily="2" charset="-122"/>
              </a:defRPr>
            </a:lvl8pPr>
            <a:lvl9pPr eaLnBrk="0" fontAlgn="base" hangingPunct="0">
              <a:spcAft>
                <a:spcPct val="0"/>
              </a:spcAft>
              <a:buFont typeface="Arial" charset="0"/>
              <a:buChar char="»"/>
              <a:defRPr sz="2000">
                <a:solidFill>
                  <a:schemeClr val="tx1"/>
                </a:solidFill>
                <a:latin typeface="Calibri" pitchFamily="34" charset="0"/>
                <a:ea typeface="宋体" pitchFamily="2" charset="-122"/>
              </a:defRPr>
            </a:lvl9pPr>
          </a:lstStyle>
          <a:p>
            <a:r>
              <a:rPr lang="zh-CN" altLang="en-US" sz="2000" b="1" dirty="0" smtClean="0">
                <a:latin typeface="微软雅黑" pitchFamily="34" charset="-122"/>
                <a:ea typeface="微软雅黑" pitchFamily="34" charset="-122"/>
              </a:rPr>
              <a:t>单击此处添加标题内容</a:t>
            </a:r>
            <a:endParaRPr lang="zh-CN" altLang="en-US" sz="2000" b="1" dirty="0">
              <a:latin typeface="微软雅黑" pitchFamily="34" charset="-122"/>
              <a:ea typeface="微软雅黑" pitchFamily="34" charset="-122"/>
            </a:endParaRPr>
          </a:p>
        </p:txBody>
      </p:sp>
      <p:sp>
        <p:nvSpPr>
          <p:cNvPr id="4" name="TextBox 3"/>
          <p:cNvSpPr txBox="1"/>
          <p:nvPr/>
        </p:nvSpPr>
        <p:spPr>
          <a:xfrm>
            <a:off x="3818268" y="3675503"/>
            <a:ext cx="2173288" cy="584200"/>
          </a:xfrm>
          <a:prstGeom prst="rect">
            <a:avLst/>
          </a:prstGeom>
          <a:noFill/>
        </p:spPr>
        <p:txBody>
          <a:bodyPr wrap="none">
            <a:spAutoFit/>
          </a:bodyPr>
          <a:lstStyle/>
          <a:p>
            <a:pPr marL="342900" indent="-342900" fontAlgn="base">
              <a:spcBef>
                <a:spcPct val="0"/>
              </a:spcBef>
              <a:spcAft>
                <a:spcPct val="0"/>
              </a:spcAft>
              <a:buFont typeface="Arial" pitchFamily="34" charset="0"/>
              <a:buChar char="•"/>
              <a:defRPr/>
            </a:pPr>
            <a:r>
              <a:rPr lang="zh-CN" altLang="en-US" sz="1600" dirty="0">
                <a:solidFill>
                  <a:prstClr val="black">
                    <a:lumMod val="75000"/>
                    <a:lumOff val="25000"/>
                  </a:prstClr>
                </a:solidFill>
                <a:latin typeface="微软雅黑" pitchFamily="34" charset="-122"/>
                <a:ea typeface="微软雅黑" pitchFamily="34" charset="-122"/>
              </a:rPr>
              <a:t>点击此处输入文字</a:t>
            </a:r>
            <a:endParaRPr lang="en-US" altLang="zh-CN" sz="1600" dirty="0">
              <a:solidFill>
                <a:prstClr val="black">
                  <a:lumMod val="75000"/>
                  <a:lumOff val="25000"/>
                </a:prstClr>
              </a:solidFill>
              <a:latin typeface="微软雅黑" pitchFamily="34" charset="-122"/>
              <a:ea typeface="微软雅黑" pitchFamily="34" charset="-122"/>
            </a:endParaRPr>
          </a:p>
          <a:p>
            <a:pPr marL="342900" indent="-342900" fontAlgn="base">
              <a:spcBef>
                <a:spcPct val="0"/>
              </a:spcBef>
              <a:spcAft>
                <a:spcPct val="0"/>
              </a:spcAft>
              <a:buFont typeface="Arial" pitchFamily="34" charset="0"/>
              <a:buChar char="•"/>
              <a:defRPr/>
            </a:pPr>
            <a:r>
              <a:rPr lang="zh-CN" altLang="en-US" sz="1600" dirty="0">
                <a:solidFill>
                  <a:prstClr val="black">
                    <a:lumMod val="75000"/>
                    <a:lumOff val="25000"/>
                  </a:prstClr>
                </a:solidFill>
                <a:latin typeface="微软雅黑" pitchFamily="34" charset="-122"/>
                <a:ea typeface="微软雅黑" pitchFamily="34" charset="-122"/>
              </a:rPr>
              <a:t>点击此处输入文字</a:t>
            </a:r>
            <a:endParaRPr lang="en-US" altLang="zh-CN" sz="1600" dirty="0">
              <a:solidFill>
                <a:prstClr val="black">
                  <a:lumMod val="75000"/>
                  <a:lumOff val="25000"/>
                </a:prstClr>
              </a:solidFill>
              <a:latin typeface="微软雅黑" pitchFamily="34" charset="-122"/>
              <a:ea typeface="微软雅黑" pitchFamily="34" charset="-122"/>
            </a:endParaRPr>
          </a:p>
        </p:txBody>
      </p:sp>
      <p:sp>
        <p:nvSpPr>
          <p:cNvPr id="5" name="TextBox 4"/>
          <p:cNvSpPr txBox="1"/>
          <p:nvPr/>
        </p:nvSpPr>
        <p:spPr>
          <a:xfrm>
            <a:off x="2182532" y="4291231"/>
            <a:ext cx="2172390" cy="584775"/>
          </a:xfrm>
          <a:prstGeom prst="rect">
            <a:avLst/>
          </a:prstGeom>
          <a:noFill/>
        </p:spPr>
        <p:txBody>
          <a:bodyPr wrap="none">
            <a:spAutoFit/>
          </a:bodyPr>
          <a:lstStyle/>
          <a:p>
            <a:pPr marL="342900" indent="-342900" fontAlgn="base">
              <a:spcBef>
                <a:spcPct val="0"/>
              </a:spcBef>
              <a:spcAft>
                <a:spcPct val="0"/>
              </a:spcAft>
              <a:buFont typeface="Arial" pitchFamily="34" charset="0"/>
              <a:buChar char="•"/>
              <a:defRPr/>
            </a:pPr>
            <a:r>
              <a:rPr lang="zh-CN" altLang="en-US" sz="1600" b="1" dirty="0">
                <a:solidFill>
                  <a:schemeClr val="tx1">
                    <a:lumMod val="75000"/>
                    <a:lumOff val="25000"/>
                  </a:schemeClr>
                </a:solidFill>
                <a:latin typeface="微软雅黑" pitchFamily="34" charset="-122"/>
                <a:ea typeface="微软雅黑" pitchFamily="34" charset="-122"/>
              </a:rPr>
              <a:t>点击此处输入文字</a:t>
            </a:r>
            <a:endParaRPr lang="en-US" altLang="zh-CN" sz="1600" b="1" dirty="0">
              <a:solidFill>
                <a:schemeClr val="tx1">
                  <a:lumMod val="75000"/>
                  <a:lumOff val="25000"/>
                </a:schemeClr>
              </a:solidFill>
              <a:latin typeface="微软雅黑" pitchFamily="34" charset="-122"/>
              <a:ea typeface="微软雅黑" pitchFamily="34" charset="-122"/>
            </a:endParaRPr>
          </a:p>
          <a:p>
            <a:pPr marL="342900" indent="-342900" fontAlgn="base">
              <a:spcBef>
                <a:spcPct val="0"/>
              </a:spcBef>
              <a:spcAft>
                <a:spcPct val="0"/>
              </a:spcAft>
              <a:buFont typeface="Arial" pitchFamily="34" charset="0"/>
              <a:buChar char="•"/>
              <a:defRPr/>
            </a:pPr>
            <a:r>
              <a:rPr lang="zh-CN" altLang="en-US" sz="1600" b="1" dirty="0">
                <a:solidFill>
                  <a:schemeClr val="tx1">
                    <a:lumMod val="75000"/>
                    <a:lumOff val="25000"/>
                  </a:schemeClr>
                </a:solidFill>
                <a:latin typeface="微软雅黑" pitchFamily="34" charset="-122"/>
                <a:ea typeface="微软雅黑" pitchFamily="34" charset="-122"/>
              </a:rPr>
              <a:t>点击此处输入文字</a:t>
            </a:r>
            <a:endParaRPr lang="en-US" altLang="zh-CN" sz="1600" b="1" dirty="0">
              <a:solidFill>
                <a:schemeClr val="tx1">
                  <a:lumMod val="75000"/>
                  <a:lumOff val="25000"/>
                </a:schemeClr>
              </a:solidFill>
              <a:latin typeface="微软雅黑" pitchFamily="34" charset="-122"/>
              <a:ea typeface="微软雅黑" pitchFamily="34" charset="-122"/>
            </a:endParaRPr>
          </a:p>
        </p:txBody>
      </p:sp>
      <p:sp>
        <p:nvSpPr>
          <p:cNvPr id="6" name="TextBox 5"/>
          <p:cNvSpPr txBox="1"/>
          <p:nvPr/>
        </p:nvSpPr>
        <p:spPr>
          <a:xfrm>
            <a:off x="5137220" y="2820598"/>
            <a:ext cx="1966913" cy="523875"/>
          </a:xfrm>
          <a:prstGeom prst="rect">
            <a:avLst/>
          </a:prstGeom>
          <a:noFill/>
        </p:spPr>
        <p:txBody>
          <a:bodyPr wrap="none">
            <a:spAutoFit/>
          </a:bodyPr>
          <a:lstStyle/>
          <a:p>
            <a:pPr marL="342900" indent="-342900" fontAlgn="base">
              <a:spcBef>
                <a:spcPct val="0"/>
              </a:spcBef>
              <a:spcAft>
                <a:spcPct val="0"/>
              </a:spcAft>
              <a:buFont typeface="Arial" pitchFamily="34" charset="0"/>
              <a:buChar char="•"/>
              <a:defRPr/>
            </a:pPr>
            <a:r>
              <a:rPr lang="zh-CN" altLang="en-US" sz="1400" dirty="0">
                <a:solidFill>
                  <a:prstClr val="black">
                    <a:lumMod val="75000"/>
                    <a:lumOff val="25000"/>
                  </a:prstClr>
                </a:solidFill>
                <a:latin typeface="微软雅黑" pitchFamily="34" charset="-122"/>
                <a:ea typeface="微软雅黑" pitchFamily="34" charset="-122"/>
              </a:rPr>
              <a:t>点击此处输入文字</a:t>
            </a:r>
            <a:endParaRPr lang="en-US" altLang="zh-CN" sz="1400" dirty="0">
              <a:solidFill>
                <a:prstClr val="black">
                  <a:lumMod val="75000"/>
                  <a:lumOff val="25000"/>
                </a:prstClr>
              </a:solidFill>
              <a:latin typeface="微软雅黑" pitchFamily="34" charset="-122"/>
              <a:ea typeface="微软雅黑" pitchFamily="34" charset="-122"/>
            </a:endParaRPr>
          </a:p>
          <a:p>
            <a:pPr marL="342900" indent="-342900" fontAlgn="base">
              <a:spcBef>
                <a:spcPct val="0"/>
              </a:spcBef>
              <a:spcAft>
                <a:spcPct val="0"/>
              </a:spcAft>
              <a:buFont typeface="Arial" pitchFamily="34" charset="0"/>
              <a:buChar char="•"/>
              <a:defRPr/>
            </a:pPr>
            <a:r>
              <a:rPr lang="zh-CN" altLang="en-US" sz="1400" dirty="0">
                <a:solidFill>
                  <a:prstClr val="black">
                    <a:lumMod val="75000"/>
                    <a:lumOff val="25000"/>
                  </a:prstClr>
                </a:solidFill>
                <a:latin typeface="微软雅黑" pitchFamily="34" charset="-122"/>
                <a:ea typeface="微软雅黑" pitchFamily="34" charset="-122"/>
              </a:rPr>
              <a:t>点击此处输入文字</a:t>
            </a:r>
            <a:endParaRPr lang="en-US" altLang="zh-CN" sz="1400" dirty="0">
              <a:solidFill>
                <a:prstClr val="black">
                  <a:lumMod val="75000"/>
                  <a:lumOff val="25000"/>
                </a:prstClr>
              </a:solidFill>
              <a:latin typeface="微软雅黑" pitchFamily="34" charset="-122"/>
              <a:ea typeface="微软雅黑" pitchFamily="34" charset="-122"/>
            </a:endParaRPr>
          </a:p>
        </p:txBody>
      </p:sp>
      <p:grpSp>
        <p:nvGrpSpPr>
          <p:cNvPr id="7" name="组合 6"/>
          <p:cNvGrpSpPr/>
          <p:nvPr/>
        </p:nvGrpSpPr>
        <p:grpSpPr>
          <a:xfrm>
            <a:off x="667806" y="1960012"/>
            <a:ext cx="1944688" cy="2681281"/>
            <a:chOff x="681032" y="1902140"/>
            <a:chExt cx="1944688" cy="2681281"/>
          </a:xfrm>
        </p:grpSpPr>
        <p:sp>
          <p:nvSpPr>
            <p:cNvPr id="8" name="椭圆​​ 2"/>
            <p:cNvSpPr/>
            <p:nvPr/>
          </p:nvSpPr>
          <p:spPr>
            <a:xfrm>
              <a:off x="681032" y="1902140"/>
              <a:ext cx="1944688" cy="2447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EF605E"/>
            </a:solidFill>
            <a:ln>
              <a:noFill/>
            </a:ln>
          </p:spPr>
          <p:txBody>
            <a:bodyPr wrap="none" anchor="ctr"/>
            <a:lstStyle/>
            <a:p>
              <a:pPr fontAlgn="base">
                <a:spcBef>
                  <a:spcPct val="0"/>
                </a:spcBef>
                <a:spcAft>
                  <a:spcPct val="0"/>
                </a:spcAft>
              </a:pPr>
              <a:endParaRPr lang="zh-CN" altLang="en-US" kern="0" dirty="0">
                <a:solidFill>
                  <a:srgbClr val="000000"/>
                </a:solidFill>
                <a:latin typeface="微软雅黑" pitchFamily="34" charset="-122"/>
                <a:ea typeface="微软雅黑" pitchFamily="34" charset="-122"/>
              </a:endParaRPr>
            </a:p>
          </p:txBody>
        </p:sp>
        <p:sp>
          <p:nvSpPr>
            <p:cNvPr id="9" name="椭圆​​ 6"/>
            <p:cNvSpPr/>
            <p:nvPr/>
          </p:nvSpPr>
          <p:spPr>
            <a:xfrm>
              <a:off x="897230" y="4432300"/>
              <a:ext cx="1512168" cy="151121"/>
            </a:xfrm>
            <a:prstGeom prst="ellipse">
              <a:avLst/>
            </a:prstGeom>
            <a:gradFill flip="none" rotWithShape="1">
              <a:gsLst>
                <a:gs pos="80000">
                  <a:sysClr val="window" lastClr="FFFFFF">
                    <a:alpha val="0"/>
                  </a:sysClr>
                </a:gs>
                <a:gs pos="0">
                  <a:srgbClr val="144798"/>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pitchFamily="34" charset="-122"/>
                <a:ea typeface="微软雅黑" pitchFamily="34" charset="-122"/>
              </a:endParaRPr>
            </a:p>
          </p:txBody>
        </p:sp>
        <p:sp>
          <p:nvSpPr>
            <p:cNvPr id="10" name="矩形​​ 16"/>
            <p:cNvSpPr>
              <a:spLocks noChangeArrowheads="1"/>
            </p:cNvSpPr>
            <p:nvPr/>
          </p:nvSpPr>
          <p:spPr bwMode="auto">
            <a:xfrm>
              <a:off x="1164706" y="2412848"/>
              <a:ext cx="954107"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2000" b="1" i="0" u="none" strike="noStrike" kern="0" cap="none" spc="0" normalizeH="0" baseline="0" noProof="0" dirty="0" smtClean="0">
                  <a:ln>
                    <a:noFill/>
                  </a:ln>
                  <a:solidFill>
                    <a:schemeClr val="bg1"/>
                  </a:solidFill>
                  <a:effectLst/>
                  <a:uLnTx/>
                  <a:uFillTx/>
                  <a:latin typeface="微软雅黑" pitchFamily="34" charset="-122"/>
                  <a:ea typeface="微软雅黑" pitchFamily="34" charset="-122"/>
                  <a:cs typeface="Arial Unicode MS" pitchFamily="34" charset="-122"/>
                </a:rPr>
                <a:t>点击录</a:t>
              </a:r>
              <a:endParaRPr kumimoji="0" lang="en-US" altLang="zh-CN" sz="2000" b="1" i="0" u="none" strike="noStrike" kern="0" cap="none" spc="0" normalizeH="0" baseline="0" noProof="0" dirty="0" smtClean="0">
                <a:ln>
                  <a:noFill/>
                </a:ln>
                <a:solidFill>
                  <a:schemeClr val="bg1"/>
                </a:solidFill>
                <a:effectLst/>
                <a:uLnTx/>
                <a:uFillTx/>
                <a:latin typeface="微软雅黑" pitchFamily="34" charset="-122"/>
                <a:ea typeface="微软雅黑" pitchFamily="34" charset="-122"/>
                <a:cs typeface="Arial Unicode MS" pitchFamily="34" charset="-122"/>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zh-CN" altLang="en-US" sz="2000" b="1" i="0" u="none" strike="noStrike" kern="0" cap="none" spc="0" normalizeH="0" baseline="0" noProof="0" dirty="0" smtClean="0">
                  <a:ln>
                    <a:noFill/>
                  </a:ln>
                  <a:solidFill>
                    <a:schemeClr val="bg1"/>
                  </a:solidFill>
                  <a:effectLst/>
                  <a:uLnTx/>
                  <a:uFillTx/>
                  <a:latin typeface="微软雅黑" pitchFamily="34" charset="-122"/>
                  <a:ea typeface="微软雅黑" pitchFamily="34" charset="-122"/>
                  <a:cs typeface="Arial Unicode MS" pitchFamily="34" charset="-122"/>
                </a:rPr>
                <a:t>入内容</a:t>
              </a:r>
            </a:p>
          </p:txBody>
        </p:sp>
      </p:grpSp>
      <p:grpSp>
        <p:nvGrpSpPr>
          <p:cNvPr id="11" name="组合 10"/>
          <p:cNvGrpSpPr/>
          <p:nvPr/>
        </p:nvGrpSpPr>
        <p:grpSpPr>
          <a:xfrm>
            <a:off x="3133194" y="1586950"/>
            <a:ext cx="1439862" cy="1946260"/>
            <a:chOff x="3146420" y="1529078"/>
            <a:chExt cx="1439862" cy="1946260"/>
          </a:xfrm>
        </p:grpSpPr>
        <p:sp>
          <p:nvSpPr>
            <p:cNvPr id="12" name="椭圆​​ 2"/>
            <p:cNvSpPr/>
            <p:nvPr/>
          </p:nvSpPr>
          <p:spPr>
            <a:xfrm>
              <a:off x="3146420" y="1529078"/>
              <a:ext cx="1439862" cy="1812925"/>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48AFBA"/>
            </a:solidFill>
            <a:ln>
              <a:noFill/>
            </a:ln>
          </p:spPr>
          <p:txBody>
            <a:bodyPr wrap="none" anchor="ctr"/>
            <a:lstStyle/>
            <a:p>
              <a:pPr fontAlgn="base">
                <a:spcBef>
                  <a:spcPct val="0"/>
                </a:spcBef>
                <a:spcAft>
                  <a:spcPct val="0"/>
                </a:spcAft>
              </a:pPr>
              <a:endParaRPr lang="zh-CN" altLang="en-US" kern="0">
                <a:solidFill>
                  <a:srgbClr val="000000"/>
                </a:solidFill>
                <a:latin typeface="微软雅黑" pitchFamily="34" charset="-122"/>
                <a:ea typeface="微软雅黑" pitchFamily="34" charset="-122"/>
              </a:endParaRPr>
            </a:p>
          </p:txBody>
        </p:sp>
        <p:sp>
          <p:nvSpPr>
            <p:cNvPr id="13" name="椭圆​​ 9"/>
            <p:cNvSpPr/>
            <p:nvPr/>
          </p:nvSpPr>
          <p:spPr>
            <a:xfrm>
              <a:off x="3273494" y="3380494"/>
              <a:ext cx="1116000" cy="94844"/>
            </a:xfrm>
            <a:prstGeom prst="ellipse">
              <a:avLst/>
            </a:prstGeom>
            <a:gradFill flip="none" rotWithShape="1">
              <a:gsLst>
                <a:gs pos="80000">
                  <a:sysClr val="window" lastClr="FFFFFF">
                    <a:alpha val="0"/>
                  </a:sysClr>
                </a:gs>
                <a:gs pos="0">
                  <a:srgbClr val="1A5BC4"/>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微软雅黑" pitchFamily="34" charset="-122"/>
                <a:ea typeface="微软雅黑" pitchFamily="34" charset="-122"/>
              </a:endParaRPr>
            </a:p>
          </p:txBody>
        </p:sp>
        <p:sp>
          <p:nvSpPr>
            <p:cNvPr id="14" name="矩形​​ 17"/>
            <p:cNvSpPr>
              <a:spLocks noChangeArrowheads="1"/>
            </p:cNvSpPr>
            <p:nvPr/>
          </p:nvSpPr>
          <p:spPr bwMode="auto">
            <a:xfrm>
              <a:off x="3437256" y="1855757"/>
              <a:ext cx="800219"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fontAlgn="base">
                <a:spcBef>
                  <a:spcPct val="0"/>
                </a:spcBef>
                <a:spcAft>
                  <a:spcPct val="0"/>
                </a:spcAft>
              </a:pPr>
              <a:r>
                <a:rPr lang="zh-CN" altLang="en-US" sz="1600" b="1" kern="0" dirty="0">
                  <a:solidFill>
                    <a:schemeClr val="bg1"/>
                  </a:solidFill>
                  <a:latin typeface="微软雅黑" pitchFamily="34" charset="-122"/>
                  <a:ea typeface="微软雅黑" pitchFamily="34" charset="-122"/>
                  <a:cs typeface="Arial Unicode MS" pitchFamily="34" charset="-122"/>
                </a:rPr>
                <a:t>点击录</a:t>
              </a:r>
              <a:endParaRPr lang="en-US" altLang="zh-CN" sz="1600" b="1" kern="0" dirty="0">
                <a:solidFill>
                  <a:schemeClr val="bg1"/>
                </a:solidFill>
                <a:latin typeface="微软雅黑" pitchFamily="34" charset="-122"/>
                <a:ea typeface="微软雅黑" pitchFamily="34" charset="-122"/>
                <a:cs typeface="Arial Unicode MS" pitchFamily="34" charset="-122"/>
              </a:endParaRPr>
            </a:p>
            <a:p>
              <a:pPr algn="ctr" fontAlgn="base">
                <a:spcBef>
                  <a:spcPct val="0"/>
                </a:spcBef>
                <a:spcAft>
                  <a:spcPct val="0"/>
                </a:spcAft>
              </a:pPr>
              <a:r>
                <a:rPr lang="zh-CN" altLang="en-US" sz="1600" b="1" kern="0" dirty="0">
                  <a:solidFill>
                    <a:schemeClr val="bg1"/>
                  </a:solidFill>
                  <a:latin typeface="微软雅黑" pitchFamily="34" charset="-122"/>
                  <a:ea typeface="微软雅黑" pitchFamily="34" charset="-122"/>
                  <a:cs typeface="Arial Unicode MS" pitchFamily="34" charset="-122"/>
                </a:rPr>
                <a:t>入内容</a:t>
              </a:r>
            </a:p>
          </p:txBody>
        </p:sp>
      </p:grpSp>
      <p:grpSp>
        <p:nvGrpSpPr>
          <p:cNvPr id="15" name="组合 14"/>
          <p:cNvGrpSpPr/>
          <p:nvPr/>
        </p:nvGrpSpPr>
        <p:grpSpPr>
          <a:xfrm>
            <a:off x="5190336" y="1075786"/>
            <a:ext cx="1012825" cy="1357676"/>
            <a:chOff x="5073645" y="1252853"/>
            <a:chExt cx="1012825" cy="1357676"/>
          </a:xfrm>
        </p:grpSpPr>
        <p:sp>
          <p:nvSpPr>
            <p:cNvPr id="16" name="椭圆​​ 2"/>
            <p:cNvSpPr/>
            <p:nvPr/>
          </p:nvSpPr>
          <p:spPr>
            <a:xfrm>
              <a:off x="5073645" y="1252853"/>
              <a:ext cx="1012825" cy="1274762"/>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EDAF36"/>
            </a:solidFill>
            <a:ln>
              <a:noFill/>
            </a:ln>
          </p:spPr>
          <p:txBody>
            <a:bodyPr wrap="none" anchor="ctr"/>
            <a:lstStyle/>
            <a:p>
              <a:pPr fontAlgn="base">
                <a:spcBef>
                  <a:spcPct val="0"/>
                </a:spcBef>
                <a:spcAft>
                  <a:spcPct val="0"/>
                </a:spcAft>
              </a:pPr>
              <a:endParaRPr lang="zh-CN" altLang="en-US" kern="0">
                <a:solidFill>
                  <a:srgbClr val="000000"/>
                </a:solidFill>
                <a:latin typeface="微软雅黑" pitchFamily="34" charset="-122"/>
                <a:ea typeface="微软雅黑" pitchFamily="34" charset="-122"/>
              </a:endParaRPr>
            </a:p>
          </p:txBody>
        </p:sp>
        <p:sp>
          <p:nvSpPr>
            <p:cNvPr id="17" name="椭圆​​ 10"/>
            <p:cNvSpPr/>
            <p:nvPr/>
          </p:nvSpPr>
          <p:spPr>
            <a:xfrm>
              <a:off x="5217790" y="2515685"/>
              <a:ext cx="720000" cy="94844"/>
            </a:xfrm>
            <a:prstGeom prst="ellipse">
              <a:avLst/>
            </a:prstGeom>
            <a:gradFill flip="none" rotWithShape="1">
              <a:gsLst>
                <a:gs pos="80000">
                  <a:sysClr val="window" lastClr="FFFFFF">
                    <a:alpha val="0"/>
                  </a:sysClr>
                </a:gs>
                <a:gs pos="0">
                  <a:srgbClr val="1A5BC4"/>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微软雅黑" pitchFamily="34" charset="-122"/>
                <a:ea typeface="微软雅黑" pitchFamily="34" charset="-122"/>
              </a:endParaRPr>
            </a:p>
          </p:txBody>
        </p:sp>
        <p:sp>
          <p:nvSpPr>
            <p:cNvPr id="18" name="矩形​​ 18"/>
            <p:cNvSpPr>
              <a:spLocks noChangeArrowheads="1"/>
            </p:cNvSpPr>
            <p:nvPr/>
          </p:nvSpPr>
          <p:spPr bwMode="auto">
            <a:xfrm>
              <a:off x="5217626" y="1463486"/>
              <a:ext cx="723275"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fontAlgn="base">
                <a:spcBef>
                  <a:spcPct val="0"/>
                </a:spcBef>
                <a:spcAft>
                  <a:spcPct val="0"/>
                </a:spcAft>
              </a:pPr>
              <a:r>
                <a:rPr lang="zh-CN" altLang="en-US" sz="1400" b="1" kern="0" dirty="0">
                  <a:solidFill>
                    <a:schemeClr val="bg1"/>
                  </a:solidFill>
                  <a:latin typeface="微软雅黑" pitchFamily="34" charset="-122"/>
                  <a:ea typeface="微软雅黑" pitchFamily="34" charset="-122"/>
                  <a:cs typeface="Arial Unicode MS" pitchFamily="34" charset="-122"/>
                </a:rPr>
                <a:t>点击录</a:t>
              </a:r>
              <a:endParaRPr lang="en-US" altLang="zh-CN" sz="1400" b="1" kern="0" dirty="0">
                <a:solidFill>
                  <a:schemeClr val="bg1"/>
                </a:solidFill>
                <a:latin typeface="微软雅黑" pitchFamily="34" charset="-122"/>
                <a:ea typeface="微软雅黑" pitchFamily="34" charset="-122"/>
                <a:cs typeface="Arial Unicode MS" pitchFamily="34" charset="-122"/>
              </a:endParaRPr>
            </a:p>
            <a:p>
              <a:pPr algn="ctr" fontAlgn="base">
                <a:spcBef>
                  <a:spcPct val="0"/>
                </a:spcBef>
                <a:spcAft>
                  <a:spcPct val="0"/>
                </a:spcAft>
              </a:pPr>
              <a:r>
                <a:rPr lang="zh-CN" altLang="en-US" sz="1400" b="1" kern="0" dirty="0">
                  <a:solidFill>
                    <a:schemeClr val="bg1"/>
                  </a:solidFill>
                  <a:latin typeface="微软雅黑" pitchFamily="34" charset="-122"/>
                  <a:ea typeface="微软雅黑" pitchFamily="34" charset="-122"/>
                  <a:cs typeface="Arial Unicode MS" pitchFamily="34" charset="-122"/>
                </a:rPr>
                <a:t>入内容</a:t>
              </a:r>
            </a:p>
          </p:txBody>
        </p:sp>
      </p:grpSp>
      <p:sp>
        <p:nvSpPr>
          <p:cNvPr id="19" name="TextBox 18"/>
          <p:cNvSpPr txBox="1"/>
          <p:nvPr/>
        </p:nvSpPr>
        <p:spPr>
          <a:xfrm>
            <a:off x="6781551" y="2144526"/>
            <a:ext cx="1966913" cy="523875"/>
          </a:xfrm>
          <a:prstGeom prst="rect">
            <a:avLst/>
          </a:prstGeom>
          <a:noFill/>
        </p:spPr>
        <p:txBody>
          <a:bodyPr wrap="none">
            <a:spAutoFit/>
          </a:bodyPr>
          <a:lstStyle/>
          <a:p>
            <a:pPr marL="342900" indent="-342900" fontAlgn="base">
              <a:spcBef>
                <a:spcPct val="0"/>
              </a:spcBef>
              <a:spcAft>
                <a:spcPct val="0"/>
              </a:spcAft>
              <a:buFont typeface="Arial" pitchFamily="34" charset="0"/>
              <a:buChar char="•"/>
              <a:defRPr/>
            </a:pPr>
            <a:r>
              <a:rPr lang="zh-CN" altLang="en-US" sz="1400" dirty="0">
                <a:solidFill>
                  <a:prstClr val="black">
                    <a:lumMod val="75000"/>
                    <a:lumOff val="25000"/>
                  </a:prstClr>
                </a:solidFill>
                <a:latin typeface="微软雅黑" pitchFamily="34" charset="-122"/>
                <a:ea typeface="微软雅黑" pitchFamily="34" charset="-122"/>
              </a:rPr>
              <a:t>点击此处输入文字</a:t>
            </a:r>
            <a:endParaRPr lang="en-US" altLang="zh-CN" sz="1400" dirty="0">
              <a:solidFill>
                <a:prstClr val="black">
                  <a:lumMod val="75000"/>
                  <a:lumOff val="25000"/>
                </a:prstClr>
              </a:solidFill>
              <a:latin typeface="微软雅黑" pitchFamily="34" charset="-122"/>
              <a:ea typeface="微软雅黑" pitchFamily="34" charset="-122"/>
            </a:endParaRPr>
          </a:p>
          <a:p>
            <a:pPr marL="342900" indent="-342900" fontAlgn="base">
              <a:spcBef>
                <a:spcPct val="0"/>
              </a:spcBef>
              <a:spcAft>
                <a:spcPct val="0"/>
              </a:spcAft>
              <a:buFont typeface="Arial" pitchFamily="34" charset="0"/>
              <a:buChar char="•"/>
              <a:defRPr/>
            </a:pPr>
            <a:r>
              <a:rPr lang="zh-CN" altLang="en-US" sz="1400" dirty="0">
                <a:solidFill>
                  <a:prstClr val="black">
                    <a:lumMod val="75000"/>
                    <a:lumOff val="25000"/>
                  </a:prstClr>
                </a:solidFill>
                <a:latin typeface="微软雅黑" pitchFamily="34" charset="-122"/>
                <a:ea typeface="微软雅黑" pitchFamily="34" charset="-122"/>
              </a:rPr>
              <a:t>点击此处输入文字</a:t>
            </a:r>
            <a:endParaRPr lang="en-US" altLang="zh-CN" sz="1400" dirty="0">
              <a:solidFill>
                <a:prstClr val="black">
                  <a:lumMod val="75000"/>
                  <a:lumOff val="25000"/>
                </a:prstClr>
              </a:solidFill>
              <a:latin typeface="微软雅黑" pitchFamily="34" charset="-122"/>
              <a:ea typeface="微软雅黑" pitchFamily="34" charset="-122"/>
            </a:endParaRPr>
          </a:p>
        </p:txBody>
      </p:sp>
      <p:grpSp>
        <p:nvGrpSpPr>
          <p:cNvPr id="20" name="组合 19"/>
          <p:cNvGrpSpPr/>
          <p:nvPr/>
        </p:nvGrpSpPr>
        <p:grpSpPr>
          <a:xfrm>
            <a:off x="6870746" y="687210"/>
            <a:ext cx="844765" cy="1132395"/>
            <a:chOff x="5073645" y="1252853"/>
            <a:chExt cx="1012825" cy="1357676"/>
          </a:xfrm>
        </p:grpSpPr>
        <p:sp>
          <p:nvSpPr>
            <p:cNvPr id="21" name="椭圆​​ 2"/>
            <p:cNvSpPr/>
            <p:nvPr/>
          </p:nvSpPr>
          <p:spPr>
            <a:xfrm>
              <a:off x="5073645" y="1252853"/>
              <a:ext cx="1012825" cy="1274762"/>
            </a:xfrm>
            <a:custGeom>
              <a:avLst/>
              <a:gdLst/>
              <a:ahLst/>
              <a:cxnLst/>
              <a:rect l="l" t="t" r="r" b="b"/>
              <a:pathLst>
                <a:path w="1944132"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8DC85C"/>
            </a:solidFill>
            <a:ln>
              <a:noFill/>
            </a:ln>
          </p:spPr>
          <p:txBody>
            <a:bodyPr wrap="none" anchor="ctr"/>
            <a:lstStyle/>
            <a:p>
              <a:pPr fontAlgn="base">
                <a:spcBef>
                  <a:spcPct val="0"/>
                </a:spcBef>
                <a:spcAft>
                  <a:spcPct val="0"/>
                </a:spcAft>
              </a:pPr>
              <a:endParaRPr lang="zh-CN" altLang="en-US" kern="0">
                <a:solidFill>
                  <a:srgbClr val="000000"/>
                </a:solidFill>
                <a:latin typeface="微软雅黑" pitchFamily="34" charset="-122"/>
                <a:ea typeface="微软雅黑" pitchFamily="34" charset="-122"/>
              </a:endParaRPr>
            </a:p>
          </p:txBody>
        </p:sp>
        <p:sp>
          <p:nvSpPr>
            <p:cNvPr id="22" name="椭圆​​ 10"/>
            <p:cNvSpPr/>
            <p:nvPr/>
          </p:nvSpPr>
          <p:spPr>
            <a:xfrm>
              <a:off x="5217790" y="2515685"/>
              <a:ext cx="720000" cy="94844"/>
            </a:xfrm>
            <a:prstGeom prst="ellipse">
              <a:avLst/>
            </a:prstGeom>
            <a:gradFill flip="none" rotWithShape="1">
              <a:gsLst>
                <a:gs pos="80000">
                  <a:sysClr val="window" lastClr="FFFFFF">
                    <a:alpha val="0"/>
                  </a:sysClr>
                </a:gs>
                <a:gs pos="0">
                  <a:srgbClr val="1A5BC4"/>
                </a:gs>
              </a:gsLst>
              <a:path path="circle">
                <a:fillToRect l="50000" t="50000" r="50000" b="50000"/>
              </a:path>
              <a:tileRect/>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prstClr val="white"/>
                </a:solidFill>
                <a:effectLst/>
                <a:uLnTx/>
                <a:uFillTx/>
                <a:latin typeface="微软雅黑" pitchFamily="34" charset="-122"/>
                <a:ea typeface="微软雅黑" pitchFamily="34" charset="-122"/>
              </a:endParaRPr>
            </a:p>
          </p:txBody>
        </p:sp>
        <p:sp>
          <p:nvSpPr>
            <p:cNvPr id="23" name="矩形​​ 18"/>
            <p:cNvSpPr>
              <a:spLocks noChangeArrowheads="1"/>
            </p:cNvSpPr>
            <p:nvPr/>
          </p:nvSpPr>
          <p:spPr bwMode="auto">
            <a:xfrm>
              <a:off x="5191807" y="1463486"/>
              <a:ext cx="774914" cy="553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fontAlgn="base">
                <a:spcBef>
                  <a:spcPct val="0"/>
                </a:spcBef>
                <a:spcAft>
                  <a:spcPct val="0"/>
                </a:spcAft>
              </a:pPr>
              <a:r>
                <a:rPr lang="zh-CN" altLang="en-US" sz="1200" b="1" kern="0" dirty="0">
                  <a:solidFill>
                    <a:schemeClr val="bg1"/>
                  </a:solidFill>
                  <a:latin typeface="微软雅黑" pitchFamily="34" charset="-122"/>
                  <a:ea typeface="微软雅黑" pitchFamily="34" charset="-122"/>
                  <a:cs typeface="Arial Unicode MS" pitchFamily="34" charset="-122"/>
                </a:rPr>
                <a:t>点击录</a:t>
              </a:r>
              <a:endParaRPr lang="en-US" altLang="zh-CN" sz="1200" b="1" kern="0" dirty="0">
                <a:solidFill>
                  <a:schemeClr val="bg1"/>
                </a:solidFill>
                <a:latin typeface="微软雅黑" pitchFamily="34" charset="-122"/>
                <a:ea typeface="微软雅黑" pitchFamily="34" charset="-122"/>
                <a:cs typeface="Arial Unicode MS" pitchFamily="34" charset="-122"/>
              </a:endParaRPr>
            </a:p>
            <a:p>
              <a:pPr algn="ctr" fontAlgn="base">
                <a:spcBef>
                  <a:spcPct val="0"/>
                </a:spcBef>
                <a:spcAft>
                  <a:spcPct val="0"/>
                </a:spcAft>
              </a:pPr>
              <a:r>
                <a:rPr lang="zh-CN" altLang="en-US" sz="1200" b="1" kern="0" dirty="0">
                  <a:solidFill>
                    <a:schemeClr val="bg1"/>
                  </a:solidFill>
                  <a:latin typeface="微软雅黑" pitchFamily="34" charset="-122"/>
                  <a:ea typeface="微软雅黑" pitchFamily="34" charset="-122"/>
                  <a:cs typeface="Arial Unicode MS" pitchFamily="34" charset="-122"/>
                </a:rPr>
                <a:t>入内容</a:t>
              </a:r>
            </a:p>
          </p:txBody>
        </p:sp>
      </p:grpSp>
    </p:spTree>
    <p:extLst>
      <p:ext uri="{BB962C8B-B14F-4D97-AF65-F5344CB8AC3E}">
        <p14:creationId xmlns:p14="http://schemas.microsoft.com/office/powerpoint/2010/main" xmlns="" val="3253033996"/>
      </p:ext>
    </p:extLst>
  </p:cSld>
  <p:clrMapOvr>
    <a:masterClrMapping/>
  </p:clrMapOvr>
  <mc:AlternateContent xmlns:mc="http://schemas.openxmlformats.org/markup-compatibility/2006">
    <mc:Choice xmlns:p14="http://schemas.microsoft.com/office/powerpoint/2010/main" xmlns=""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362">
                                          <p:stCondLst>
                                            <p:cond delay="0"/>
                                          </p:stCondLst>
                                        </p:cTn>
                                        <p:tgtEl>
                                          <p:spTgt spid="7"/>
                                        </p:tgtEl>
                                      </p:cBhvr>
                                    </p:animEffect>
                                    <p:anim calcmode="lin" valueType="num">
                                      <p:cBhvr>
                                        <p:cTn id="12" dur="1139"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415"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 dur="415" tmFilter="0, 0; 0.125,0.2665; 0.25,0.4; 0.375,0.465; 0.5,0.5;  0.625,0.535; 0.75,0.6; 0.875,0.7335; 1,1">
                                          <p:stCondLst>
                                            <p:cond delay="415"/>
                                          </p:stCondLst>
                                        </p:cTn>
                                        <p:tgtEl>
                                          <p:spTgt spid="7"/>
                                        </p:tgtEl>
                                        <p:attrNameLst>
                                          <p:attrName>ppt_y</p:attrName>
                                        </p:attrNameLst>
                                      </p:cBhvr>
                                      <p:tavLst>
                                        <p:tav tm="0" fmla="#ppt_y-sin(pi*$)/9">
                                          <p:val>
                                            <p:fltVal val="0"/>
                                          </p:val>
                                        </p:tav>
                                        <p:tav tm="100000">
                                          <p:val>
                                            <p:fltVal val="1"/>
                                          </p:val>
                                        </p:tav>
                                      </p:tavLst>
                                    </p:anim>
                                    <p:anim calcmode="lin" valueType="num">
                                      <p:cBhvr>
                                        <p:cTn id="15" dur="207" tmFilter="0, 0; 0.125,0.2665; 0.25,0.4; 0.375,0.465; 0.5,0.5;  0.625,0.535; 0.75,0.6; 0.875,0.7335; 1,1">
                                          <p:stCondLst>
                                            <p:cond delay="828"/>
                                          </p:stCondLst>
                                        </p:cTn>
                                        <p:tgtEl>
                                          <p:spTgt spid="7"/>
                                        </p:tgtEl>
                                        <p:attrNameLst>
                                          <p:attrName>ppt_y</p:attrName>
                                        </p:attrNameLst>
                                      </p:cBhvr>
                                      <p:tavLst>
                                        <p:tav tm="0" fmla="#ppt_y-sin(pi*$)/27">
                                          <p:val>
                                            <p:fltVal val="0"/>
                                          </p:val>
                                        </p:tav>
                                        <p:tav tm="100000">
                                          <p:val>
                                            <p:fltVal val="1"/>
                                          </p:val>
                                        </p:tav>
                                      </p:tavLst>
                                    </p:anim>
                                    <p:anim calcmode="lin" valueType="num">
                                      <p:cBhvr>
                                        <p:cTn id="16" dur="103" tmFilter="0, 0; 0.125,0.2665; 0.25,0.4; 0.375,0.465; 0.5,0.5;  0.625,0.535; 0.75,0.6; 0.875,0.7335; 1,1">
                                          <p:stCondLst>
                                            <p:cond delay="1035"/>
                                          </p:stCondLst>
                                        </p:cTn>
                                        <p:tgtEl>
                                          <p:spTgt spid="7"/>
                                        </p:tgtEl>
                                        <p:attrNameLst>
                                          <p:attrName>ppt_y</p:attrName>
                                        </p:attrNameLst>
                                      </p:cBhvr>
                                      <p:tavLst>
                                        <p:tav tm="0" fmla="#ppt_y-sin(pi*$)/81">
                                          <p:val>
                                            <p:fltVal val="0"/>
                                          </p:val>
                                        </p:tav>
                                        <p:tav tm="100000">
                                          <p:val>
                                            <p:fltVal val="1"/>
                                          </p:val>
                                        </p:tav>
                                      </p:tavLst>
                                    </p:anim>
                                    <p:animScale>
                                      <p:cBhvr>
                                        <p:cTn id="17" dur="16">
                                          <p:stCondLst>
                                            <p:cond delay="406"/>
                                          </p:stCondLst>
                                        </p:cTn>
                                        <p:tgtEl>
                                          <p:spTgt spid="7"/>
                                        </p:tgtEl>
                                      </p:cBhvr>
                                      <p:to x="100000" y="60000"/>
                                    </p:animScale>
                                    <p:animScale>
                                      <p:cBhvr>
                                        <p:cTn id="18" dur="104" decel="50000">
                                          <p:stCondLst>
                                            <p:cond delay="423"/>
                                          </p:stCondLst>
                                        </p:cTn>
                                        <p:tgtEl>
                                          <p:spTgt spid="7"/>
                                        </p:tgtEl>
                                      </p:cBhvr>
                                      <p:to x="100000" y="100000"/>
                                    </p:animScale>
                                    <p:animScale>
                                      <p:cBhvr>
                                        <p:cTn id="19" dur="16">
                                          <p:stCondLst>
                                            <p:cond delay="820"/>
                                          </p:stCondLst>
                                        </p:cTn>
                                        <p:tgtEl>
                                          <p:spTgt spid="7"/>
                                        </p:tgtEl>
                                      </p:cBhvr>
                                      <p:to x="100000" y="80000"/>
                                    </p:animScale>
                                    <p:animScale>
                                      <p:cBhvr>
                                        <p:cTn id="20" dur="104" decel="50000">
                                          <p:stCondLst>
                                            <p:cond delay="836"/>
                                          </p:stCondLst>
                                        </p:cTn>
                                        <p:tgtEl>
                                          <p:spTgt spid="7"/>
                                        </p:tgtEl>
                                      </p:cBhvr>
                                      <p:to x="100000" y="100000"/>
                                    </p:animScale>
                                    <p:animScale>
                                      <p:cBhvr>
                                        <p:cTn id="21" dur="16">
                                          <p:stCondLst>
                                            <p:cond delay="1026"/>
                                          </p:stCondLst>
                                        </p:cTn>
                                        <p:tgtEl>
                                          <p:spTgt spid="7"/>
                                        </p:tgtEl>
                                      </p:cBhvr>
                                      <p:to x="100000" y="90000"/>
                                    </p:animScale>
                                    <p:animScale>
                                      <p:cBhvr>
                                        <p:cTn id="22" dur="104" decel="50000">
                                          <p:stCondLst>
                                            <p:cond delay="1042"/>
                                          </p:stCondLst>
                                        </p:cTn>
                                        <p:tgtEl>
                                          <p:spTgt spid="7"/>
                                        </p:tgtEl>
                                      </p:cBhvr>
                                      <p:to x="100000" y="100000"/>
                                    </p:animScale>
                                    <p:animScale>
                                      <p:cBhvr>
                                        <p:cTn id="23" dur="16">
                                          <p:stCondLst>
                                            <p:cond delay="1130"/>
                                          </p:stCondLst>
                                        </p:cTn>
                                        <p:tgtEl>
                                          <p:spTgt spid="7"/>
                                        </p:tgtEl>
                                      </p:cBhvr>
                                      <p:to x="100000" y="95000"/>
                                    </p:animScale>
                                    <p:animScale>
                                      <p:cBhvr>
                                        <p:cTn id="24" dur="104" decel="50000">
                                          <p:stCondLst>
                                            <p:cond delay="1146"/>
                                          </p:stCondLst>
                                        </p:cTn>
                                        <p:tgtEl>
                                          <p:spTgt spid="7"/>
                                        </p:tgtEl>
                                      </p:cBhvr>
                                      <p:to x="100000" y="100000"/>
                                    </p:animScale>
                                  </p:childTnLst>
                                </p:cTn>
                              </p:par>
                              <p:par>
                                <p:cTn id="25" presetID="26" presetClass="entr" presetSubtype="0" fill="hold" nodeType="withEffect">
                                  <p:stCondLst>
                                    <p:cond delay="25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362">
                                          <p:stCondLst>
                                            <p:cond delay="0"/>
                                          </p:stCondLst>
                                        </p:cTn>
                                        <p:tgtEl>
                                          <p:spTgt spid="11"/>
                                        </p:tgtEl>
                                      </p:cBhvr>
                                    </p:animEffect>
                                    <p:anim calcmode="lin" valueType="num">
                                      <p:cBhvr>
                                        <p:cTn id="28" dur="1139"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9" dur="415"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0" dur="415" tmFilter="0, 0; 0.125,0.2665; 0.25,0.4; 0.375,0.465; 0.5,0.5;  0.625,0.535; 0.75,0.6; 0.875,0.7335; 1,1">
                                          <p:stCondLst>
                                            <p:cond delay="415"/>
                                          </p:stCondLst>
                                        </p:cTn>
                                        <p:tgtEl>
                                          <p:spTgt spid="11"/>
                                        </p:tgtEl>
                                        <p:attrNameLst>
                                          <p:attrName>ppt_y</p:attrName>
                                        </p:attrNameLst>
                                      </p:cBhvr>
                                      <p:tavLst>
                                        <p:tav tm="0" fmla="#ppt_y-sin(pi*$)/9">
                                          <p:val>
                                            <p:fltVal val="0"/>
                                          </p:val>
                                        </p:tav>
                                        <p:tav tm="100000">
                                          <p:val>
                                            <p:fltVal val="1"/>
                                          </p:val>
                                        </p:tav>
                                      </p:tavLst>
                                    </p:anim>
                                    <p:anim calcmode="lin" valueType="num">
                                      <p:cBhvr>
                                        <p:cTn id="31" dur="207" tmFilter="0, 0; 0.125,0.2665; 0.25,0.4; 0.375,0.465; 0.5,0.5;  0.625,0.535; 0.75,0.6; 0.875,0.7335; 1,1">
                                          <p:stCondLst>
                                            <p:cond delay="828"/>
                                          </p:stCondLst>
                                        </p:cTn>
                                        <p:tgtEl>
                                          <p:spTgt spid="11"/>
                                        </p:tgtEl>
                                        <p:attrNameLst>
                                          <p:attrName>ppt_y</p:attrName>
                                        </p:attrNameLst>
                                      </p:cBhvr>
                                      <p:tavLst>
                                        <p:tav tm="0" fmla="#ppt_y-sin(pi*$)/27">
                                          <p:val>
                                            <p:fltVal val="0"/>
                                          </p:val>
                                        </p:tav>
                                        <p:tav tm="100000">
                                          <p:val>
                                            <p:fltVal val="1"/>
                                          </p:val>
                                        </p:tav>
                                      </p:tavLst>
                                    </p:anim>
                                    <p:anim calcmode="lin" valueType="num">
                                      <p:cBhvr>
                                        <p:cTn id="32" dur="103" tmFilter="0, 0; 0.125,0.2665; 0.25,0.4; 0.375,0.465; 0.5,0.5;  0.625,0.535; 0.75,0.6; 0.875,0.7335; 1,1">
                                          <p:stCondLst>
                                            <p:cond delay="1035"/>
                                          </p:stCondLst>
                                        </p:cTn>
                                        <p:tgtEl>
                                          <p:spTgt spid="11"/>
                                        </p:tgtEl>
                                        <p:attrNameLst>
                                          <p:attrName>ppt_y</p:attrName>
                                        </p:attrNameLst>
                                      </p:cBhvr>
                                      <p:tavLst>
                                        <p:tav tm="0" fmla="#ppt_y-sin(pi*$)/81">
                                          <p:val>
                                            <p:fltVal val="0"/>
                                          </p:val>
                                        </p:tav>
                                        <p:tav tm="100000">
                                          <p:val>
                                            <p:fltVal val="1"/>
                                          </p:val>
                                        </p:tav>
                                      </p:tavLst>
                                    </p:anim>
                                    <p:animScale>
                                      <p:cBhvr>
                                        <p:cTn id="33" dur="16">
                                          <p:stCondLst>
                                            <p:cond delay="406"/>
                                          </p:stCondLst>
                                        </p:cTn>
                                        <p:tgtEl>
                                          <p:spTgt spid="11"/>
                                        </p:tgtEl>
                                      </p:cBhvr>
                                      <p:to x="100000" y="60000"/>
                                    </p:animScale>
                                    <p:animScale>
                                      <p:cBhvr>
                                        <p:cTn id="34" dur="104" decel="50000">
                                          <p:stCondLst>
                                            <p:cond delay="423"/>
                                          </p:stCondLst>
                                        </p:cTn>
                                        <p:tgtEl>
                                          <p:spTgt spid="11"/>
                                        </p:tgtEl>
                                      </p:cBhvr>
                                      <p:to x="100000" y="100000"/>
                                    </p:animScale>
                                    <p:animScale>
                                      <p:cBhvr>
                                        <p:cTn id="35" dur="16">
                                          <p:stCondLst>
                                            <p:cond delay="820"/>
                                          </p:stCondLst>
                                        </p:cTn>
                                        <p:tgtEl>
                                          <p:spTgt spid="11"/>
                                        </p:tgtEl>
                                      </p:cBhvr>
                                      <p:to x="100000" y="80000"/>
                                    </p:animScale>
                                    <p:animScale>
                                      <p:cBhvr>
                                        <p:cTn id="36" dur="104" decel="50000">
                                          <p:stCondLst>
                                            <p:cond delay="836"/>
                                          </p:stCondLst>
                                        </p:cTn>
                                        <p:tgtEl>
                                          <p:spTgt spid="11"/>
                                        </p:tgtEl>
                                      </p:cBhvr>
                                      <p:to x="100000" y="100000"/>
                                    </p:animScale>
                                    <p:animScale>
                                      <p:cBhvr>
                                        <p:cTn id="37" dur="16">
                                          <p:stCondLst>
                                            <p:cond delay="1026"/>
                                          </p:stCondLst>
                                        </p:cTn>
                                        <p:tgtEl>
                                          <p:spTgt spid="11"/>
                                        </p:tgtEl>
                                      </p:cBhvr>
                                      <p:to x="100000" y="90000"/>
                                    </p:animScale>
                                    <p:animScale>
                                      <p:cBhvr>
                                        <p:cTn id="38" dur="104" decel="50000">
                                          <p:stCondLst>
                                            <p:cond delay="1042"/>
                                          </p:stCondLst>
                                        </p:cTn>
                                        <p:tgtEl>
                                          <p:spTgt spid="11"/>
                                        </p:tgtEl>
                                      </p:cBhvr>
                                      <p:to x="100000" y="100000"/>
                                    </p:animScale>
                                    <p:animScale>
                                      <p:cBhvr>
                                        <p:cTn id="39" dur="16">
                                          <p:stCondLst>
                                            <p:cond delay="1130"/>
                                          </p:stCondLst>
                                        </p:cTn>
                                        <p:tgtEl>
                                          <p:spTgt spid="11"/>
                                        </p:tgtEl>
                                      </p:cBhvr>
                                      <p:to x="100000" y="95000"/>
                                    </p:animScale>
                                    <p:animScale>
                                      <p:cBhvr>
                                        <p:cTn id="40" dur="104" decel="50000">
                                          <p:stCondLst>
                                            <p:cond delay="1146"/>
                                          </p:stCondLst>
                                        </p:cTn>
                                        <p:tgtEl>
                                          <p:spTgt spid="11"/>
                                        </p:tgtEl>
                                      </p:cBhvr>
                                      <p:to x="100000" y="100000"/>
                                    </p:animScale>
                                  </p:childTnLst>
                                </p:cTn>
                              </p:par>
                              <p:par>
                                <p:cTn id="41" presetID="26" presetClass="entr" presetSubtype="0" fill="hold" nodeType="withEffect">
                                  <p:stCondLst>
                                    <p:cond delay="50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362">
                                          <p:stCondLst>
                                            <p:cond delay="0"/>
                                          </p:stCondLst>
                                        </p:cTn>
                                        <p:tgtEl>
                                          <p:spTgt spid="15"/>
                                        </p:tgtEl>
                                      </p:cBhvr>
                                    </p:animEffect>
                                    <p:anim calcmode="lin" valueType="num">
                                      <p:cBhvr>
                                        <p:cTn id="44" dur="1139"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5" dur="415"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6" dur="415" tmFilter="0, 0; 0.125,0.2665; 0.25,0.4; 0.375,0.465; 0.5,0.5;  0.625,0.535; 0.75,0.6; 0.875,0.7335; 1,1">
                                          <p:stCondLst>
                                            <p:cond delay="415"/>
                                          </p:stCondLst>
                                        </p:cTn>
                                        <p:tgtEl>
                                          <p:spTgt spid="15"/>
                                        </p:tgtEl>
                                        <p:attrNameLst>
                                          <p:attrName>ppt_y</p:attrName>
                                        </p:attrNameLst>
                                      </p:cBhvr>
                                      <p:tavLst>
                                        <p:tav tm="0" fmla="#ppt_y-sin(pi*$)/9">
                                          <p:val>
                                            <p:fltVal val="0"/>
                                          </p:val>
                                        </p:tav>
                                        <p:tav tm="100000">
                                          <p:val>
                                            <p:fltVal val="1"/>
                                          </p:val>
                                        </p:tav>
                                      </p:tavLst>
                                    </p:anim>
                                    <p:anim calcmode="lin" valueType="num">
                                      <p:cBhvr>
                                        <p:cTn id="47" dur="207" tmFilter="0, 0; 0.125,0.2665; 0.25,0.4; 0.375,0.465; 0.5,0.5;  0.625,0.535; 0.75,0.6; 0.875,0.7335; 1,1">
                                          <p:stCondLst>
                                            <p:cond delay="828"/>
                                          </p:stCondLst>
                                        </p:cTn>
                                        <p:tgtEl>
                                          <p:spTgt spid="15"/>
                                        </p:tgtEl>
                                        <p:attrNameLst>
                                          <p:attrName>ppt_y</p:attrName>
                                        </p:attrNameLst>
                                      </p:cBhvr>
                                      <p:tavLst>
                                        <p:tav tm="0" fmla="#ppt_y-sin(pi*$)/27">
                                          <p:val>
                                            <p:fltVal val="0"/>
                                          </p:val>
                                        </p:tav>
                                        <p:tav tm="100000">
                                          <p:val>
                                            <p:fltVal val="1"/>
                                          </p:val>
                                        </p:tav>
                                      </p:tavLst>
                                    </p:anim>
                                    <p:anim calcmode="lin" valueType="num">
                                      <p:cBhvr>
                                        <p:cTn id="48" dur="103" tmFilter="0, 0; 0.125,0.2665; 0.25,0.4; 0.375,0.465; 0.5,0.5;  0.625,0.535; 0.75,0.6; 0.875,0.7335; 1,1">
                                          <p:stCondLst>
                                            <p:cond delay="1035"/>
                                          </p:stCondLst>
                                        </p:cTn>
                                        <p:tgtEl>
                                          <p:spTgt spid="15"/>
                                        </p:tgtEl>
                                        <p:attrNameLst>
                                          <p:attrName>ppt_y</p:attrName>
                                        </p:attrNameLst>
                                      </p:cBhvr>
                                      <p:tavLst>
                                        <p:tav tm="0" fmla="#ppt_y-sin(pi*$)/81">
                                          <p:val>
                                            <p:fltVal val="0"/>
                                          </p:val>
                                        </p:tav>
                                        <p:tav tm="100000">
                                          <p:val>
                                            <p:fltVal val="1"/>
                                          </p:val>
                                        </p:tav>
                                      </p:tavLst>
                                    </p:anim>
                                    <p:animScale>
                                      <p:cBhvr>
                                        <p:cTn id="49" dur="16">
                                          <p:stCondLst>
                                            <p:cond delay="406"/>
                                          </p:stCondLst>
                                        </p:cTn>
                                        <p:tgtEl>
                                          <p:spTgt spid="15"/>
                                        </p:tgtEl>
                                      </p:cBhvr>
                                      <p:to x="100000" y="60000"/>
                                    </p:animScale>
                                    <p:animScale>
                                      <p:cBhvr>
                                        <p:cTn id="50" dur="104" decel="50000">
                                          <p:stCondLst>
                                            <p:cond delay="423"/>
                                          </p:stCondLst>
                                        </p:cTn>
                                        <p:tgtEl>
                                          <p:spTgt spid="15"/>
                                        </p:tgtEl>
                                      </p:cBhvr>
                                      <p:to x="100000" y="100000"/>
                                    </p:animScale>
                                    <p:animScale>
                                      <p:cBhvr>
                                        <p:cTn id="51" dur="16">
                                          <p:stCondLst>
                                            <p:cond delay="820"/>
                                          </p:stCondLst>
                                        </p:cTn>
                                        <p:tgtEl>
                                          <p:spTgt spid="15"/>
                                        </p:tgtEl>
                                      </p:cBhvr>
                                      <p:to x="100000" y="80000"/>
                                    </p:animScale>
                                    <p:animScale>
                                      <p:cBhvr>
                                        <p:cTn id="52" dur="104" decel="50000">
                                          <p:stCondLst>
                                            <p:cond delay="836"/>
                                          </p:stCondLst>
                                        </p:cTn>
                                        <p:tgtEl>
                                          <p:spTgt spid="15"/>
                                        </p:tgtEl>
                                      </p:cBhvr>
                                      <p:to x="100000" y="100000"/>
                                    </p:animScale>
                                    <p:animScale>
                                      <p:cBhvr>
                                        <p:cTn id="53" dur="16">
                                          <p:stCondLst>
                                            <p:cond delay="1026"/>
                                          </p:stCondLst>
                                        </p:cTn>
                                        <p:tgtEl>
                                          <p:spTgt spid="15"/>
                                        </p:tgtEl>
                                      </p:cBhvr>
                                      <p:to x="100000" y="90000"/>
                                    </p:animScale>
                                    <p:animScale>
                                      <p:cBhvr>
                                        <p:cTn id="54" dur="104" decel="50000">
                                          <p:stCondLst>
                                            <p:cond delay="1042"/>
                                          </p:stCondLst>
                                        </p:cTn>
                                        <p:tgtEl>
                                          <p:spTgt spid="15"/>
                                        </p:tgtEl>
                                      </p:cBhvr>
                                      <p:to x="100000" y="100000"/>
                                    </p:animScale>
                                    <p:animScale>
                                      <p:cBhvr>
                                        <p:cTn id="55" dur="16">
                                          <p:stCondLst>
                                            <p:cond delay="1130"/>
                                          </p:stCondLst>
                                        </p:cTn>
                                        <p:tgtEl>
                                          <p:spTgt spid="15"/>
                                        </p:tgtEl>
                                      </p:cBhvr>
                                      <p:to x="100000" y="95000"/>
                                    </p:animScale>
                                    <p:animScale>
                                      <p:cBhvr>
                                        <p:cTn id="56" dur="104" decel="50000">
                                          <p:stCondLst>
                                            <p:cond delay="1146"/>
                                          </p:stCondLst>
                                        </p:cTn>
                                        <p:tgtEl>
                                          <p:spTgt spid="15"/>
                                        </p:tgtEl>
                                      </p:cBhvr>
                                      <p:to x="100000" y="100000"/>
                                    </p:animScale>
                                  </p:childTnLst>
                                </p:cTn>
                              </p:par>
                              <p:par>
                                <p:cTn id="57" presetID="26" presetClass="entr" presetSubtype="0" fill="hold" nodeType="withEffect">
                                  <p:stCondLst>
                                    <p:cond delay="950"/>
                                  </p:stCondLst>
                                  <p:childTnLst>
                                    <p:set>
                                      <p:cBhvr>
                                        <p:cTn id="58" dur="1" fill="hold">
                                          <p:stCondLst>
                                            <p:cond delay="0"/>
                                          </p:stCondLst>
                                        </p:cTn>
                                        <p:tgtEl>
                                          <p:spTgt spid="20"/>
                                        </p:tgtEl>
                                        <p:attrNameLst>
                                          <p:attrName>style.visibility</p:attrName>
                                        </p:attrNameLst>
                                      </p:cBhvr>
                                      <p:to>
                                        <p:strVal val="visible"/>
                                      </p:to>
                                    </p:set>
                                    <p:animEffect transition="in" filter="wipe(down)">
                                      <p:cBhvr>
                                        <p:cTn id="59" dur="376">
                                          <p:stCondLst>
                                            <p:cond delay="0"/>
                                          </p:stCondLst>
                                        </p:cTn>
                                        <p:tgtEl>
                                          <p:spTgt spid="20"/>
                                        </p:tgtEl>
                                      </p:cBhvr>
                                    </p:animEffect>
                                    <p:anim calcmode="lin" valueType="num">
                                      <p:cBhvr>
                                        <p:cTn id="60" dur="1185"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61" dur="432"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62" dur="432" tmFilter="0, 0; 0.125,0.2665; 0.25,0.4; 0.375,0.465; 0.5,0.5;  0.625,0.535; 0.75,0.6; 0.875,0.7335; 1,1">
                                          <p:stCondLst>
                                            <p:cond delay="432"/>
                                          </p:stCondLst>
                                        </p:cTn>
                                        <p:tgtEl>
                                          <p:spTgt spid="20"/>
                                        </p:tgtEl>
                                        <p:attrNameLst>
                                          <p:attrName>ppt_y</p:attrName>
                                        </p:attrNameLst>
                                      </p:cBhvr>
                                      <p:tavLst>
                                        <p:tav tm="0" fmla="#ppt_y-sin(pi*$)/9">
                                          <p:val>
                                            <p:fltVal val="0"/>
                                          </p:val>
                                        </p:tav>
                                        <p:tav tm="100000">
                                          <p:val>
                                            <p:fltVal val="1"/>
                                          </p:val>
                                        </p:tav>
                                      </p:tavLst>
                                    </p:anim>
                                    <p:anim calcmode="lin" valueType="num">
                                      <p:cBhvr>
                                        <p:cTn id="63" dur="215" tmFilter="0, 0; 0.125,0.2665; 0.25,0.4; 0.375,0.465; 0.5,0.5;  0.625,0.535; 0.75,0.6; 0.875,0.7335; 1,1">
                                          <p:stCondLst>
                                            <p:cond delay="861"/>
                                          </p:stCondLst>
                                        </p:cTn>
                                        <p:tgtEl>
                                          <p:spTgt spid="20"/>
                                        </p:tgtEl>
                                        <p:attrNameLst>
                                          <p:attrName>ppt_y</p:attrName>
                                        </p:attrNameLst>
                                      </p:cBhvr>
                                      <p:tavLst>
                                        <p:tav tm="0" fmla="#ppt_y-sin(pi*$)/27">
                                          <p:val>
                                            <p:fltVal val="0"/>
                                          </p:val>
                                        </p:tav>
                                        <p:tav tm="100000">
                                          <p:val>
                                            <p:fltVal val="1"/>
                                          </p:val>
                                        </p:tav>
                                      </p:tavLst>
                                    </p:anim>
                                    <p:anim calcmode="lin" valueType="num">
                                      <p:cBhvr>
                                        <p:cTn id="64" dur="107" tmFilter="0, 0; 0.125,0.2665; 0.25,0.4; 0.375,0.465; 0.5,0.5;  0.625,0.535; 0.75,0.6; 0.875,0.7335; 1,1">
                                          <p:stCondLst>
                                            <p:cond delay="1076"/>
                                          </p:stCondLst>
                                        </p:cTn>
                                        <p:tgtEl>
                                          <p:spTgt spid="20"/>
                                        </p:tgtEl>
                                        <p:attrNameLst>
                                          <p:attrName>ppt_y</p:attrName>
                                        </p:attrNameLst>
                                      </p:cBhvr>
                                      <p:tavLst>
                                        <p:tav tm="0" fmla="#ppt_y-sin(pi*$)/81">
                                          <p:val>
                                            <p:fltVal val="0"/>
                                          </p:val>
                                        </p:tav>
                                        <p:tav tm="100000">
                                          <p:val>
                                            <p:fltVal val="1"/>
                                          </p:val>
                                        </p:tav>
                                      </p:tavLst>
                                    </p:anim>
                                    <p:animScale>
                                      <p:cBhvr>
                                        <p:cTn id="65" dur="17">
                                          <p:stCondLst>
                                            <p:cond delay="422"/>
                                          </p:stCondLst>
                                        </p:cTn>
                                        <p:tgtEl>
                                          <p:spTgt spid="20"/>
                                        </p:tgtEl>
                                      </p:cBhvr>
                                      <p:to x="100000" y="60000"/>
                                    </p:animScale>
                                    <p:animScale>
                                      <p:cBhvr>
                                        <p:cTn id="66" dur="108" decel="50000">
                                          <p:stCondLst>
                                            <p:cond delay="440"/>
                                          </p:stCondLst>
                                        </p:cTn>
                                        <p:tgtEl>
                                          <p:spTgt spid="20"/>
                                        </p:tgtEl>
                                      </p:cBhvr>
                                      <p:to x="100000" y="100000"/>
                                    </p:animScale>
                                    <p:animScale>
                                      <p:cBhvr>
                                        <p:cTn id="67" dur="17">
                                          <p:stCondLst>
                                            <p:cond delay="853"/>
                                          </p:stCondLst>
                                        </p:cTn>
                                        <p:tgtEl>
                                          <p:spTgt spid="20"/>
                                        </p:tgtEl>
                                      </p:cBhvr>
                                      <p:to x="100000" y="80000"/>
                                    </p:animScale>
                                    <p:animScale>
                                      <p:cBhvr>
                                        <p:cTn id="68" dur="108" decel="50000">
                                          <p:stCondLst>
                                            <p:cond delay="869"/>
                                          </p:stCondLst>
                                        </p:cTn>
                                        <p:tgtEl>
                                          <p:spTgt spid="20"/>
                                        </p:tgtEl>
                                      </p:cBhvr>
                                      <p:to x="100000" y="100000"/>
                                    </p:animScale>
                                    <p:animScale>
                                      <p:cBhvr>
                                        <p:cTn id="69" dur="17">
                                          <p:stCondLst>
                                            <p:cond delay="1067"/>
                                          </p:stCondLst>
                                        </p:cTn>
                                        <p:tgtEl>
                                          <p:spTgt spid="20"/>
                                        </p:tgtEl>
                                      </p:cBhvr>
                                      <p:to x="100000" y="90000"/>
                                    </p:animScale>
                                    <p:animScale>
                                      <p:cBhvr>
                                        <p:cTn id="70" dur="108" decel="50000">
                                          <p:stCondLst>
                                            <p:cond delay="1084"/>
                                          </p:stCondLst>
                                        </p:cTn>
                                        <p:tgtEl>
                                          <p:spTgt spid="20"/>
                                        </p:tgtEl>
                                      </p:cBhvr>
                                      <p:to x="100000" y="100000"/>
                                    </p:animScale>
                                    <p:animScale>
                                      <p:cBhvr>
                                        <p:cTn id="71" dur="17">
                                          <p:stCondLst>
                                            <p:cond delay="1175"/>
                                          </p:stCondLst>
                                        </p:cTn>
                                        <p:tgtEl>
                                          <p:spTgt spid="20"/>
                                        </p:tgtEl>
                                      </p:cBhvr>
                                      <p:to x="100000" y="95000"/>
                                    </p:animScale>
                                    <p:animScale>
                                      <p:cBhvr>
                                        <p:cTn id="72" dur="108" decel="50000">
                                          <p:stCondLst>
                                            <p:cond delay="1192"/>
                                          </p:stCondLst>
                                        </p:cTn>
                                        <p:tgtEl>
                                          <p:spTgt spid="20"/>
                                        </p:tgtEl>
                                      </p:cBhvr>
                                      <p:to x="100000" y="100000"/>
                                    </p:animScale>
                                  </p:childTnLst>
                                </p:cTn>
                              </p:par>
                            </p:childTnLst>
                          </p:cTn>
                        </p:par>
                        <p:par>
                          <p:cTn id="73" fill="hold">
                            <p:stCondLst>
                              <p:cond delay="3250"/>
                            </p:stCondLst>
                            <p:childTnLst>
                              <p:par>
                                <p:cTn id="74" presetID="22" presetClass="entr" presetSubtype="2" fill="hold" grpId="0" nodeType="after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wipe(right)">
                                      <p:cBhvr>
                                        <p:cTn id="76" dur="250"/>
                                        <p:tgtEl>
                                          <p:spTgt spid="19"/>
                                        </p:tgtEl>
                                      </p:cBhvr>
                                    </p:animEffect>
                                  </p:childTnLst>
                                </p:cTn>
                              </p:par>
                            </p:childTnLst>
                          </p:cTn>
                        </p:par>
                        <p:par>
                          <p:cTn id="77" fill="hold">
                            <p:stCondLst>
                              <p:cond delay="3500"/>
                            </p:stCondLst>
                            <p:childTnLst>
                              <p:par>
                                <p:cTn id="78" presetID="22" presetClass="entr" presetSubtype="2" fill="hold" grpId="0" nodeType="after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wipe(right)">
                                      <p:cBhvr>
                                        <p:cTn id="80" dur="250"/>
                                        <p:tgtEl>
                                          <p:spTgt spid="6"/>
                                        </p:tgtEl>
                                      </p:cBhvr>
                                    </p:animEffect>
                                  </p:childTnLst>
                                </p:cTn>
                              </p:par>
                              <p:par>
                                <p:cTn id="81" presetID="22" presetClass="entr" presetSubtype="2" fill="hold" grpId="0" nodeType="withEffect">
                                  <p:stCondLst>
                                    <p:cond delay="250"/>
                                  </p:stCondLst>
                                  <p:childTnLst>
                                    <p:set>
                                      <p:cBhvr>
                                        <p:cTn id="82" dur="1" fill="hold">
                                          <p:stCondLst>
                                            <p:cond delay="0"/>
                                          </p:stCondLst>
                                        </p:cTn>
                                        <p:tgtEl>
                                          <p:spTgt spid="4"/>
                                        </p:tgtEl>
                                        <p:attrNameLst>
                                          <p:attrName>style.visibility</p:attrName>
                                        </p:attrNameLst>
                                      </p:cBhvr>
                                      <p:to>
                                        <p:strVal val="visible"/>
                                      </p:to>
                                    </p:set>
                                    <p:animEffect transition="in" filter="wipe(right)">
                                      <p:cBhvr>
                                        <p:cTn id="83" dur="250"/>
                                        <p:tgtEl>
                                          <p:spTgt spid="4"/>
                                        </p:tgtEl>
                                      </p:cBhvr>
                                    </p:animEffect>
                                  </p:childTnLst>
                                </p:cTn>
                              </p:par>
                              <p:par>
                                <p:cTn id="84" presetID="22" presetClass="entr" presetSubtype="2" fill="hold" grpId="0" nodeType="withEffect">
                                  <p:stCondLst>
                                    <p:cond delay="500"/>
                                  </p:stCondLst>
                                  <p:childTnLst>
                                    <p:set>
                                      <p:cBhvr>
                                        <p:cTn id="85" dur="1" fill="hold">
                                          <p:stCondLst>
                                            <p:cond delay="0"/>
                                          </p:stCondLst>
                                        </p:cTn>
                                        <p:tgtEl>
                                          <p:spTgt spid="5"/>
                                        </p:tgtEl>
                                        <p:attrNameLst>
                                          <p:attrName>style.visibility</p:attrName>
                                        </p:attrNameLst>
                                      </p:cBhvr>
                                      <p:to>
                                        <p:strVal val="visible"/>
                                      </p:to>
                                    </p:set>
                                    <p:animEffect transition="in" filter="wipe(right)">
                                      <p:cBhvr>
                                        <p:cTn id="86"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 grpId="0"/>
      <p:bldP spid="5" grpId="0"/>
      <p:bldP spid="6"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12"/>
          <p:cNvSpPr txBox="1">
            <a:spLocks noChangeArrowheads="1"/>
          </p:cNvSpPr>
          <p:nvPr/>
        </p:nvSpPr>
        <p:spPr bwMode="auto">
          <a:xfrm>
            <a:off x="377794" y="125262"/>
            <a:ext cx="31891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Font typeface="Arial" charset="0"/>
              <a:buChar char="»"/>
              <a:defRPr sz="2000">
                <a:solidFill>
                  <a:schemeClr val="tx1"/>
                </a:solidFill>
                <a:latin typeface="Calibri" pitchFamily="34" charset="0"/>
                <a:ea typeface="宋体" pitchFamily="2" charset="-122"/>
              </a:defRPr>
            </a:lvl6pPr>
            <a:lvl7pPr eaLnBrk="0" fontAlgn="base" hangingPunct="0">
              <a:spcAft>
                <a:spcPct val="0"/>
              </a:spcAft>
              <a:buFont typeface="Arial" charset="0"/>
              <a:buChar char="»"/>
              <a:defRPr sz="2000">
                <a:solidFill>
                  <a:schemeClr val="tx1"/>
                </a:solidFill>
                <a:latin typeface="Calibri" pitchFamily="34" charset="0"/>
                <a:ea typeface="宋体" pitchFamily="2" charset="-122"/>
              </a:defRPr>
            </a:lvl7pPr>
            <a:lvl8pPr eaLnBrk="0" fontAlgn="base" hangingPunct="0">
              <a:spcAft>
                <a:spcPct val="0"/>
              </a:spcAft>
              <a:buFont typeface="Arial" charset="0"/>
              <a:buChar char="»"/>
              <a:defRPr sz="2000">
                <a:solidFill>
                  <a:schemeClr val="tx1"/>
                </a:solidFill>
                <a:latin typeface="Calibri" pitchFamily="34" charset="0"/>
                <a:ea typeface="宋体" pitchFamily="2" charset="-122"/>
              </a:defRPr>
            </a:lvl8pPr>
            <a:lvl9pPr eaLnBrk="0" fontAlgn="base" hangingPunct="0">
              <a:spcAft>
                <a:spcPct val="0"/>
              </a:spcAft>
              <a:buFont typeface="Arial" charset="0"/>
              <a:buChar char="»"/>
              <a:defRPr sz="2000">
                <a:solidFill>
                  <a:schemeClr val="tx1"/>
                </a:solidFill>
                <a:latin typeface="Calibri" pitchFamily="34" charset="0"/>
                <a:ea typeface="宋体" pitchFamily="2" charset="-122"/>
              </a:defRPr>
            </a:lvl9pPr>
          </a:lstStyle>
          <a:p>
            <a:r>
              <a:rPr lang="zh-CN" altLang="en-US" sz="2000" b="1" dirty="0" smtClean="0">
                <a:latin typeface="微软雅黑" pitchFamily="34" charset="-122"/>
                <a:ea typeface="微软雅黑" pitchFamily="34" charset="-122"/>
              </a:rPr>
              <a:t>单击此处添加标题内容</a:t>
            </a:r>
            <a:endParaRPr lang="zh-CN" altLang="en-US" sz="2000" b="1" dirty="0">
              <a:latin typeface="微软雅黑" pitchFamily="34" charset="-122"/>
              <a:ea typeface="微软雅黑" pitchFamily="34" charset="-122"/>
            </a:endParaRPr>
          </a:p>
        </p:txBody>
      </p:sp>
      <p:sp>
        <p:nvSpPr>
          <p:cNvPr id="4" name="AutoShape 10"/>
          <p:cNvSpPr>
            <a:spLocks noChangeArrowheads="1"/>
          </p:cNvSpPr>
          <p:nvPr/>
        </p:nvSpPr>
        <p:spPr bwMode="auto">
          <a:xfrm rot="16200000">
            <a:off x="3936867" y="-1011120"/>
            <a:ext cx="1398833" cy="7676197"/>
          </a:xfrm>
          <a:prstGeom prst="downArrow">
            <a:avLst>
              <a:gd name="adj1" fmla="val 49065"/>
              <a:gd name="adj2" fmla="val 44827"/>
            </a:avLst>
          </a:prstGeom>
          <a:solidFill>
            <a:schemeClr val="bg1">
              <a:lumMod val="75000"/>
              <a:alpha val="78000"/>
            </a:schemeClr>
          </a:solidFill>
          <a:ln>
            <a:noFill/>
          </a:ln>
        </p:spPr>
        <p:txBody>
          <a:bodyPr vert="eaVert"/>
          <a:lstStyle/>
          <a:p>
            <a:endParaRPr lang="zh-CN" altLang="en-US" sz="2000">
              <a:solidFill>
                <a:schemeClr val="bg1"/>
              </a:solidFill>
              <a:latin typeface="微软雅黑" pitchFamily="34" charset="-122"/>
              <a:ea typeface="微软雅黑" pitchFamily="34" charset="-122"/>
            </a:endParaRPr>
          </a:p>
        </p:txBody>
      </p:sp>
      <p:grpSp>
        <p:nvGrpSpPr>
          <p:cNvPr id="5" name="组合 41"/>
          <p:cNvGrpSpPr>
            <a:grpSpLocks/>
          </p:cNvGrpSpPr>
          <p:nvPr/>
        </p:nvGrpSpPr>
        <p:grpSpPr bwMode="auto">
          <a:xfrm>
            <a:off x="2632409" y="2092731"/>
            <a:ext cx="1701613" cy="1539687"/>
            <a:chOff x="1214414" y="2786058"/>
            <a:chExt cx="1935848" cy="1751017"/>
          </a:xfrm>
        </p:grpSpPr>
        <p:grpSp>
          <p:nvGrpSpPr>
            <p:cNvPr id="6" name="Group 6"/>
            <p:cNvGrpSpPr>
              <a:grpSpLocks/>
            </p:cNvGrpSpPr>
            <p:nvPr/>
          </p:nvGrpSpPr>
          <p:grpSpPr bwMode="auto">
            <a:xfrm>
              <a:off x="1295400" y="2786058"/>
              <a:ext cx="1753450" cy="1751017"/>
              <a:chOff x="1823" y="2371"/>
              <a:chExt cx="1801" cy="1801"/>
            </a:xfrm>
          </p:grpSpPr>
          <p:sp>
            <p:nvSpPr>
              <p:cNvPr id="8"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000">
                  <a:solidFill>
                    <a:schemeClr val="bg1"/>
                  </a:solidFill>
                  <a:latin typeface="微软雅黑" pitchFamily="34" charset="-122"/>
                  <a:ea typeface="微软雅黑" pitchFamily="34" charset="-122"/>
                </a:endParaRPr>
              </a:p>
            </p:txBody>
          </p:sp>
          <p:sp>
            <p:nvSpPr>
              <p:cNvPr id="9" name="Oval 8"/>
              <p:cNvSpPr>
                <a:spLocks noChangeArrowheads="1"/>
              </p:cNvSpPr>
              <p:nvPr/>
            </p:nvSpPr>
            <p:spPr bwMode="auto">
              <a:xfrm>
                <a:off x="1945" y="2493"/>
                <a:ext cx="1556" cy="1556"/>
              </a:xfrm>
              <a:prstGeom prst="ellipse">
                <a:avLst/>
              </a:prstGeom>
              <a:solidFill>
                <a:srgbClr val="48AFBA"/>
              </a:solidFill>
              <a:ln w="38100">
                <a:solidFill>
                  <a:srgbClr val="FFFFFF"/>
                </a:solidFill>
                <a:round/>
                <a:headEnd/>
                <a:tailEnd/>
              </a:ln>
            </p:spPr>
            <p:txBody>
              <a:bodyPr/>
              <a:lstStyle/>
              <a:p>
                <a:pPr>
                  <a:defRPr/>
                </a:pPr>
                <a:endParaRPr lang="zh-CN" altLang="en-US" sz="2000">
                  <a:solidFill>
                    <a:schemeClr val="bg1"/>
                  </a:solidFill>
                  <a:latin typeface="微软雅黑" pitchFamily="34" charset="-122"/>
                  <a:ea typeface="微软雅黑" pitchFamily="34" charset="-122"/>
                </a:endParaRPr>
              </a:p>
            </p:txBody>
          </p:sp>
        </p:grpSp>
        <p:sp>
          <p:nvSpPr>
            <p:cNvPr id="7"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2000" b="1" dirty="0">
                  <a:solidFill>
                    <a:schemeClr val="bg1"/>
                  </a:solidFill>
                  <a:latin typeface="微软雅黑" pitchFamily="34" charset="-122"/>
                  <a:ea typeface="微软雅黑" pitchFamily="34" charset="-122"/>
                </a:rPr>
                <a:t>写入文本</a:t>
              </a:r>
            </a:p>
          </p:txBody>
        </p:sp>
      </p:grpSp>
      <p:grpSp>
        <p:nvGrpSpPr>
          <p:cNvPr id="10" name="组合 46"/>
          <p:cNvGrpSpPr>
            <a:grpSpLocks/>
          </p:cNvGrpSpPr>
          <p:nvPr/>
        </p:nvGrpSpPr>
        <p:grpSpPr bwMode="auto">
          <a:xfrm>
            <a:off x="4334022" y="2092731"/>
            <a:ext cx="1701612" cy="1539687"/>
            <a:chOff x="1214414" y="2786058"/>
            <a:chExt cx="1935848" cy="1751017"/>
          </a:xfrm>
        </p:grpSpPr>
        <p:grpSp>
          <p:nvGrpSpPr>
            <p:cNvPr id="11" name="Group 6"/>
            <p:cNvGrpSpPr>
              <a:grpSpLocks/>
            </p:cNvGrpSpPr>
            <p:nvPr/>
          </p:nvGrpSpPr>
          <p:grpSpPr bwMode="auto">
            <a:xfrm>
              <a:off x="1295400" y="2786058"/>
              <a:ext cx="1753450" cy="1751017"/>
              <a:chOff x="1823" y="2371"/>
              <a:chExt cx="1801" cy="1801"/>
            </a:xfrm>
          </p:grpSpPr>
          <p:sp>
            <p:nvSpPr>
              <p:cNvPr id="13"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000">
                  <a:solidFill>
                    <a:schemeClr val="bg1"/>
                  </a:solidFill>
                  <a:latin typeface="微软雅黑" pitchFamily="34" charset="-122"/>
                  <a:ea typeface="微软雅黑" pitchFamily="34" charset="-122"/>
                </a:endParaRPr>
              </a:p>
            </p:txBody>
          </p:sp>
          <p:sp>
            <p:nvSpPr>
              <p:cNvPr id="14" name="Oval 8"/>
              <p:cNvSpPr>
                <a:spLocks noChangeArrowheads="1"/>
              </p:cNvSpPr>
              <p:nvPr/>
            </p:nvSpPr>
            <p:spPr bwMode="auto">
              <a:xfrm>
                <a:off x="1945" y="2493"/>
                <a:ext cx="1556" cy="1556"/>
              </a:xfrm>
              <a:prstGeom prst="ellipse">
                <a:avLst/>
              </a:prstGeom>
              <a:solidFill>
                <a:srgbClr val="EDAF36"/>
              </a:solidFill>
              <a:ln w="38100">
                <a:solidFill>
                  <a:srgbClr val="FFFFFF"/>
                </a:solidFill>
                <a:round/>
                <a:headEnd/>
                <a:tailEnd/>
              </a:ln>
            </p:spPr>
            <p:txBody>
              <a:bodyPr/>
              <a:lstStyle/>
              <a:p>
                <a:pPr>
                  <a:defRPr/>
                </a:pPr>
                <a:endParaRPr lang="zh-CN" altLang="en-US" sz="2000">
                  <a:solidFill>
                    <a:schemeClr val="bg1"/>
                  </a:solidFill>
                  <a:latin typeface="微软雅黑" pitchFamily="34" charset="-122"/>
                  <a:ea typeface="微软雅黑" pitchFamily="34" charset="-122"/>
                </a:endParaRPr>
              </a:p>
            </p:txBody>
          </p:sp>
        </p:grpSp>
        <p:sp>
          <p:nvSpPr>
            <p:cNvPr id="12"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2000" b="1" dirty="0">
                  <a:solidFill>
                    <a:schemeClr val="bg1"/>
                  </a:solidFill>
                  <a:latin typeface="微软雅黑" pitchFamily="34" charset="-122"/>
                  <a:ea typeface="微软雅黑" pitchFamily="34" charset="-122"/>
                </a:rPr>
                <a:t>写入文本</a:t>
              </a:r>
            </a:p>
          </p:txBody>
        </p:sp>
      </p:grpSp>
      <p:grpSp>
        <p:nvGrpSpPr>
          <p:cNvPr id="15" name="组合 51"/>
          <p:cNvGrpSpPr>
            <a:grpSpLocks/>
          </p:cNvGrpSpPr>
          <p:nvPr/>
        </p:nvGrpSpPr>
        <p:grpSpPr bwMode="auto">
          <a:xfrm>
            <a:off x="6052385" y="2092731"/>
            <a:ext cx="1701613" cy="1539687"/>
            <a:chOff x="1214414" y="2786058"/>
            <a:chExt cx="1935848" cy="1751017"/>
          </a:xfrm>
        </p:grpSpPr>
        <p:grpSp>
          <p:nvGrpSpPr>
            <p:cNvPr id="16" name="Group 6"/>
            <p:cNvGrpSpPr>
              <a:grpSpLocks/>
            </p:cNvGrpSpPr>
            <p:nvPr/>
          </p:nvGrpSpPr>
          <p:grpSpPr bwMode="auto">
            <a:xfrm>
              <a:off x="1295400" y="2786058"/>
              <a:ext cx="1753450" cy="1751017"/>
              <a:chOff x="1823" y="2371"/>
              <a:chExt cx="1801" cy="1801"/>
            </a:xfrm>
          </p:grpSpPr>
          <p:sp>
            <p:nvSpPr>
              <p:cNvPr id="18"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000">
                  <a:solidFill>
                    <a:schemeClr val="bg1"/>
                  </a:solidFill>
                  <a:latin typeface="微软雅黑" pitchFamily="34" charset="-122"/>
                  <a:ea typeface="微软雅黑" pitchFamily="34" charset="-122"/>
                </a:endParaRPr>
              </a:p>
            </p:txBody>
          </p:sp>
          <p:sp>
            <p:nvSpPr>
              <p:cNvPr id="19" name="Oval 8"/>
              <p:cNvSpPr>
                <a:spLocks noChangeArrowheads="1"/>
              </p:cNvSpPr>
              <p:nvPr/>
            </p:nvSpPr>
            <p:spPr bwMode="auto">
              <a:xfrm>
                <a:off x="1945" y="2493"/>
                <a:ext cx="1556" cy="1556"/>
              </a:xfrm>
              <a:prstGeom prst="ellipse">
                <a:avLst/>
              </a:prstGeom>
              <a:solidFill>
                <a:srgbClr val="8DC85C"/>
              </a:solidFill>
              <a:ln w="38100">
                <a:solidFill>
                  <a:srgbClr val="FFFFFF"/>
                </a:solidFill>
                <a:round/>
                <a:headEnd/>
                <a:tailEnd/>
              </a:ln>
            </p:spPr>
            <p:txBody>
              <a:bodyPr/>
              <a:lstStyle/>
              <a:p>
                <a:pPr>
                  <a:defRPr/>
                </a:pPr>
                <a:endParaRPr lang="zh-CN" altLang="en-US" sz="2000">
                  <a:solidFill>
                    <a:schemeClr val="bg1"/>
                  </a:solidFill>
                  <a:latin typeface="微软雅黑" pitchFamily="34" charset="-122"/>
                  <a:ea typeface="微软雅黑" pitchFamily="34" charset="-122"/>
                </a:endParaRPr>
              </a:p>
            </p:txBody>
          </p:sp>
        </p:grpSp>
        <p:sp>
          <p:nvSpPr>
            <p:cNvPr id="17"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2000" b="1" dirty="0">
                  <a:solidFill>
                    <a:schemeClr val="bg1"/>
                  </a:solidFill>
                  <a:latin typeface="微软雅黑" pitchFamily="34" charset="-122"/>
                  <a:ea typeface="微软雅黑" pitchFamily="34" charset="-122"/>
                </a:rPr>
                <a:t>写入文本</a:t>
              </a:r>
            </a:p>
          </p:txBody>
        </p:sp>
      </p:grpSp>
      <p:grpSp>
        <p:nvGrpSpPr>
          <p:cNvPr id="20" name="组合 40"/>
          <p:cNvGrpSpPr>
            <a:grpSpLocks/>
          </p:cNvGrpSpPr>
          <p:nvPr/>
        </p:nvGrpSpPr>
        <p:grpSpPr bwMode="auto">
          <a:xfrm>
            <a:off x="968574" y="2092731"/>
            <a:ext cx="1701613" cy="1539687"/>
            <a:chOff x="1214414" y="2786058"/>
            <a:chExt cx="1935848" cy="1751017"/>
          </a:xfrm>
        </p:grpSpPr>
        <p:grpSp>
          <p:nvGrpSpPr>
            <p:cNvPr id="21" name="Group 6"/>
            <p:cNvGrpSpPr>
              <a:grpSpLocks/>
            </p:cNvGrpSpPr>
            <p:nvPr/>
          </p:nvGrpSpPr>
          <p:grpSpPr bwMode="auto">
            <a:xfrm>
              <a:off x="1295400" y="2786058"/>
              <a:ext cx="1753450" cy="1751017"/>
              <a:chOff x="1823" y="2371"/>
              <a:chExt cx="1801" cy="1801"/>
            </a:xfrm>
          </p:grpSpPr>
          <p:sp>
            <p:nvSpPr>
              <p:cNvPr id="23"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sz="2000">
                  <a:solidFill>
                    <a:schemeClr val="bg1"/>
                  </a:solidFill>
                  <a:latin typeface="微软雅黑" pitchFamily="34" charset="-122"/>
                  <a:ea typeface="微软雅黑" pitchFamily="34" charset="-122"/>
                </a:endParaRPr>
              </a:p>
            </p:txBody>
          </p:sp>
          <p:sp>
            <p:nvSpPr>
              <p:cNvPr id="24" name="Oval 8"/>
              <p:cNvSpPr>
                <a:spLocks noChangeArrowheads="1"/>
              </p:cNvSpPr>
              <p:nvPr/>
            </p:nvSpPr>
            <p:spPr bwMode="auto">
              <a:xfrm>
                <a:off x="1946" y="2493"/>
                <a:ext cx="1556" cy="1556"/>
              </a:xfrm>
              <a:prstGeom prst="ellipse">
                <a:avLst/>
              </a:prstGeom>
              <a:solidFill>
                <a:srgbClr val="EF605E"/>
              </a:solidFill>
              <a:ln w="38100">
                <a:solidFill>
                  <a:srgbClr val="FFFFFF"/>
                </a:solidFill>
                <a:round/>
                <a:headEnd/>
                <a:tailEnd/>
              </a:ln>
            </p:spPr>
            <p:txBody>
              <a:bodyPr/>
              <a:lstStyle/>
              <a:p>
                <a:endParaRPr lang="zh-CN" altLang="en-US" sz="2000">
                  <a:solidFill>
                    <a:schemeClr val="bg1"/>
                  </a:solidFill>
                  <a:latin typeface="微软雅黑" pitchFamily="34" charset="-122"/>
                  <a:ea typeface="微软雅黑" pitchFamily="34" charset="-122"/>
                </a:endParaRPr>
              </a:p>
            </p:txBody>
          </p:sp>
        </p:grpSp>
        <p:sp>
          <p:nvSpPr>
            <p:cNvPr id="22"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ctr" eaLnBrk="1" hangingPunct="1"/>
              <a:r>
                <a:rPr lang="zh-CN" altLang="en-US" sz="2000" b="1" dirty="0" smtClean="0">
                  <a:solidFill>
                    <a:schemeClr val="bg1"/>
                  </a:solidFill>
                  <a:latin typeface="微软雅黑" pitchFamily="34" charset="-122"/>
                  <a:ea typeface="微软雅黑" pitchFamily="34" charset="-122"/>
                </a:rPr>
                <a:t>写入文本</a:t>
              </a:r>
              <a:endParaRPr lang="zh-CN" altLang="en-US" sz="2000" b="1" dirty="0">
                <a:solidFill>
                  <a:schemeClr val="bg1"/>
                </a:solidFill>
                <a:latin typeface="微软雅黑" pitchFamily="34" charset="-122"/>
                <a:ea typeface="微软雅黑" pitchFamily="34" charset="-122"/>
              </a:endParaRPr>
            </a:p>
          </p:txBody>
        </p:sp>
      </p:grpSp>
      <p:sp>
        <p:nvSpPr>
          <p:cNvPr id="25" name="矩形标注 24"/>
          <p:cNvSpPr/>
          <p:nvPr/>
        </p:nvSpPr>
        <p:spPr>
          <a:xfrm>
            <a:off x="2964076" y="3910515"/>
            <a:ext cx="1477858" cy="45719"/>
          </a:xfrm>
          <a:prstGeom prst="wedgeRectCallout">
            <a:avLst>
              <a:gd name="adj1" fmla="val -17526"/>
              <a:gd name="adj2" fmla="val -509465"/>
            </a:avLst>
          </a:prstGeom>
          <a:solidFill>
            <a:srgbClr val="48A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6" name="矩形标注 25"/>
          <p:cNvSpPr/>
          <p:nvPr/>
        </p:nvSpPr>
        <p:spPr>
          <a:xfrm>
            <a:off x="1272918" y="1746111"/>
            <a:ext cx="1584840" cy="64140"/>
          </a:xfrm>
          <a:prstGeom prst="wedgeRectCallout">
            <a:avLst>
              <a:gd name="adj1" fmla="val -23398"/>
              <a:gd name="adj2" fmla="val 403291"/>
            </a:avLst>
          </a:prstGeom>
          <a:solidFill>
            <a:srgbClr val="EF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7" name="Rectangle 28"/>
          <p:cNvSpPr>
            <a:spLocks noChangeArrowheads="1"/>
          </p:cNvSpPr>
          <p:nvPr/>
        </p:nvSpPr>
        <p:spPr bwMode="auto">
          <a:xfrm>
            <a:off x="2943727" y="3948619"/>
            <a:ext cx="1475159" cy="535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chemeClr val="tx1">
                    <a:lumMod val="95000"/>
                    <a:lumOff val="5000"/>
                  </a:schemeClr>
                </a:solidFill>
                <a:latin typeface="微软雅黑" pitchFamily="34" charset="-122"/>
                <a:ea typeface="微软雅黑" pitchFamily="34" charset="-122"/>
              </a:rPr>
              <a:t>单击</a:t>
            </a:r>
            <a:r>
              <a:rPr lang="zh-CN" altLang="en-US" sz="1200" dirty="0">
                <a:solidFill>
                  <a:schemeClr val="tx1">
                    <a:lumMod val="95000"/>
                    <a:lumOff val="5000"/>
                  </a:schemeClr>
                </a:solidFill>
                <a:latin typeface="微软雅黑" pitchFamily="34" charset="-122"/>
                <a:ea typeface="微软雅黑" pitchFamily="34" charset="-122"/>
              </a:rPr>
              <a:t>此处添加文字</a:t>
            </a:r>
          </a:p>
          <a:p>
            <a:pPr>
              <a:lnSpc>
                <a:spcPct val="120000"/>
              </a:lnSpc>
            </a:pPr>
            <a:r>
              <a:rPr lang="zh-CN" altLang="en-US" sz="1200" dirty="0">
                <a:solidFill>
                  <a:schemeClr val="tx1">
                    <a:lumMod val="95000"/>
                    <a:lumOff val="5000"/>
                  </a:schemeClr>
                </a:solidFill>
                <a:latin typeface="微软雅黑" pitchFamily="34" charset="-122"/>
                <a:ea typeface="微软雅黑" pitchFamily="34" charset="-122"/>
              </a:rPr>
              <a:t>单击此处添加文字</a:t>
            </a:r>
          </a:p>
        </p:txBody>
      </p:sp>
      <p:sp>
        <p:nvSpPr>
          <p:cNvPr id="28" name="Rectangle 28"/>
          <p:cNvSpPr>
            <a:spLocks noChangeArrowheads="1"/>
          </p:cNvSpPr>
          <p:nvPr/>
        </p:nvSpPr>
        <p:spPr bwMode="auto">
          <a:xfrm>
            <a:off x="1339990" y="1203598"/>
            <a:ext cx="1475159" cy="535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chemeClr val="tx1">
                    <a:lumMod val="95000"/>
                    <a:lumOff val="5000"/>
                  </a:schemeClr>
                </a:solidFill>
                <a:latin typeface="微软雅黑" pitchFamily="34" charset="-122"/>
                <a:ea typeface="微软雅黑" pitchFamily="34" charset="-122"/>
              </a:rPr>
              <a:t>单击</a:t>
            </a:r>
            <a:r>
              <a:rPr lang="zh-CN" altLang="en-US" sz="1200" dirty="0">
                <a:solidFill>
                  <a:schemeClr val="tx1">
                    <a:lumMod val="95000"/>
                    <a:lumOff val="5000"/>
                  </a:schemeClr>
                </a:solidFill>
                <a:latin typeface="微软雅黑" pitchFamily="34" charset="-122"/>
                <a:ea typeface="微软雅黑" pitchFamily="34" charset="-122"/>
              </a:rPr>
              <a:t>此处添加文字</a:t>
            </a:r>
          </a:p>
          <a:p>
            <a:pPr>
              <a:lnSpc>
                <a:spcPct val="120000"/>
              </a:lnSpc>
            </a:pPr>
            <a:r>
              <a:rPr lang="zh-CN" altLang="en-US" sz="1200" dirty="0">
                <a:solidFill>
                  <a:schemeClr val="tx1">
                    <a:lumMod val="95000"/>
                    <a:lumOff val="5000"/>
                  </a:schemeClr>
                </a:solidFill>
                <a:latin typeface="微软雅黑" pitchFamily="34" charset="-122"/>
                <a:ea typeface="微软雅黑" pitchFamily="34" charset="-122"/>
              </a:rPr>
              <a:t>单击此处添加文字</a:t>
            </a:r>
          </a:p>
        </p:txBody>
      </p:sp>
      <p:sp>
        <p:nvSpPr>
          <p:cNvPr id="29" name="矩形标注 28"/>
          <p:cNvSpPr/>
          <p:nvPr/>
        </p:nvSpPr>
        <p:spPr>
          <a:xfrm>
            <a:off x="4585286" y="1746111"/>
            <a:ext cx="1584840" cy="64140"/>
          </a:xfrm>
          <a:prstGeom prst="wedgeRectCallout">
            <a:avLst>
              <a:gd name="adj1" fmla="val -23398"/>
              <a:gd name="adj2" fmla="val 403291"/>
            </a:avLst>
          </a:prstGeom>
          <a:solidFill>
            <a:srgbClr val="EDAF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0" name="Rectangle 28"/>
          <p:cNvSpPr>
            <a:spLocks noChangeArrowheads="1"/>
          </p:cNvSpPr>
          <p:nvPr/>
        </p:nvSpPr>
        <p:spPr bwMode="auto">
          <a:xfrm>
            <a:off x="4652358" y="1203598"/>
            <a:ext cx="1475159" cy="535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chemeClr val="tx1">
                    <a:lumMod val="95000"/>
                    <a:lumOff val="5000"/>
                  </a:schemeClr>
                </a:solidFill>
                <a:latin typeface="微软雅黑" pitchFamily="34" charset="-122"/>
                <a:ea typeface="微软雅黑" pitchFamily="34" charset="-122"/>
              </a:rPr>
              <a:t>单击</a:t>
            </a:r>
            <a:r>
              <a:rPr lang="zh-CN" altLang="en-US" sz="1200" dirty="0">
                <a:solidFill>
                  <a:schemeClr val="tx1">
                    <a:lumMod val="95000"/>
                    <a:lumOff val="5000"/>
                  </a:schemeClr>
                </a:solidFill>
                <a:latin typeface="微软雅黑" pitchFamily="34" charset="-122"/>
                <a:ea typeface="微软雅黑" pitchFamily="34" charset="-122"/>
              </a:rPr>
              <a:t>此处添加文字</a:t>
            </a:r>
          </a:p>
          <a:p>
            <a:pPr>
              <a:lnSpc>
                <a:spcPct val="120000"/>
              </a:lnSpc>
            </a:pPr>
            <a:r>
              <a:rPr lang="zh-CN" altLang="en-US" sz="1200" dirty="0">
                <a:solidFill>
                  <a:schemeClr val="tx1">
                    <a:lumMod val="95000"/>
                    <a:lumOff val="5000"/>
                  </a:schemeClr>
                </a:solidFill>
                <a:latin typeface="微软雅黑" pitchFamily="34" charset="-122"/>
                <a:ea typeface="微软雅黑" pitchFamily="34" charset="-122"/>
              </a:rPr>
              <a:t>单击此处添加文字</a:t>
            </a:r>
          </a:p>
        </p:txBody>
      </p:sp>
      <p:sp>
        <p:nvSpPr>
          <p:cNvPr id="31" name="矩形标注 30"/>
          <p:cNvSpPr/>
          <p:nvPr/>
        </p:nvSpPr>
        <p:spPr>
          <a:xfrm>
            <a:off x="6420460" y="3910515"/>
            <a:ext cx="1477858" cy="45719"/>
          </a:xfrm>
          <a:prstGeom prst="wedgeRectCallout">
            <a:avLst>
              <a:gd name="adj1" fmla="val -17526"/>
              <a:gd name="adj2" fmla="val -509465"/>
            </a:avLst>
          </a:prstGeom>
          <a:solidFill>
            <a:srgbClr val="8DC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2" name="Rectangle 28"/>
          <p:cNvSpPr>
            <a:spLocks noChangeArrowheads="1"/>
          </p:cNvSpPr>
          <p:nvPr/>
        </p:nvSpPr>
        <p:spPr bwMode="auto">
          <a:xfrm>
            <a:off x="6400111" y="3948619"/>
            <a:ext cx="1475159" cy="535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nSpc>
                <a:spcPct val="120000"/>
              </a:lnSpc>
            </a:pPr>
            <a:r>
              <a:rPr lang="zh-CN" altLang="en-US" sz="1200" dirty="0" smtClean="0">
                <a:solidFill>
                  <a:schemeClr val="tx1">
                    <a:lumMod val="95000"/>
                    <a:lumOff val="5000"/>
                  </a:schemeClr>
                </a:solidFill>
                <a:latin typeface="微软雅黑" pitchFamily="34" charset="-122"/>
                <a:ea typeface="微软雅黑" pitchFamily="34" charset="-122"/>
              </a:rPr>
              <a:t>单击</a:t>
            </a:r>
            <a:r>
              <a:rPr lang="zh-CN" altLang="en-US" sz="1200" dirty="0">
                <a:solidFill>
                  <a:schemeClr val="tx1">
                    <a:lumMod val="95000"/>
                    <a:lumOff val="5000"/>
                  </a:schemeClr>
                </a:solidFill>
                <a:latin typeface="微软雅黑" pitchFamily="34" charset="-122"/>
                <a:ea typeface="微软雅黑" pitchFamily="34" charset="-122"/>
              </a:rPr>
              <a:t>此处添加文字</a:t>
            </a:r>
          </a:p>
          <a:p>
            <a:pPr>
              <a:lnSpc>
                <a:spcPct val="120000"/>
              </a:lnSpc>
            </a:pPr>
            <a:r>
              <a:rPr lang="zh-CN" altLang="en-US" sz="1200" dirty="0">
                <a:solidFill>
                  <a:schemeClr val="tx1">
                    <a:lumMod val="95000"/>
                    <a:lumOff val="5000"/>
                  </a:schemeClr>
                </a:solidFill>
                <a:latin typeface="微软雅黑" pitchFamily="34" charset="-122"/>
                <a:ea typeface="微软雅黑" pitchFamily="34" charset="-122"/>
              </a:rPr>
              <a:t>单击此处添加文字</a:t>
            </a:r>
          </a:p>
        </p:txBody>
      </p:sp>
    </p:spTree>
    <p:extLst>
      <p:ext uri="{BB962C8B-B14F-4D97-AF65-F5344CB8AC3E}">
        <p14:creationId xmlns:p14="http://schemas.microsoft.com/office/powerpoint/2010/main" xmlns="" val="3081788466"/>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1000" fill="hold"/>
                                        <p:tgtEl>
                                          <p:spTgt spid="20"/>
                                        </p:tgtEl>
                                        <p:attrNameLst>
                                          <p:attrName>ppt_w</p:attrName>
                                        </p:attrNameLst>
                                      </p:cBhvr>
                                      <p:tavLst>
                                        <p:tav tm="0">
                                          <p:val>
                                            <p:fltVal val="0"/>
                                          </p:val>
                                        </p:tav>
                                        <p:tav tm="100000">
                                          <p:val>
                                            <p:strVal val="#ppt_w"/>
                                          </p:val>
                                        </p:tav>
                                      </p:tavLst>
                                    </p:anim>
                                    <p:anim calcmode="lin" valueType="num">
                                      <p:cBhvr>
                                        <p:cTn id="15" dur="1000" fill="hold"/>
                                        <p:tgtEl>
                                          <p:spTgt spid="20"/>
                                        </p:tgtEl>
                                        <p:attrNameLst>
                                          <p:attrName>ppt_h</p:attrName>
                                        </p:attrNameLst>
                                      </p:cBhvr>
                                      <p:tavLst>
                                        <p:tav tm="0">
                                          <p:val>
                                            <p:fltVal val="0"/>
                                          </p:val>
                                        </p:tav>
                                        <p:tav tm="100000">
                                          <p:val>
                                            <p:strVal val="#ppt_h"/>
                                          </p:val>
                                        </p:tav>
                                      </p:tavLst>
                                    </p:anim>
                                    <p:anim calcmode="lin" valueType="num">
                                      <p:cBhvr>
                                        <p:cTn id="16"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20"/>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nodeType="withEffect">
                                  <p:stCondLst>
                                    <p:cond delay="25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5"/>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nodeType="withEffect">
                                  <p:stCondLst>
                                    <p:cond delay="50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ppt_w</p:attrName>
                                        </p:attrNameLst>
                                      </p:cBhvr>
                                      <p:tavLst>
                                        <p:tav tm="0">
                                          <p:val>
                                            <p:fltVal val="0"/>
                                          </p:val>
                                        </p:tav>
                                        <p:tav tm="100000">
                                          <p:val>
                                            <p:strVal val="#ppt_w"/>
                                          </p:val>
                                        </p:tav>
                                      </p:tavLst>
                                    </p:anim>
                                    <p:anim calcmode="lin" valueType="num">
                                      <p:cBhvr>
                                        <p:cTn id="27" dur="1000" fill="hold"/>
                                        <p:tgtEl>
                                          <p:spTgt spid="10"/>
                                        </p:tgtEl>
                                        <p:attrNameLst>
                                          <p:attrName>ppt_h</p:attrName>
                                        </p:attrNameLst>
                                      </p:cBhvr>
                                      <p:tavLst>
                                        <p:tav tm="0">
                                          <p:val>
                                            <p:fltVal val="0"/>
                                          </p:val>
                                        </p:tav>
                                        <p:tav tm="100000">
                                          <p:val>
                                            <p:strVal val="#ppt_h"/>
                                          </p:val>
                                        </p:tav>
                                      </p:tavLst>
                                    </p:anim>
                                    <p:anim calcmode="lin" valueType="num">
                                      <p:cBhvr>
                                        <p:cTn id="2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0"/>
                                        </p:tgtEl>
                                        <p:attrNameLst>
                                          <p:attrName>ppt_y</p:attrName>
                                        </p:attrNameLst>
                                      </p:cBhvr>
                                      <p:tavLst>
                                        <p:tav tm="0" fmla="#ppt_y+(sin(-2*pi*(1-$))*-#ppt_x+cos(-2*pi*(1-$))*(1-#ppt_y))*(1-$)">
                                          <p:val>
                                            <p:fltVal val="0"/>
                                          </p:val>
                                        </p:tav>
                                        <p:tav tm="100000">
                                          <p:val>
                                            <p:fltVal val="1"/>
                                          </p:val>
                                        </p:tav>
                                      </p:tavLst>
                                    </p:anim>
                                  </p:childTnLst>
                                </p:cTn>
                              </p:par>
                              <p:par>
                                <p:cTn id="30" presetID="15" presetClass="entr" presetSubtype="0" fill="hold" nodeType="withEffect">
                                  <p:stCondLst>
                                    <p:cond delay="750"/>
                                  </p:stCondLst>
                                  <p:childTnLst>
                                    <p:set>
                                      <p:cBhvr>
                                        <p:cTn id="31" dur="1" fill="hold">
                                          <p:stCondLst>
                                            <p:cond delay="0"/>
                                          </p:stCondLst>
                                        </p:cTn>
                                        <p:tgtEl>
                                          <p:spTgt spid="15"/>
                                        </p:tgtEl>
                                        <p:attrNameLst>
                                          <p:attrName>style.visibility</p:attrName>
                                        </p:attrNameLst>
                                      </p:cBhvr>
                                      <p:to>
                                        <p:strVal val="visible"/>
                                      </p:to>
                                    </p:set>
                                    <p:anim calcmode="lin" valueType="num">
                                      <p:cBhvr>
                                        <p:cTn id="32" dur="1000" fill="hold"/>
                                        <p:tgtEl>
                                          <p:spTgt spid="15"/>
                                        </p:tgtEl>
                                        <p:attrNameLst>
                                          <p:attrName>ppt_w</p:attrName>
                                        </p:attrNameLst>
                                      </p:cBhvr>
                                      <p:tavLst>
                                        <p:tav tm="0">
                                          <p:val>
                                            <p:fltVal val="0"/>
                                          </p:val>
                                        </p:tav>
                                        <p:tav tm="100000">
                                          <p:val>
                                            <p:strVal val="#ppt_w"/>
                                          </p:val>
                                        </p:tav>
                                      </p:tavLst>
                                    </p:anim>
                                    <p:anim calcmode="lin" valueType="num">
                                      <p:cBhvr>
                                        <p:cTn id="33" dur="1000" fill="hold"/>
                                        <p:tgtEl>
                                          <p:spTgt spid="15"/>
                                        </p:tgtEl>
                                        <p:attrNameLst>
                                          <p:attrName>ppt_h</p:attrName>
                                        </p:attrNameLst>
                                      </p:cBhvr>
                                      <p:tavLst>
                                        <p:tav tm="0">
                                          <p:val>
                                            <p:fltVal val="0"/>
                                          </p:val>
                                        </p:tav>
                                        <p:tav tm="100000">
                                          <p:val>
                                            <p:strVal val="#ppt_h"/>
                                          </p:val>
                                        </p:tav>
                                      </p:tavLst>
                                    </p:anim>
                                    <p:anim calcmode="lin" valueType="num">
                                      <p:cBhvr>
                                        <p:cTn id="34"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2750"/>
                            </p:stCondLst>
                            <p:childTnLst>
                              <p:par>
                                <p:cTn id="37" presetID="2" presetClass="entr" presetSubtype="1"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0-#ppt_h/2"/>
                                          </p:val>
                                        </p:tav>
                                        <p:tav tm="100000">
                                          <p:val>
                                            <p:strVal val="#ppt_y"/>
                                          </p:val>
                                        </p:tav>
                                      </p:tavLst>
                                    </p:anim>
                                  </p:childTnLst>
                                </p:cTn>
                              </p:par>
                            </p:childTnLst>
                          </p:cTn>
                        </p:par>
                        <p:par>
                          <p:cTn id="41" fill="hold">
                            <p:stCondLst>
                              <p:cond delay="3250"/>
                            </p:stCondLst>
                            <p:childTnLst>
                              <p:par>
                                <p:cTn id="42" presetID="32" presetClass="emph" presetSubtype="0" fill="hold" grpId="1" nodeType="afterEffect">
                                  <p:stCondLst>
                                    <p:cond delay="0"/>
                                  </p:stCondLst>
                                  <p:childTnLst>
                                    <p:animRot by="120000">
                                      <p:cBhvr>
                                        <p:cTn id="43" dur="50" fill="hold">
                                          <p:stCondLst>
                                            <p:cond delay="0"/>
                                          </p:stCondLst>
                                        </p:cTn>
                                        <p:tgtEl>
                                          <p:spTgt spid="26"/>
                                        </p:tgtEl>
                                        <p:attrNameLst>
                                          <p:attrName>r</p:attrName>
                                        </p:attrNameLst>
                                      </p:cBhvr>
                                    </p:animRot>
                                    <p:animRot by="-240000">
                                      <p:cBhvr>
                                        <p:cTn id="44" dur="100" fill="hold">
                                          <p:stCondLst>
                                            <p:cond delay="100"/>
                                          </p:stCondLst>
                                        </p:cTn>
                                        <p:tgtEl>
                                          <p:spTgt spid="26"/>
                                        </p:tgtEl>
                                        <p:attrNameLst>
                                          <p:attrName>r</p:attrName>
                                        </p:attrNameLst>
                                      </p:cBhvr>
                                    </p:animRot>
                                    <p:animRot by="240000">
                                      <p:cBhvr>
                                        <p:cTn id="45" dur="100" fill="hold">
                                          <p:stCondLst>
                                            <p:cond delay="200"/>
                                          </p:stCondLst>
                                        </p:cTn>
                                        <p:tgtEl>
                                          <p:spTgt spid="26"/>
                                        </p:tgtEl>
                                        <p:attrNameLst>
                                          <p:attrName>r</p:attrName>
                                        </p:attrNameLst>
                                      </p:cBhvr>
                                    </p:animRot>
                                    <p:animRot by="-240000">
                                      <p:cBhvr>
                                        <p:cTn id="46" dur="100" fill="hold">
                                          <p:stCondLst>
                                            <p:cond delay="300"/>
                                          </p:stCondLst>
                                        </p:cTn>
                                        <p:tgtEl>
                                          <p:spTgt spid="26"/>
                                        </p:tgtEl>
                                        <p:attrNameLst>
                                          <p:attrName>r</p:attrName>
                                        </p:attrNameLst>
                                      </p:cBhvr>
                                    </p:animRot>
                                    <p:animRot by="120000">
                                      <p:cBhvr>
                                        <p:cTn id="47" dur="100" fill="hold">
                                          <p:stCondLst>
                                            <p:cond delay="400"/>
                                          </p:stCondLst>
                                        </p:cTn>
                                        <p:tgtEl>
                                          <p:spTgt spid="26"/>
                                        </p:tgtEl>
                                        <p:attrNameLst>
                                          <p:attrName>r</p:attrName>
                                        </p:attrNameLst>
                                      </p:cBhvr>
                                    </p:animRot>
                                  </p:childTnLst>
                                </p:cTn>
                              </p:par>
                            </p:childTnLst>
                          </p:cTn>
                        </p:par>
                        <p:par>
                          <p:cTn id="48" fill="hold">
                            <p:stCondLst>
                              <p:cond delay="3750"/>
                            </p:stCondLst>
                            <p:childTnLst>
                              <p:par>
                                <p:cTn id="49" presetID="18" presetClass="entr" presetSubtype="9"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strips(upLeft)">
                                      <p:cBhvr>
                                        <p:cTn id="51" dur="500"/>
                                        <p:tgtEl>
                                          <p:spTgt spid="28"/>
                                        </p:tgtEl>
                                      </p:cBhvr>
                                    </p:animEffect>
                                  </p:childTnLst>
                                </p:cTn>
                              </p:par>
                            </p:childTnLst>
                          </p:cTn>
                        </p:par>
                        <p:par>
                          <p:cTn id="52" fill="hold">
                            <p:stCondLst>
                              <p:cond delay="4250"/>
                            </p:stCondLst>
                            <p:childTnLst>
                              <p:par>
                                <p:cTn id="53" presetID="2" presetClass="entr" presetSubtype="4"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par>
                          <p:cTn id="57" fill="hold">
                            <p:stCondLst>
                              <p:cond delay="4750"/>
                            </p:stCondLst>
                            <p:childTnLst>
                              <p:par>
                                <p:cTn id="58" presetID="32" presetClass="emph" presetSubtype="0" fill="hold" grpId="1" nodeType="afterEffect">
                                  <p:stCondLst>
                                    <p:cond delay="0"/>
                                  </p:stCondLst>
                                  <p:childTnLst>
                                    <p:animRot by="120000">
                                      <p:cBhvr>
                                        <p:cTn id="59" dur="50" fill="hold">
                                          <p:stCondLst>
                                            <p:cond delay="0"/>
                                          </p:stCondLst>
                                        </p:cTn>
                                        <p:tgtEl>
                                          <p:spTgt spid="25"/>
                                        </p:tgtEl>
                                        <p:attrNameLst>
                                          <p:attrName>r</p:attrName>
                                        </p:attrNameLst>
                                      </p:cBhvr>
                                    </p:animRot>
                                    <p:animRot by="-240000">
                                      <p:cBhvr>
                                        <p:cTn id="60" dur="100" fill="hold">
                                          <p:stCondLst>
                                            <p:cond delay="100"/>
                                          </p:stCondLst>
                                        </p:cTn>
                                        <p:tgtEl>
                                          <p:spTgt spid="25"/>
                                        </p:tgtEl>
                                        <p:attrNameLst>
                                          <p:attrName>r</p:attrName>
                                        </p:attrNameLst>
                                      </p:cBhvr>
                                    </p:animRot>
                                    <p:animRot by="240000">
                                      <p:cBhvr>
                                        <p:cTn id="61" dur="100" fill="hold">
                                          <p:stCondLst>
                                            <p:cond delay="200"/>
                                          </p:stCondLst>
                                        </p:cTn>
                                        <p:tgtEl>
                                          <p:spTgt spid="25"/>
                                        </p:tgtEl>
                                        <p:attrNameLst>
                                          <p:attrName>r</p:attrName>
                                        </p:attrNameLst>
                                      </p:cBhvr>
                                    </p:animRot>
                                    <p:animRot by="-240000">
                                      <p:cBhvr>
                                        <p:cTn id="62" dur="100" fill="hold">
                                          <p:stCondLst>
                                            <p:cond delay="300"/>
                                          </p:stCondLst>
                                        </p:cTn>
                                        <p:tgtEl>
                                          <p:spTgt spid="25"/>
                                        </p:tgtEl>
                                        <p:attrNameLst>
                                          <p:attrName>r</p:attrName>
                                        </p:attrNameLst>
                                      </p:cBhvr>
                                    </p:animRot>
                                    <p:animRot by="120000">
                                      <p:cBhvr>
                                        <p:cTn id="63" dur="100" fill="hold">
                                          <p:stCondLst>
                                            <p:cond delay="400"/>
                                          </p:stCondLst>
                                        </p:cTn>
                                        <p:tgtEl>
                                          <p:spTgt spid="25"/>
                                        </p:tgtEl>
                                        <p:attrNameLst>
                                          <p:attrName>r</p:attrName>
                                        </p:attrNameLst>
                                      </p:cBhvr>
                                    </p:animRot>
                                  </p:childTnLst>
                                </p:cTn>
                              </p:par>
                            </p:childTnLst>
                          </p:cTn>
                        </p:par>
                        <p:par>
                          <p:cTn id="64" fill="hold">
                            <p:stCondLst>
                              <p:cond delay="5250"/>
                            </p:stCondLst>
                            <p:childTnLst>
                              <p:par>
                                <p:cTn id="65" presetID="18" presetClass="entr" presetSubtype="9"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strips(upLeft)">
                                      <p:cBhvr>
                                        <p:cTn id="67" dur="500"/>
                                        <p:tgtEl>
                                          <p:spTgt spid="27"/>
                                        </p:tgtEl>
                                      </p:cBhvr>
                                    </p:animEffect>
                                  </p:childTnLst>
                                </p:cTn>
                              </p:par>
                            </p:childTnLst>
                          </p:cTn>
                        </p:par>
                        <p:par>
                          <p:cTn id="68" fill="hold">
                            <p:stCondLst>
                              <p:cond delay="5750"/>
                            </p:stCondLst>
                            <p:childTnLst>
                              <p:par>
                                <p:cTn id="69" presetID="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500" fill="hold"/>
                                        <p:tgtEl>
                                          <p:spTgt spid="29"/>
                                        </p:tgtEl>
                                        <p:attrNameLst>
                                          <p:attrName>ppt_x</p:attrName>
                                        </p:attrNameLst>
                                      </p:cBhvr>
                                      <p:tavLst>
                                        <p:tav tm="0">
                                          <p:val>
                                            <p:strVal val="#ppt_x"/>
                                          </p:val>
                                        </p:tav>
                                        <p:tav tm="100000">
                                          <p:val>
                                            <p:strVal val="#ppt_x"/>
                                          </p:val>
                                        </p:tav>
                                      </p:tavLst>
                                    </p:anim>
                                    <p:anim calcmode="lin" valueType="num">
                                      <p:cBhvr additive="base">
                                        <p:cTn id="72" dur="500" fill="hold"/>
                                        <p:tgtEl>
                                          <p:spTgt spid="29"/>
                                        </p:tgtEl>
                                        <p:attrNameLst>
                                          <p:attrName>ppt_y</p:attrName>
                                        </p:attrNameLst>
                                      </p:cBhvr>
                                      <p:tavLst>
                                        <p:tav tm="0">
                                          <p:val>
                                            <p:strVal val="0-#ppt_h/2"/>
                                          </p:val>
                                        </p:tav>
                                        <p:tav tm="100000">
                                          <p:val>
                                            <p:strVal val="#ppt_y"/>
                                          </p:val>
                                        </p:tav>
                                      </p:tavLst>
                                    </p:anim>
                                  </p:childTnLst>
                                </p:cTn>
                              </p:par>
                            </p:childTnLst>
                          </p:cTn>
                        </p:par>
                        <p:par>
                          <p:cTn id="73" fill="hold">
                            <p:stCondLst>
                              <p:cond delay="6250"/>
                            </p:stCondLst>
                            <p:childTnLst>
                              <p:par>
                                <p:cTn id="74" presetID="32" presetClass="emph" presetSubtype="0" fill="hold" grpId="1" nodeType="afterEffect">
                                  <p:stCondLst>
                                    <p:cond delay="0"/>
                                  </p:stCondLst>
                                  <p:childTnLst>
                                    <p:animRot by="120000">
                                      <p:cBhvr>
                                        <p:cTn id="75" dur="50" fill="hold">
                                          <p:stCondLst>
                                            <p:cond delay="0"/>
                                          </p:stCondLst>
                                        </p:cTn>
                                        <p:tgtEl>
                                          <p:spTgt spid="29"/>
                                        </p:tgtEl>
                                        <p:attrNameLst>
                                          <p:attrName>r</p:attrName>
                                        </p:attrNameLst>
                                      </p:cBhvr>
                                    </p:animRot>
                                    <p:animRot by="-240000">
                                      <p:cBhvr>
                                        <p:cTn id="76" dur="100" fill="hold">
                                          <p:stCondLst>
                                            <p:cond delay="100"/>
                                          </p:stCondLst>
                                        </p:cTn>
                                        <p:tgtEl>
                                          <p:spTgt spid="29"/>
                                        </p:tgtEl>
                                        <p:attrNameLst>
                                          <p:attrName>r</p:attrName>
                                        </p:attrNameLst>
                                      </p:cBhvr>
                                    </p:animRot>
                                    <p:animRot by="240000">
                                      <p:cBhvr>
                                        <p:cTn id="77" dur="100" fill="hold">
                                          <p:stCondLst>
                                            <p:cond delay="200"/>
                                          </p:stCondLst>
                                        </p:cTn>
                                        <p:tgtEl>
                                          <p:spTgt spid="29"/>
                                        </p:tgtEl>
                                        <p:attrNameLst>
                                          <p:attrName>r</p:attrName>
                                        </p:attrNameLst>
                                      </p:cBhvr>
                                    </p:animRot>
                                    <p:animRot by="-240000">
                                      <p:cBhvr>
                                        <p:cTn id="78" dur="100" fill="hold">
                                          <p:stCondLst>
                                            <p:cond delay="300"/>
                                          </p:stCondLst>
                                        </p:cTn>
                                        <p:tgtEl>
                                          <p:spTgt spid="29"/>
                                        </p:tgtEl>
                                        <p:attrNameLst>
                                          <p:attrName>r</p:attrName>
                                        </p:attrNameLst>
                                      </p:cBhvr>
                                    </p:animRot>
                                    <p:animRot by="120000">
                                      <p:cBhvr>
                                        <p:cTn id="79" dur="100" fill="hold">
                                          <p:stCondLst>
                                            <p:cond delay="400"/>
                                          </p:stCondLst>
                                        </p:cTn>
                                        <p:tgtEl>
                                          <p:spTgt spid="29"/>
                                        </p:tgtEl>
                                        <p:attrNameLst>
                                          <p:attrName>r</p:attrName>
                                        </p:attrNameLst>
                                      </p:cBhvr>
                                    </p:animRot>
                                  </p:childTnLst>
                                </p:cTn>
                              </p:par>
                            </p:childTnLst>
                          </p:cTn>
                        </p:par>
                        <p:par>
                          <p:cTn id="80" fill="hold">
                            <p:stCondLst>
                              <p:cond delay="6750"/>
                            </p:stCondLst>
                            <p:childTnLst>
                              <p:par>
                                <p:cTn id="81" presetID="18" presetClass="entr" presetSubtype="9"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upLeft)">
                                      <p:cBhvr>
                                        <p:cTn id="83" dur="500"/>
                                        <p:tgtEl>
                                          <p:spTgt spid="30"/>
                                        </p:tgtEl>
                                      </p:cBhvr>
                                    </p:animEffect>
                                  </p:childTnLst>
                                </p:cTn>
                              </p:par>
                            </p:childTnLst>
                          </p:cTn>
                        </p:par>
                        <p:par>
                          <p:cTn id="84" fill="hold">
                            <p:stCondLst>
                              <p:cond delay="7250"/>
                            </p:stCondLst>
                            <p:childTnLst>
                              <p:par>
                                <p:cTn id="85" presetID="2" presetClass="entr" presetSubtype="4"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500" fill="hold"/>
                                        <p:tgtEl>
                                          <p:spTgt spid="31"/>
                                        </p:tgtEl>
                                        <p:attrNameLst>
                                          <p:attrName>ppt_x</p:attrName>
                                        </p:attrNameLst>
                                      </p:cBhvr>
                                      <p:tavLst>
                                        <p:tav tm="0">
                                          <p:val>
                                            <p:strVal val="#ppt_x"/>
                                          </p:val>
                                        </p:tav>
                                        <p:tav tm="100000">
                                          <p:val>
                                            <p:strVal val="#ppt_x"/>
                                          </p:val>
                                        </p:tav>
                                      </p:tavLst>
                                    </p:anim>
                                    <p:anim calcmode="lin" valueType="num">
                                      <p:cBhvr additive="base">
                                        <p:cTn id="88" dur="500" fill="hold"/>
                                        <p:tgtEl>
                                          <p:spTgt spid="31"/>
                                        </p:tgtEl>
                                        <p:attrNameLst>
                                          <p:attrName>ppt_y</p:attrName>
                                        </p:attrNameLst>
                                      </p:cBhvr>
                                      <p:tavLst>
                                        <p:tav tm="0">
                                          <p:val>
                                            <p:strVal val="1+#ppt_h/2"/>
                                          </p:val>
                                        </p:tav>
                                        <p:tav tm="100000">
                                          <p:val>
                                            <p:strVal val="#ppt_y"/>
                                          </p:val>
                                        </p:tav>
                                      </p:tavLst>
                                    </p:anim>
                                  </p:childTnLst>
                                </p:cTn>
                              </p:par>
                            </p:childTnLst>
                          </p:cTn>
                        </p:par>
                        <p:par>
                          <p:cTn id="89" fill="hold">
                            <p:stCondLst>
                              <p:cond delay="7750"/>
                            </p:stCondLst>
                            <p:childTnLst>
                              <p:par>
                                <p:cTn id="90" presetID="32" presetClass="emph" presetSubtype="0" fill="hold" grpId="1" nodeType="afterEffect">
                                  <p:stCondLst>
                                    <p:cond delay="0"/>
                                  </p:stCondLst>
                                  <p:childTnLst>
                                    <p:animRot by="120000">
                                      <p:cBhvr>
                                        <p:cTn id="91" dur="50" fill="hold">
                                          <p:stCondLst>
                                            <p:cond delay="0"/>
                                          </p:stCondLst>
                                        </p:cTn>
                                        <p:tgtEl>
                                          <p:spTgt spid="31"/>
                                        </p:tgtEl>
                                        <p:attrNameLst>
                                          <p:attrName>r</p:attrName>
                                        </p:attrNameLst>
                                      </p:cBhvr>
                                    </p:animRot>
                                    <p:animRot by="-240000">
                                      <p:cBhvr>
                                        <p:cTn id="92" dur="100" fill="hold">
                                          <p:stCondLst>
                                            <p:cond delay="100"/>
                                          </p:stCondLst>
                                        </p:cTn>
                                        <p:tgtEl>
                                          <p:spTgt spid="31"/>
                                        </p:tgtEl>
                                        <p:attrNameLst>
                                          <p:attrName>r</p:attrName>
                                        </p:attrNameLst>
                                      </p:cBhvr>
                                    </p:animRot>
                                    <p:animRot by="240000">
                                      <p:cBhvr>
                                        <p:cTn id="93" dur="100" fill="hold">
                                          <p:stCondLst>
                                            <p:cond delay="200"/>
                                          </p:stCondLst>
                                        </p:cTn>
                                        <p:tgtEl>
                                          <p:spTgt spid="31"/>
                                        </p:tgtEl>
                                        <p:attrNameLst>
                                          <p:attrName>r</p:attrName>
                                        </p:attrNameLst>
                                      </p:cBhvr>
                                    </p:animRot>
                                    <p:animRot by="-240000">
                                      <p:cBhvr>
                                        <p:cTn id="94" dur="100" fill="hold">
                                          <p:stCondLst>
                                            <p:cond delay="300"/>
                                          </p:stCondLst>
                                        </p:cTn>
                                        <p:tgtEl>
                                          <p:spTgt spid="31"/>
                                        </p:tgtEl>
                                        <p:attrNameLst>
                                          <p:attrName>r</p:attrName>
                                        </p:attrNameLst>
                                      </p:cBhvr>
                                    </p:animRot>
                                    <p:animRot by="120000">
                                      <p:cBhvr>
                                        <p:cTn id="95" dur="100" fill="hold">
                                          <p:stCondLst>
                                            <p:cond delay="400"/>
                                          </p:stCondLst>
                                        </p:cTn>
                                        <p:tgtEl>
                                          <p:spTgt spid="31"/>
                                        </p:tgtEl>
                                        <p:attrNameLst>
                                          <p:attrName>r</p:attrName>
                                        </p:attrNameLst>
                                      </p:cBhvr>
                                    </p:animRot>
                                  </p:childTnLst>
                                </p:cTn>
                              </p:par>
                            </p:childTnLst>
                          </p:cTn>
                        </p:par>
                        <p:par>
                          <p:cTn id="96" fill="hold">
                            <p:stCondLst>
                              <p:cond delay="8250"/>
                            </p:stCondLst>
                            <p:childTnLst>
                              <p:par>
                                <p:cTn id="97" presetID="18" presetClass="entr" presetSubtype="9"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strips(upLeft)">
                                      <p:cBhvr>
                                        <p:cTn id="99" dur="500"/>
                                        <p:tgtEl>
                                          <p:spTgt spid="32"/>
                                        </p:tgtEl>
                                      </p:cBhvr>
                                    </p:animEffect>
                                  </p:childTnLst>
                                </p:cTn>
                              </p:par>
                            </p:childTnLst>
                          </p:cTn>
                        </p:par>
                        <p:par>
                          <p:cTn id="100" fill="hold">
                            <p:stCondLst>
                              <p:cond delay="8750"/>
                            </p:stCondLst>
                            <p:childTnLst>
                              <p:par>
                                <p:cTn id="101" presetID="2" presetClass="exit" presetSubtype="2" fill="hold" grpId="1" nodeType="afterEffect">
                                  <p:stCondLst>
                                    <p:cond delay="0"/>
                                  </p:stCondLst>
                                  <p:childTnLst>
                                    <p:anim calcmode="lin" valueType="num">
                                      <p:cBhvr additive="base">
                                        <p:cTn id="102" dur="500"/>
                                        <p:tgtEl>
                                          <p:spTgt spid="4"/>
                                        </p:tgtEl>
                                        <p:attrNameLst>
                                          <p:attrName>ppt_x</p:attrName>
                                        </p:attrNameLst>
                                      </p:cBhvr>
                                      <p:tavLst>
                                        <p:tav tm="0">
                                          <p:val>
                                            <p:strVal val="ppt_x"/>
                                          </p:val>
                                        </p:tav>
                                        <p:tav tm="100000">
                                          <p:val>
                                            <p:strVal val="1+ppt_w/2"/>
                                          </p:val>
                                        </p:tav>
                                      </p:tavLst>
                                    </p:anim>
                                    <p:anim calcmode="lin" valueType="num">
                                      <p:cBhvr additive="base">
                                        <p:cTn id="103" dur="500"/>
                                        <p:tgtEl>
                                          <p:spTgt spid="4"/>
                                        </p:tgtEl>
                                        <p:attrNameLst>
                                          <p:attrName>ppt_y</p:attrName>
                                        </p:attrNameLst>
                                      </p:cBhvr>
                                      <p:tavLst>
                                        <p:tav tm="0">
                                          <p:val>
                                            <p:strVal val="ppt_y"/>
                                          </p:val>
                                        </p:tav>
                                        <p:tav tm="100000">
                                          <p:val>
                                            <p:strVal val="ppt_y"/>
                                          </p:val>
                                        </p:tav>
                                      </p:tavLst>
                                    </p:anim>
                                    <p:set>
                                      <p:cBhvr>
                                        <p:cTn id="104" dur="1" fill="hold">
                                          <p:stCondLst>
                                            <p:cond delay="499"/>
                                          </p:stCondLst>
                                        </p:cTn>
                                        <p:tgtEl>
                                          <p:spTgt spid="4"/>
                                        </p:tgtEl>
                                        <p:attrNameLst>
                                          <p:attrName>style.visibility</p:attrName>
                                        </p:attrNameLst>
                                      </p:cBhvr>
                                      <p:to>
                                        <p:strVal val="hidden"/>
                                      </p:to>
                                    </p:set>
                                  </p:childTnLst>
                                </p:cTn>
                              </p:par>
                            </p:childTnLst>
                          </p:cTn>
                        </p:par>
                        <p:par>
                          <p:cTn id="105" fill="hold">
                            <p:stCondLst>
                              <p:cond delay="9250"/>
                            </p:stCondLst>
                            <p:childTnLst>
                              <p:par>
                                <p:cTn id="106" presetID="52" presetClass="exit" presetSubtype="0" fill="hold" nodeType="afterEffect">
                                  <p:stCondLst>
                                    <p:cond delay="0"/>
                                  </p:stCondLst>
                                  <p:childTnLst>
                                    <p:animScale>
                                      <p:cBhvr>
                                        <p:cTn id="107" dur="1000" accel="50000">
                                          <p:stCondLst>
                                            <p:cond delay="0"/>
                                          </p:stCondLst>
                                        </p:cTn>
                                        <p:tgtEl>
                                          <p:spTgt spid="20"/>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08" dur="1000" accel="50000">
                                          <p:stCondLst>
                                            <p:cond delay="0"/>
                                          </p:stCondLst>
                                        </p:cTn>
                                        <p:tgtEl>
                                          <p:spTgt spid="20"/>
                                        </p:tgtEl>
                                        <p:attrNameLst>
                                          <p:attrName>ppt_x</p:attrName>
                                          <p:attrName>ppt_y</p:attrName>
                                        </p:attrNameLst>
                                      </p:cBhvr>
                                    </p:animMotion>
                                    <p:animEffect transition="out" filter="fade">
                                      <p:cBhvr>
                                        <p:cTn id="109" dur="1000"/>
                                        <p:tgtEl>
                                          <p:spTgt spid="20"/>
                                        </p:tgtEl>
                                      </p:cBhvr>
                                    </p:animEffect>
                                    <p:set>
                                      <p:cBhvr>
                                        <p:cTn id="110" dur="1" fill="hold">
                                          <p:stCondLst>
                                            <p:cond delay="999"/>
                                          </p:stCondLst>
                                        </p:cTn>
                                        <p:tgtEl>
                                          <p:spTgt spid="20"/>
                                        </p:tgtEl>
                                        <p:attrNameLst>
                                          <p:attrName>style.visibility</p:attrName>
                                        </p:attrNameLst>
                                      </p:cBhvr>
                                      <p:to>
                                        <p:strVal val="hidden"/>
                                      </p:to>
                                    </p:set>
                                  </p:childTnLst>
                                </p:cTn>
                              </p:par>
                              <p:par>
                                <p:cTn id="111" presetID="52" presetClass="exit" presetSubtype="0" fill="hold" nodeType="withEffect">
                                  <p:stCondLst>
                                    <p:cond delay="250"/>
                                  </p:stCondLst>
                                  <p:childTnLst>
                                    <p:animScale>
                                      <p:cBhvr>
                                        <p:cTn id="112" dur="1000" accel="50000">
                                          <p:stCondLst>
                                            <p:cond delay="0"/>
                                          </p:stCondLst>
                                        </p:cTn>
                                        <p:tgtEl>
                                          <p:spTgt spid="5"/>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3" dur="1000" accel="50000">
                                          <p:stCondLst>
                                            <p:cond delay="0"/>
                                          </p:stCondLst>
                                        </p:cTn>
                                        <p:tgtEl>
                                          <p:spTgt spid="5"/>
                                        </p:tgtEl>
                                        <p:attrNameLst>
                                          <p:attrName>ppt_x</p:attrName>
                                          <p:attrName>ppt_y</p:attrName>
                                        </p:attrNameLst>
                                      </p:cBhvr>
                                    </p:animMotion>
                                    <p:animEffect transition="out" filter="fade">
                                      <p:cBhvr>
                                        <p:cTn id="114" dur="1000"/>
                                        <p:tgtEl>
                                          <p:spTgt spid="5"/>
                                        </p:tgtEl>
                                      </p:cBhvr>
                                    </p:animEffect>
                                    <p:set>
                                      <p:cBhvr>
                                        <p:cTn id="115" dur="1" fill="hold">
                                          <p:stCondLst>
                                            <p:cond delay="999"/>
                                          </p:stCondLst>
                                        </p:cTn>
                                        <p:tgtEl>
                                          <p:spTgt spid="5"/>
                                        </p:tgtEl>
                                        <p:attrNameLst>
                                          <p:attrName>style.visibility</p:attrName>
                                        </p:attrNameLst>
                                      </p:cBhvr>
                                      <p:to>
                                        <p:strVal val="hidden"/>
                                      </p:to>
                                    </p:set>
                                  </p:childTnLst>
                                </p:cTn>
                              </p:par>
                              <p:par>
                                <p:cTn id="116" presetID="52" presetClass="exit" presetSubtype="0" fill="hold" nodeType="withEffect">
                                  <p:stCondLst>
                                    <p:cond delay="500"/>
                                  </p:stCondLst>
                                  <p:childTnLst>
                                    <p:animScale>
                                      <p:cBhvr>
                                        <p:cTn id="117" dur="1000" accel="50000">
                                          <p:stCondLst>
                                            <p:cond delay="0"/>
                                          </p:stCondLst>
                                        </p:cTn>
                                        <p:tgtEl>
                                          <p:spTgt spid="10"/>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8" dur="1000" accel="50000">
                                          <p:stCondLst>
                                            <p:cond delay="0"/>
                                          </p:stCondLst>
                                        </p:cTn>
                                        <p:tgtEl>
                                          <p:spTgt spid="10"/>
                                        </p:tgtEl>
                                        <p:attrNameLst>
                                          <p:attrName>ppt_x</p:attrName>
                                          <p:attrName>ppt_y</p:attrName>
                                        </p:attrNameLst>
                                      </p:cBhvr>
                                    </p:animMotion>
                                    <p:animEffect transition="out" filter="fade">
                                      <p:cBhvr>
                                        <p:cTn id="119" dur="1000"/>
                                        <p:tgtEl>
                                          <p:spTgt spid="10"/>
                                        </p:tgtEl>
                                      </p:cBhvr>
                                    </p:animEffect>
                                    <p:set>
                                      <p:cBhvr>
                                        <p:cTn id="120" dur="1" fill="hold">
                                          <p:stCondLst>
                                            <p:cond delay="999"/>
                                          </p:stCondLst>
                                        </p:cTn>
                                        <p:tgtEl>
                                          <p:spTgt spid="10"/>
                                        </p:tgtEl>
                                        <p:attrNameLst>
                                          <p:attrName>style.visibility</p:attrName>
                                        </p:attrNameLst>
                                      </p:cBhvr>
                                      <p:to>
                                        <p:strVal val="hidden"/>
                                      </p:to>
                                    </p:set>
                                  </p:childTnLst>
                                </p:cTn>
                              </p:par>
                              <p:par>
                                <p:cTn id="121" presetID="52" presetClass="exit" presetSubtype="0" fill="hold" nodeType="withEffect">
                                  <p:stCondLst>
                                    <p:cond delay="750"/>
                                  </p:stCondLst>
                                  <p:childTnLst>
                                    <p:animScale>
                                      <p:cBhvr>
                                        <p:cTn id="122" dur="1000" accel="50000">
                                          <p:stCondLst>
                                            <p:cond delay="0"/>
                                          </p:stCondLst>
                                        </p:cTn>
                                        <p:tgtEl>
                                          <p:spTgt spid="15"/>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3" dur="1000" accel="50000">
                                          <p:stCondLst>
                                            <p:cond delay="0"/>
                                          </p:stCondLst>
                                        </p:cTn>
                                        <p:tgtEl>
                                          <p:spTgt spid="15"/>
                                        </p:tgtEl>
                                        <p:attrNameLst>
                                          <p:attrName>ppt_x</p:attrName>
                                          <p:attrName>ppt_y</p:attrName>
                                        </p:attrNameLst>
                                      </p:cBhvr>
                                    </p:animMotion>
                                    <p:animEffect transition="out" filter="fade">
                                      <p:cBhvr>
                                        <p:cTn id="124" dur="1000"/>
                                        <p:tgtEl>
                                          <p:spTgt spid="15"/>
                                        </p:tgtEl>
                                      </p:cBhvr>
                                    </p:animEffect>
                                    <p:set>
                                      <p:cBhvr>
                                        <p:cTn id="125" dur="1" fill="hold">
                                          <p:stCondLst>
                                            <p:cond delay="999"/>
                                          </p:stCondLst>
                                        </p:cTn>
                                        <p:tgtEl>
                                          <p:spTgt spid="15"/>
                                        </p:tgtEl>
                                        <p:attrNameLst>
                                          <p:attrName>style.visibility</p:attrName>
                                        </p:attrNameLst>
                                      </p:cBhvr>
                                      <p:to>
                                        <p:strVal val="hidden"/>
                                      </p:to>
                                    </p:set>
                                  </p:childTnLst>
                                </p:cTn>
                              </p:par>
                            </p:childTnLst>
                          </p:cTn>
                        </p:par>
                        <p:par>
                          <p:cTn id="126" fill="hold">
                            <p:stCondLst>
                              <p:cond delay="11000"/>
                            </p:stCondLst>
                            <p:childTnLst>
                              <p:par>
                                <p:cTn id="127" presetID="2" presetClass="exit" presetSubtype="4" fill="hold" grpId="2" nodeType="afterEffect">
                                  <p:stCondLst>
                                    <p:cond delay="0"/>
                                  </p:stCondLst>
                                  <p:childTnLst>
                                    <p:anim calcmode="lin" valueType="num">
                                      <p:cBhvr additive="base">
                                        <p:cTn id="128" dur="500"/>
                                        <p:tgtEl>
                                          <p:spTgt spid="26"/>
                                        </p:tgtEl>
                                        <p:attrNameLst>
                                          <p:attrName>ppt_x</p:attrName>
                                        </p:attrNameLst>
                                      </p:cBhvr>
                                      <p:tavLst>
                                        <p:tav tm="0">
                                          <p:val>
                                            <p:strVal val="ppt_x"/>
                                          </p:val>
                                        </p:tav>
                                        <p:tav tm="100000">
                                          <p:val>
                                            <p:strVal val="ppt_x"/>
                                          </p:val>
                                        </p:tav>
                                      </p:tavLst>
                                    </p:anim>
                                    <p:anim calcmode="lin" valueType="num">
                                      <p:cBhvr additive="base">
                                        <p:cTn id="129" dur="500"/>
                                        <p:tgtEl>
                                          <p:spTgt spid="26"/>
                                        </p:tgtEl>
                                        <p:attrNameLst>
                                          <p:attrName>ppt_y</p:attrName>
                                        </p:attrNameLst>
                                      </p:cBhvr>
                                      <p:tavLst>
                                        <p:tav tm="0">
                                          <p:val>
                                            <p:strVal val="ppt_y"/>
                                          </p:val>
                                        </p:tav>
                                        <p:tav tm="100000">
                                          <p:val>
                                            <p:strVal val="1+ppt_h/2"/>
                                          </p:val>
                                        </p:tav>
                                      </p:tavLst>
                                    </p:anim>
                                    <p:set>
                                      <p:cBhvr>
                                        <p:cTn id="130" dur="1" fill="hold">
                                          <p:stCondLst>
                                            <p:cond delay="499"/>
                                          </p:stCondLst>
                                        </p:cTn>
                                        <p:tgtEl>
                                          <p:spTgt spid="26"/>
                                        </p:tgtEl>
                                        <p:attrNameLst>
                                          <p:attrName>style.visibility</p:attrName>
                                        </p:attrNameLst>
                                      </p:cBhvr>
                                      <p:to>
                                        <p:strVal val="hidden"/>
                                      </p:to>
                                    </p:set>
                                  </p:childTnLst>
                                </p:cTn>
                              </p:par>
                              <p:par>
                                <p:cTn id="131" presetID="2" presetClass="exit" presetSubtype="4" fill="hold" grpId="1" nodeType="withEffect">
                                  <p:stCondLst>
                                    <p:cond delay="0"/>
                                  </p:stCondLst>
                                  <p:childTnLst>
                                    <p:anim calcmode="lin" valueType="num">
                                      <p:cBhvr additive="base">
                                        <p:cTn id="132" dur="500"/>
                                        <p:tgtEl>
                                          <p:spTgt spid="28"/>
                                        </p:tgtEl>
                                        <p:attrNameLst>
                                          <p:attrName>ppt_x</p:attrName>
                                        </p:attrNameLst>
                                      </p:cBhvr>
                                      <p:tavLst>
                                        <p:tav tm="0">
                                          <p:val>
                                            <p:strVal val="ppt_x"/>
                                          </p:val>
                                        </p:tav>
                                        <p:tav tm="100000">
                                          <p:val>
                                            <p:strVal val="ppt_x"/>
                                          </p:val>
                                        </p:tav>
                                      </p:tavLst>
                                    </p:anim>
                                    <p:anim calcmode="lin" valueType="num">
                                      <p:cBhvr additive="base">
                                        <p:cTn id="133" dur="500"/>
                                        <p:tgtEl>
                                          <p:spTgt spid="28"/>
                                        </p:tgtEl>
                                        <p:attrNameLst>
                                          <p:attrName>ppt_y</p:attrName>
                                        </p:attrNameLst>
                                      </p:cBhvr>
                                      <p:tavLst>
                                        <p:tav tm="0">
                                          <p:val>
                                            <p:strVal val="ppt_y"/>
                                          </p:val>
                                        </p:tav>
                                        <p:tav tm="100000">
                                          <p:val>
                                            <p:strVal val="1+ppt_h/2"/>
                                          </p:val>
                                        </p:tav>
                                      </p:tavLst>
                                    </p:anim>
                                    <p:set>
                                      <p:cBhvr>
                                        <p:cTn id="134" dur="1" fill="hold">
                                          <p:stCondLst>
                                            <p:cond delay="499"/>
                                          </p:stCondLst>
                                        </p:cTn>
                                        <p:tgtEl>
                                          <p:spTgt spid="28"/>
                                        </p:tgtEl>
                                        <p:attrNameLst>
                                          <p:attrName>style.visibility</p:attrName>
                                        </p:attrNameLst>
                                      </p:cBhvr>
                                      <p:to>
                                        <p:strVal val="hidden"/>
                                      </p:to>
                                    </p:set>
                                  </p:childTnLst>
                                </p:cTn>
                              </p:par>
                              <p:par>
                                <p:cTn id="135" presetID="2" presetClass="exit" presetSubtype="4" fill="hold" grpId="2" nodeType="withEffect">
                                  <p:stCondLst>
                                    <p:cond delay="0"/>
                                  </p:stCondLst>
                                  <p:childTnLst>
                                    <p:anim calcmode="lin" valueType="num">
                                      <p:cBhvr additive="base">
                                        <p:cTn id="136" dur="500"/>
                                        <p:tgtEl>
                                          <p:spTgt spid="29"/>
                                        </p:tgtEl>
                                        <p:attrNameLst>
                                          <p:attrName>ppt_x</p:attrName>
                                        </p:attrNameLst>
                                      </p:cBhvr>
                                      <p:tavLst>
                                        <p:tav tm="0">
                                          <p:val>
                                            <p:strVal val="ppt_x"/>
                                          </p:val>
                                        </p:tav>
                                        <p:tav tm="100000">
                                          <p:val>
                                            <p:strVal val="ppt_x"/>
                                          </p:val>
                                        </p:tav>
                                      </p:tavLst>
                                    </p:anim>
                                    <p:anim calcmode="lin" valueType="num">
                                      <p:cBhvr additive="base">
                                        <p:cTn id="137" dur="500"/>
                                        <p:tgtEl>
                                          <p:spTgt spid="29"/>
                                        </p:tgtEl>
                                        <p:attrNameLst>
                                          <p:attrName>ppt_y</p:attrName>
                                        </p:attrNameLst>
                                      </p:cBhvr>
                                      <p:tavLst>
                                        <p:tav tm="0">
                                          <p:val>
                                            <p:strVal val="ppt_y"/>
                                          </p:val>
                                        </p:tav>
                                        <p:tav tm="100000">
                                          <p:val>
                                            <p:strVal val="1+ppt_h/2"/>
                                          </p:val>
                                        </p:tav>
                                      </p:tavLst>
                                    </p:anim>
                                    <p:set>
                                      <p:cBhvr>
                                        <p:cTn id="138" dur="1" fill="hold">
                                          <p:stCondLst>
                                            <p:cond delay="499"/>
                                          </p:stCondLst>
                                        </p:cTn>
                                        <p:tgtEl>
                                          <p:spTgt spid="29"/>
                                        </p:tgtEl>
                                        <p:attrNameLst>
                                          <p:attrName>style.visibility</p:attrName>
                                        </p:attrNameLst>
                                      </p:cBhvr>
                                      <p:to>
                                        <p:strVal val="hidden"/>
                                      </p:to>
                                    </p:set>
                                  </p:childTnLst>
                                </p:cTn>
                              </p:par>
                              <p:par>
                                <p:cTn id="139" presetID="2" presetClass="exit" presetSubtype="4" fill="hold" grpId="1" nodeType="withEffect">
                                  <p:stCondLst>
                                    <p:cond delay="0"/>
                                  </p:stCondLst>
                                  <p:childTnLst>
                                    <p:anim calcmode="lin" valueType="num">
                                      <p:cBhvr additive="base">
                                        <p:cTn id="140" dur="500"/>
                                        <p:tgtEl>
                                          <p:spTgt spid="30"/>
                                        </p:tgtEl>
                                        <p:attrNameLst>
                                          <p:attrName>ppt_x</p:attrName>
                                        </p:attrNameLst>
                                      </p:cBhvr>
                                      <p:tavLst>
                                        <p:tav tm="0">
                                          <p:val>
                                            <p:strVal val="ppt_x"/>
                                          </p:val>
                                        </p:tav>
                                        <p:tav tm="100000">
                                          <p:val>
                                            <p:strVal val="ppt_x"/>
                                          </p:val>
                                        </p:tav>
                                      </p:tavLst>
                                    </p:anim>
                                    <p:anim calcmode="lin" valueType="num">
                                      <p:cBhvr additive="base">
                                        <p:cTn id="141" dur="500"/>
                                        <p:tgtEl>
                                          <p:spTgt spid="30"/>
                                        </p:tgtEl>
                                        <p:attrNameLst>
                                          <p:attrName>ppt_y</p:attrName>
                                        </p:attrNameLst>
                                      </p:cBhvr>
                                      <p:tavLst>
                                        <p:tav tm="0">
                                          <p:val>
                                            <p:strVal val="ppt_y"/>
                                          </p:val>
                                        </p:tav>
                                        <p:tav tm="100000">
                                          <p:val>
                                            <p:strVal val="1+ppt_h/2"/>
                                          </p:val>
                                        </p:tav>
                                      </p:tavLst>
                                    </p:anim>
                                    <p:set>
                                      <p:cBhvr>
                                        <p:cTn id="142" dur="1" fill="hold">
                                          <p:stCondLst>
                                            <p:cond delay="499"/>
                                          </p:stCondLst>
                                        </p:cTn>
                                        <p:tgtEl>
                                          <p:spTgt spid="30"/>
                                        </p:tgtEl>
                                        <p:attrNameLst>
                                          <p:attrName>style.visibility</p:attrName>
                                        </p:attrNameLst>
                                      </p:cBhvr>
                                      <p:to>
                                        <p:strVal val="hidden"/>
                                      </p:to>
                                    </p:set>
                                  </p:childTnLst>
                                </p:cTn>
                              </p:par>
                              <p:par>
                                <p:cTn id="143" presetID="2" presetClass="exit" presetSubtype="1" fill="hold" grpId="2" nodeType="withEffect">
                                  <p:stCondLst>
                                    <p:cond delay="0"/>
                                  </p:stCondLst>
                                  <p:childTnLst>
                                    <p:anim calcmode="lin" valueType="num">
                                      <p:cBhvr additive="base">
                                        <p:cTn id="144" dur="500"/>
                                        <p:tgtEl>
                                          <p:spTgt spid="25"/>
                                        </p:tgtEl>
                                        <p:attrNameLst>
                                          <p:attrName>ppt_x</p:attrName>
                                        </p:attrNameLst>
                                      </p:cBhvr>
                                      <p:tavLst>
                                        <p:tav tm="0">
                                          <p:val>
                                            <p:strVal val="ppt_x"/>
                                          </p:val>
                                        </p:tav>
                                        <p:tav tm="100000">
                                          <p:val>
                                            <p:strVal val="ppt_x"/>
                                          </p:val>
                                        </p:tav>
                                      </p:tavLst>
                                    </p:anim>
                                    <p:anim calcmode="lin" valueType="num">
                                      <p:cBhvr additive="base">
                                        <p:cTn id="145" dur="500"/>
                                        <p:tgtEl>
                                          <p:spTgt spid="25"/>
                                        </p:tgtEl>
                                        <p:attrNameLst>
                                          <p:attrName>ppt_y</p:attrName>
                                        </p:attrNameLst>
                                      </p:cBhvr>
                                      <p:tavLst>
                                        <p:tav tm="0">
                                          <p:val>
                                            <p:strVal val="ppt_y"/>
                                          </p:val>
                                        </p:tav>
                                        <p:tav tm="100000">
                                          <p:val>
                                            <p:strVal val="0-ppt_h/2"/>
                                          </p:val>
                                        </p:tav>
                                      </p:tavLst>
                                    </p:anim>
                                    <p:set>
                                      <p:cBhvr>
                                        <p:cTn id="146" dur="1" fill="hold">
                                          <p:stCondLst>
                                            <p:cond delay="499"/>
                                          </p:stCondLst>
                                        </p:cTn>
                                        <p:tgtEl>
                                          <p:spTgt spid="25"/>
                                        </p:tgtEl>
                                        <p:attrNameLst>
                                          <p:attrName>style.visibility</p:attrName>
                                        </p:attrNameLst>
                                      </p:cBhvr>
                                      <p:to>
                                        <p:strVal val="hidden"/>
                                      </p:to>
                                    </p:set>
                                  </p:childTnLst>
                                </p:cTn>
                              </p:par>
                              <p:par>
                                <p:cTn id="147" presetID="2" presetClass="exit" presetSubtype="1" fill="hold" grpId="1" nodeType="withEffect">
                                  <p:stCondLst>
                                    <p:cond delay="0"/>
                                  </p:stCondLst>
                                  <p:childTnLst>
                                    <p:anim calcmode="lin" valueType="num">
                                      <p:cBhvr additive="base">
                                        <p:cTn id="148" dur="500"/>
                                        <p:tgtEl>
                                          <p:spTgt spid="27"/>
                                        </p:tgtEl>
                                        <p:attrNameLst>
                                          <p:attrName>ppt_x</p:attrName>
                                        </p:attrNameLst>
                                      </p:cBhvr>
                                      <p:tavLst>
                                        <p:tav tm="0">
                                          <p:val>
                                            <p:strVal val="ppt_x"/>
                                          </p:val>
                                        </p:tav>
                                        <p:tav tm="100000">
                                          <p:val>
                                            <p:strVal val="ppt_x"/>
                                          </p:val>
                                        </p:tav>
                                      </p:tavLst>
                                    </p:anim>
                                    <p:anim calcmode="lin" valueType="num">
                                      <p:cBhvr additive="base">
                                        <p:cTn id="149" dur="500"/>
                                        <p:tgtEl>
                                          <p:spTgt spid="27"/>
                                        </p:tgtEl>
                                        <p:attrNameLst>
                                          <p:attrName>ppt_y</p:attrName>
                                        </p:attrNameLst>
                                      </p:cBhvr>
                                      <p:tavLst>
                                        <p:tav tm="0">
                                          <p:val>
                                            <p:strVal val="ppt_y"/>
                                          </p:val>
                                        </p:tav>
                                        <p:tav tm="100000">
                                          <p:val>
                                            <p:strVal val="0-ppt_h/2"/>
                                          </p:val>
                                        </p:tav>
                                      </p:tavLst>
                                    </p:anim>
                                    <p:set>
                                      <p:cBhvr>
                                        <p:cTn id="150" dur="1" fill="hold">
                                          <p:stCondLst>
                                            <p:cond delay="499"/>
                                          </p:stCondLst>
                                        </p:cTn>
                                        <p:tgtEl>
                                          <p:spTgt spid="27"/>
                                        </p:tgtEl>
                                        <p:attrNameLst>
                                          <p:attrName>style.visibility</p:attrName>
                                        </p:attrNameLst>
                                      </p:cBhvr>
                                      <p:to>
                                        <p:strVal val="hidden"/>
                                      </p:to>
                                    </p:set>
                                  </p:childTnLst>
                                </p:cTn>
                              </p:par>
                              <p:par>
                                <p:cTn id="151" presetID="2" presetClass="exit" presetSubtype="1" fill="hold" grpId="2" nodeType="withEffect">
                                  <p:stCondLst>
                                    <p:cond delay="0"/>
                                  </p:stCondLst>
                                  <p:childTnLst>
                                    <p:anim calcmode="lin" valueType="num">
                                      <p:cBhvr additive="base">
                                        <p:cTn id="152" dur="500"/>
                                        <p:tgtEl>
                                          <p:spTgt spid="31"/>
                                        </p:tgtEl>
                                        <p:attrNameLst>
                                          <p:attrName>ppt_x</p:attrName>
                                        </p:attrNameLst>
                                      </p:cBhvr>
                                      <p:tavLst>
                                        <p:tav tm="0">
                                          <p:val>
                                            <p:strVal val="ppt_x"/>
                                          </p:val>
                                        </p:tav>
                                        <p:tav tm="100000">
                                          <p:val>
                                            <p:strVal val="ppt_x"/>
                                          </p:val>
                                        </p:tav>
                                      </p:tavLst>
                                    </p:anim>
                                    <p:anim calcmode="lin" valueType="num">
                                      <p:cBhvr additive="base">
                                        <p:cTn id="153" dur="500"/>
                                        <p:tgtEl>
                                          <p:spTgt spid="31"/>
                                        </p:tgtEl>
                                        <p:attrNameLst>
                                          <p:attrName>ppt_y</p:attrName>
                                        </p:attrNameLst>
                                      </p:cBhvr>
                                      <p:tavLst>
                                        <p:tav tm="0">
                                          <p:val>
                                            <p:strVal val="ppt_y"/>
                                          </p:val>
                                        </p:tav>
                                        <p:tav tm="100000">
                                          <p:val>
                                            <p:strVal val="0-ppt_h/2"/>
                                          </p:val>
                                        </p:tav>
                                      </p:tavLst>
                                    </p:anim>
                                    <p:set>
                                      <p:cBhvr>
                                        <p:cTn id="154" dur="1" fill="hold">
                                          <p:stCondLst>
                                            <p:cond delay="499"/>
                                          </p:stCondLst>
                                        </p:cTn>
                                        <p:tgtEl>
                                          <p:spTgt spid="31"/>
                                        </p:tgtEl>
                                        <p:attrNameLst>
                                          <p:attrName>style.visibility</p:attrName>
                                        </p:attrNameLst>
                                      </p:cBhvr>
                                      <p:to>
                                        <p:strVal val="hidden"/>
                                      </p:to>
                                    </p:set>
                                  </p:childTnLst>
                                </p:cTn>
                              </p:par>
                              <p:par>
                                <p:cTn id="155" presetID="2" presetClass="exit" presetSubtype="1" fill="hold" grpId="1" nodeType="withEffect">
                                  <p:stCondLst>
                                    <p:cond delay="0"/>
                                  </p:stCondLst>
                                  <p:childTnLst>
                                    <p:anim calcmode="lin" valueType="num">
                                      <p:cBhvr additive="base">
                                        <p:cTn id="156" dur="500"/>
                                        <p:tgtEl>
                                          <p:spTgt spid="32"/>
                                        </p:tgtEl>
                                        <p:attrNameLst>
                                          <p:attrName>ppt_x</p:attrName>
                                        </p:attrNameLst>
                                      </p:cBhvr>
                                      <p:tavLst>
                                        <p:tav tm="0">
                                          <p:val>
                                            <p:strVal val="ppt_x"/>
                                          </p:val>
                                        </p:tav>
                                        <p:tav tm="100000">
                                          <p:val>
                                            <p:strVal val="ppt_x"/>
                                          </p:val>
                                        </p:tav>
                                      </p:tavLst>
                                    </p:anim>
                                    <p:anim calcmode="lin" valueType="num">
                                      <p:cBhvr additive="base">
                                        <p:cTn id="157" dur="500"/>
                                        <p:tgtEl>
                                          <p:spTgt spid="32"/>
                                        </p:tgtEl>
                                        <p:attrNameLst>
                                          <p:attrName>ppt_y</p:attrName>
                                        </p:attrNameLst>
                                      </p:cBhvr>
                                      <p:tavLst>
                                        <p:tav tm="0">
                                          <p:val>
                                            <p:strVal val="ppt_y"/>
                                          </p:val>
                                        </p:tav>
                                        <p:tav tm="100000">
                                          <p:val>
                                            <p:strVal val="0-ppt_h/2"/>
                                          </p:val>
                                        </p:tav>
                                      </p:tavLst>
                                    </p:anim>
                                    <p:set>
                                      <p:cBhvr>
                                        <p:cTn id="158"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 grpId="0" animBg="1"/>
      <p:bldP spid="4" grpId="1" animBg="1"/>
      <p:bldP spid="25" grpId="0" animBg="1"/>
      <p:bldP spid="25" grpId="1" animBg="1"/>
      <p:bldP spid="25" grpId="2" animBg="1"/>
      <p:bldP spid="26" grpId="0" animBg="1"/>
      <p:bldP spid="26" grpId="1" animBg="1"/>
      <p:bldP spid="26" grpId="2" animBg="1"/>
      <p:bldP spid="27" grpId="0"/>
      <p:bldP spid="27" grpId="1"/>
      <p:bldP spid="28" grpId="0"/>
      <p:bldP spid="28" grpId="1"/>
      <p:bldP spid="29" grpId="0" animBg="1"/>
      <p:bldP spid="29" grpId="1" animBg="1"/>
      <p:bldP spid="29" grpId="2" animBg="1"/>
      <p:bldP spid="30" grpId="0"/>
      <p:bldP spid="30" grpId="1"/>
      <p:bldP spid="31" grpId="0" animBg="1"/>
      <p:bldP spid="31" grpId="1" animBg="1"/>
      <p:bldP spid="31" grpId="2" animBg="1"/>
      <p:bldP spid="32" grpId="0"/>
      <p:bldP spid="32"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12"/>
          <p:cNvSpPr txBox="1">
            <a:spLocks noChangeArrowheads="1"/>
          </p:cNvSpPr>
          <p:nvPr/>
        </p:nvSpPr>
        <p:spPr bwMode="auto">
          <a:xfrm>
            <a:off x="377794" y="125262"/>
            <a:ext cx="31891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Font typeface="Arial" charset="0"/>
              <a:buChar char="»"/>
              <a:defRPr sz="2000">
                <a:solidFill>
                  <a:schemeClr val="tx1"/>
                </a:solidFill>
                <a:latin typeface="Calibri" pitchFamily="34" charset="0"/>
                <a:ea typeface="宋体" pitchFamily="2" charset="-122"/>
              </a:defRPr>
            </a:lvl6pPr>
            <a:lvl7pPr eaLnBrk="0" fontAlgn="base" hangingPunct="0">
              <a:spcAft>
                <a:spcPct val="0"/>
              </a:spcAft>
              <a:buFont typeface="Arial" charset="0"/>
              <a:buChar char="»"/>
              <a:defRPr sz="2000">
                <a:solidFill>
                  <a:schemeClr val="tx1"/>
                </a:solidFill>
                <a:latin typeface="Calibri" pitchFamily="34" charset="0"/>
                <a:ea typeface="宋体" pitchFamily="2" charset="-122"/>
              </a:defRPr>
            </a:lvl7pPr>
            <a:lvl8pPr eaLnBrk="0" fontAlgn="base" hangingPunct="0">
              <a:spcAft>
                <a:spcPct val="0"/>
              </a:spcAft>
              <a:buFont typeface="Arial" charset="0"/>
              <a:buChar char="»"/>
              <a:defRPr sz="2000">
                <a:solidFill>
                  <a:schemeClr val="tx1"/>
                </a:solidFill>
                <a:latin typeface="Calibri" pitchFamily="34" charset="0"/>
                <a:ea typeface="宋体" pitchFamily="2" charset="-122"/>
              </a:defRPr>
            </a:lvl8pPr>
            <a:lvl9pPr eaLnBrk="0" fontAlgn="base" hangingPunct="0">
              <a:spcAft>
                <a:spcPct val="0"/>
              </a:spcAft>
              <a:buFont typeface="Arial" charset="0"/>
              <a:buChar char="»"/>
              <a:defRPr sz="2000">
                <a:solidFill>
                  <a:schemeClr val="tx1"/>
                </a:solidFill>
                <a:latin typeface="Calibri" pitchFamily="34" charset="0"/>
                <a:ea typeface="宋体" pitchFamily="2" charset="-122"/>
              </a:defRPr>
            </a:lvl9pPr>
          </a:lstStyle>
          <a:p>
            <a:r>
              <a:rPr lang="zh-CN" altLang="en-US" sz="2000" b="1" dirty="0" smtClean="0">
                <a:latin typeface="微软雅黑" pitchFamily="34" charset="-122"/>
                <a:ea typeface="微软雅黑" pitchFamily="34" charset="-122"/>
              </a:rPr>
              <a:t>单击此处添加标题内容</a:t>
            </a:r>
            <a:endParaRPr lang="zh-CN" altLang="en-US" sz="2000" b="1" dirty="0">
              <a:latin typeface="微软雅黑" pitchFamily="34" charset="-122"/>
              <a:ea typeface="微软雅黑" pitchFamily="34" charset="-122"/>
            </a:endParaRPr>
          </a:p>
        </p:txBody>
      </p:sp>
      <p:pic>
        <p:nvPicPr>
          <p:cNvPr id="15" name="Picture 4" descr="E:\JGQ\PPT 制作素材\shutterstock\shutterstock_103970726.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3298" r="6656"/>
          <a:stretch/>
        </p:blipFill>
        <p:spPr bwMode="auto">
          <a:xfrm>
            <a:off x="5930848" y="1520958"/>
            <a:ext cx="2088232" cy="1727904"/>
          </a:xfrm>
          <a:prstGeom prst="hexagon">
            <a:avLst/>
          </a:prstGeom>
          <a:solidFill>
            <a:schemeClr val="bg2">
              <a:lumMod val="25000"/>
            </a:schemeClr>
          </a:solidFill>
          <a:ln w="3175">
            <a:solidFill>
              <a:schemeClr val="accent6">
                <a:lumMod val="75000"/>
              </a:schemeClr>
            </a:solidFill>
          </a:ln>
          <a:effectLst/>
          <a:extLst/>
        </p:spPr>
      </p:pic>
      <p:pic>
        <p:nvPicPr>
          <p:cNvPr id="16" name="Picture 2" descr="E:\JGQ\PPT 制作素材\shutterstock\shutterstock_78307930.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50328" y="1520958"/>
            <a:ext cx="2088232" cy="1727904"/>
          </a:xfrm>
          <a:prstGeom prst="hexagon">
            <a:avLst/>
          </a:prstGeom>
          <a:solidFill>
            <a:srgbClr val="00B1B4"/>
          </a:solidFill>
          <a:ln w="3175">
            <a:solidFill>
              <a:schemeClr val="accent6">
                <a:lumMod val="75000"/>
              </a:schemeClr>
            </a:solidFill>
          </a:ln>
          <a:effectLst/>
          <a:extLst/>
        </p:spPr>
      </p:pic>
      <p:pic>
        <p:nvPicPr>
          <p:cNvPr id="17" name="Picture 3" descr="E:\JGQ\PPT 制作素材\shutterstock\shutterstock_125860454.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270321" t="156966" r="-254186" b="-150598"/>
          <a:stretch/>
        </p:blipFill>
        <p:spPr bwMode="auto">
          <a:xfrm>
            <a:off x="3556115" y="1520955"/>
            <a:ext cx="2157178" cy="1727904"/>
          </a:xfrm>
          <a:prstGeom prst="hexagon">
            <a:avLst/>
          </a:prstGeom>
          <a:blipFill>
            <a:blip r:embed="rId6" cstate="print"/>
            <a:stretch>
              <a:fillRect/>
            </a:stretch>
          </a:blipFill>
          <a:ln w="3175">
            <a:solidFill>
              <a:schemeClr val="accent6">
                <a:lumMod val="75000"/>
              </a:schemeClr>
            </a:solidFill>
          </a:ln>
          <a:effectLst/>
          <a:extLst/>
        </p:spPr>
      </p:pic>
      <p:grpSp>
        <p:nvGrpSpPr>
          <p:cNvPr id="18" name="组合 17"/>
          <p:cNvGrpSpPr>
            <a:grpSpLocks/>
          </p:cNvGrpSpPr>
          <p:nvPr/>
        </p:nvGrpSpPr>
        <p:grpSpPr bwMode="auto">
          <a:xfrm>
            <a:off x="3177950" y="1520988"/>
            <a:ext cx="2901950" cy="598488"/>
            <a:chOff x="3043240" y="1339815"/>
            <a:chExt cx="2902064" cy="598310"/>
          </a:xfrm>
          <a:solidFill>
            <a:srgbClr val="0070C0"/>
          </a:solidFill>
          <a:effectLst/>
        </p:grpSpPr>
        <p:sp>
          <p:nvSpPr>
            <p:cNvPr id="19" name="等腰三角形 41"/>
            <p:cNvSpPr/>
            <p:nvPr/>
          </p:nvSpPr>
          <p:spPr>
            <a:xfrm rot="10800000">
              <a:off x="5403945" y="1339815"/>
              <a:ext cx="541359" cy="598310"/>
            </a:xfrm>
            <a:custGeom>
              <a:avLst/>
              <a:gdLst/>
              <a:ahLst/>
              <a:cxnLst/>
              <a:rect l="l" t="t" r="r" b="b"/>
              <a:pathLst>
                <a:path w="435509" h="481627">
                  <a:moveTo>
                    <a:pt x="435509" y="481627"/>
                  </a:moveTo>
                  <a:lnTo>
                    <a:pt x="0" y="481627"/>
                  </a:lnTo>
                  <a:lnTo>
                    <a:pt x="217754" y="0"/>
                  </a:lnTo>
                  <a:close/>
                </a:path>
              </a:pathLst>
            </a:custGeom>
            <a:solidFill>
              <a:srgbClr val="8DC85C"/>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sp>
          <p:nvSpPr>
            <p:cNvPr id="20" name="等腰三角形 41"/>
            <p:cNvSpPr/>
            <p:nvPr/>
          </p:nvSpPr>
          <p:spPr>
            <a:xfrm rot="10800000">
              <a:off x="3043240" y="1339815"/>
              <a:ext cx="541358" cy="598310"/>
            </a:xfrm>
            <a:custGeom>
              <a:avLst/>
              <a:gdLst/>
              <a:ahLst/>
              <a:cxnLst/>
              <a:rect l="l" t="t" r="r" b="b"/>
              <a:pathLst>
                <a:path w="435509" h="481627">
                  <a:moveTo>
                    <a:pt x="435509" y="481627"/>
                  </a:moveTo>
                  <a:lnTo>
                    <a:pt x="0" y="481627"/>
                  </a:lnTo>
                  <a:lnTo>
                    <a:pt x="217754" y="0"/>
                  </a:lnTo>
                  <a:close/>
                </a:path>
              </a:pathLst>
            </a:custGeom>
            <a:solidFill>
              <a:srgbClr val="EF605E"/>
            </a:solidFill>
            <a:ln w="12700" cap="sq">
              <a:solidFill>
                <a:schemeClr val="bg1"/>
              </a:solidFill>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274216" rIns="0" bIns="47546"/>
            <a:lstStyle/>
            <a:p>
              <a:pPr algn="ctr" defTabSz="950671" fontAlgn="auto">
                <a:spcBef>
                  <a:spcPts val="0"/>
                </a:spcBef>
                <a:spcAft>
                  <a:spcPts val="0"/>
                </a:spcAft>
                <a:defRPr/>
              </a:pPr>
              <a:endParaRPr lang="zh-CN" altLang="en-US" sz="3200">
                <a:solidFill>
                  <a:schemeClr val="bg1"/>
                </a:solidFill>
              </a:endParaRPr>
            </a:p>
          </p:txBody>
        </p:sp>
      </p:grpSp>
      <p:grpSp>
        <p:nvGrpSpPr>
          <p:cNvPr id="21" name="组合 20"/>
          <p:cNvGrpSpPr>
            <a:grpSpLocks/>
          </p:cNvGrpSpPr>
          <p:nvPr/>
        </p:nvGrpSpPr>
        <p:grpSpPr bwMode="auto">
          <a:xfrm>
            <a:off x="3177950" y="2651288"/>
            <a:ext cx="2901950" cy="596900"/>
            <a:chOff x="3043240" y="2469414"/>
            <a:chExt cx="2902064" cy="598310"/>
          </a:xfrm>
          <a:solidFill>
            <a:srgbClr val="0070C0"/>
          </a:solidFill>
          <a:effectLst/>
        </p:grpSpPr>
        <p:sp>
          <p:nvSpPr>
            <p:cNvPr id="22" name="等腰三角形 41"/>
            <p:cNvSpPr/>
            <p:nvPr/>
          </p:nvSpPr>
          <p:spPr>
            <a:xfrm>
              <a:off x="5403945" y="2469414"/>
              <a:ext cx="541359" cy="598310"/>
            </a:xfrm>
            <a:custGeom>
              <a:avLst/>
              <a:gdLst/>
              <a:ahLst/>
              <a:cxnLst/>
              <a:rect l="l" t="t" r="r" b="b"/>
              <a:pathLst>
                <a:path w="435509" h="481627">
                  <a:moveTo>
                    <a:pt x="435509" y="481627"/>
                  </a:moveTo>
                  <a:lnTo>
                    <a:pt x="0" y="481627"/>
                  </a:lnTo>
                  <a:lnTo>
                    <a:pt x="217754" y="0"/>
                  </a:lnTo>
                  <a:close/>
                </a:path>
              </a:pathLst>
            </a:custGeom>
            <a:solidFill>
              <a:srgbClr val="EDAF36"/>
            </a:solidFill>
            <a:ln w="12700" cap="sq">
              <a:solidFill>
                <a:schemeClr val="bg1"/>
              </a:solidFill>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274216" rIns="0" bIns="47546"/>
            <a:lstStyle/>
            <a:p>
              <a:pPr algn="ctr" defTabSz="950671" fontAlgn="auto">
                <a:spcBef>
                  <a:spcPts val="0"/>
                </a:spcBef>
                <a:spcAft>
                  <a:spcPts val="0"/>
                </a:spcAft>
                <a:defRPr/>
              </a:pPr>
              <a:endParaRPr lang="zh-CN" altLang="en-US" sz="3200">
                <a:solidFill>
                  <a:schemeClr val="bg1"/>
                </a:solidFill>
              </a:endParaRPr>
            </a:p>
          </p:txBody>
        </p:sp>
        <p:sp>
          <p:nvSpPr>
            <p:cNvPr id="23" name="等腰三角形 41"/>
            <p:cNvSpPr/>
            <p:nvPr/>
          </p:nvSpPr>
          <p:spPr>
            <a:xfrm>
              <a:off x="3043240" y="2469414"/>
              <a:ext cx="541358" cy="598310"/>
            </a:xfrm>
            <a:custGeom>
              <a:avLst/>
              <a:gdLst/>
              <a:ahLst/>
              <a:cxnLst/>
              <a:rect l="l" t="t" r="r" b="b"/>
              <a:pathLst>
                <a:path w="435509" h="481627">
                  <a:moveTo>
                    <a:pt x="435509" y="481627"/>
                  </a:moveTo>
                  <a:lnTo>
                    <a:pt x="0" y="481627"/>
                  </a:lnTo>
                  <a:lnTo>
                    <a:pt x="217754" y="0"/>
                  </a:lnTo>
                  <a:close/>
                </a:path>
              </a:pathLst>
            </a:custGeom>
            <a:solidFill>
              <a:srgbClr val="48AFBA"/>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endParaRPr>
            </a:p>
          </p:txBody>
        </p:sp>
      </p:grpSp>
      <p:sp>
        <p:nvSpPr>
          <p:cNvPr id="24" name="Text Box 11"/>
          <p:cNvSpPr txBox="1">
            <a:spLocks noChangeArrowheads="1"/>
          </p:cNvSpPr>
          <p:nvPr/>
        </p:nvSpPr>
        <p:spPr bwMode="auto">
          <a:xfrm>
            <a:off x="1223169" y="3506745"/>
            <a:ext cx="6964139" cy="477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ts val="1500"/>
              </a:lnSpc>
              <a:buClr>
                <a:srgbClr val="0070C0"/>
              </a:buClr>
            </a:pPr>
            <a:r>
              <a:rPr lang="zh-CN" altLang="en-US" sz="900" spc="50" dirty="0">
                <a:latin typeface="微软雅黑" panose="020B0503020204020204" pitchFamily="34" charset="-122"/>
                <a:ea typeface="微软雅黑" panose="020B0503020204020204" pitchFamily="34" charset="-122"/>
              </a:rPr>
              <a:t>单击此处添加文本内容单击此处添加文本内容单击此处添加文本内容单击此处添加文本内容单击此处添加文本内容单击此处添加文本内容单击此处添加文本内容单击此处添加文本内容</a:t>
            </a:r>
          </a:p>
        </p:txBody>
      </p:sp>
      <p:sp>
        <p:nvSpPr>
          <p:cNvPr id="25" name="矩形 24"/>
          <p:cNvSpPr>
            <a:spLocks noChangeArrowheads="1"/>
          </p:cNvSpPr>
          <p:nvPr/>
        </p:nvSpPr>
        <p:spPr bwMode="auto">
          <a:xfrm>
            <a:off x="1223169" y="3966904"/>
            <a:ext cx="6880225" cy="477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gn="just">
              <a:lnSpc>
                <a:spcPts val="1500"/>
              </a:lnSpc>
              <a:buClr>
                <a:srgbClr val="0070C0"/>
              </a:buClr>
              <a:defRPr/>
            </a:pPr>
            <a:r>
              <a:rPr lang="zh-CN" altLang="en-US" sz="900" dirty="0">
                <a:latin typeface="微软雅黑" panose="020B0503020204020204" pitchFamily="34" charset="-122"/>
                <a:ea typeface="微软雅黑" panose="020B0503020204020204" pitchFamily="34" charset="-122"/>
              </a:rPr>
              <a:t>单击此处添加文本内容单击此处添加文本内容单击此处添加文本内容单击此处添加文本内容单击此处添加文本内容单击此处添加文本内容单击此处添加文本内容单击此处添加文本内容</a:t>
            </a:r>
          </a:p>
        </p:txBody>
      </p:sp>
    </p:spTree>
    <p:extLst>
      <p:ext uri="{BB962C8B-B14F-4D97-AF65-F5344CB8AC3E}">
        <p14:creationId xmlns:p14="http://schemas.microsoft.com/office/powerpoint/2010/main" xmlns="" val="599801163"/>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par>
                                <p:cTn id="8" presetID="12" presetClass="entr" presetSubtype="4" fill="hold" nodeType="withEffect">
                                  <p:stCondLst>
                                    <p:cond delay="400"/>
                                  </p:stCondLst>
                                  <p:childTnLst>
                                    <p:set>
                                      <p:cBhvr>
                                        <p:cTn id="9" dur="1" fill="hold">
                                          <p:stCondLst>
                                            <p:cond delay="0"/>
                                          </p:stCondLst>
                                        </p:cTn>
                                        <p:tgtEl>
                                          <p:spTgt spid="21"/>
                                        </p:tgtEl>
                                        <p:attrNameLst>
                                          <p:attrName>style.visibility</p:attrName>
                                        </p:attrNameLst>
                                      </p:cBhvr>
                                      <p:to>
                                        <p:strVal val="visible"/>
                                      </p:to>
                                    </p:set>
                                    <p:anim calcmode="lin" valueType="num">
                                      <p:cBhvr additive="base">
                                        <p:cTn id="10" dur="500"/>
                                        <p:tgtEl>
                                          <p:spTgt spid="21"/>
                                        </p:tgtEl>
                                        <p:attrNameLst>
                                          <p:attrName>ppt_y</p:attrName>
                                        </p:attrNameLst>
                                      </p:cBhvr>
                                      <p:tavLst>
                                        <p:tav tm="0">
                                          <p:val>
                                            <p:strVal val="#ppt_y+#ppt_h*1.125000"/>
                                          </p:val>
                                        </p:tav>
                                        <p:tav tm="100000">
                                          <p:val>
                                            <p:strVal val="#ppt_y"/>
                                          </p:val>
                                        </p:tav>
                                      </p:tavLst>
                                    </p:anim>
                                    <p:animEffect transition="in" filter="wipe(up)">
                                      <p:cBhvr>
                                        <p:cTn id="11" dur="500"/>
                                        <p:tgtEl>
                                          <p:spTgt spid="21"/>
                                        </p:tgtEl>
                                      </p:cBhvr>
                                    </p:animEffect>
                                  </p:childTnLst>
                                </p:cTn>
                              </p:par>
                              <p:par>
                                <p:cTn id="12" presetID="12" presetClass="entr" presetSubtype="1" fill="hold" nodeType="withEffect">
                                  <p:stCondLst>
                                    <p:cond delay="40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p:tgtEl>
                                          <p:spTgt spid="18"/>
                                        </p:tgtEl>
                                        <p:attrNameLst>
                                          <p:attrName>ppt_y</p:attrName>
                                        </p:attrNameLst>
                                      </p:cBhvr>
                                      <p:tavLst>
                                        <p:tav tm="0">
                                          <p:val>
                                            <p:strVal val="#ppt_y-#ppt_h*1.125000"/>
                                          </p:val>
                                        </p:tav>
                                        <p:tav tm="100000">
                                          <p:val>
                                            <p:strVal val="#ppt_y"/>
                                          </p:val>
                                        </p:tav>
                                      </p:tavLst>
                                    </p:anim>
                                    <p:animEffect transition="in" filter="wipe(down)">
                                      <p:cBhvr>
                                        <p:cTn id="15" dur="500"/>
                                        <p:tgtEl>
                                          <p:spTgt spid="18"/>
                                        </p:tgtEl>
                                      </p:cBhvr>
                                    </p:animEffect>
                                  </p:childTnLst>
                                </p:cTn>
                              </p:par>
                              <p:par>
                                <p:cTn id="16" presetID="53" presetClass="entr" presetSubtype="16" fill="hold" nodeType="withEffect">
                                  <p:stCondLst>
                                    <p:cond delay="40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par>
                                <p:cTn id="21" presetID="53" presetClass="entr" presetSubtype="16" fill="hold" nodeType="withEffect">
                                  <p:stCondLst>
                                    <p:cond delay="40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nodeType="withEffect">
                                  <p:stCondLst>
                                    <p:cond delay="40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par>
                                <p:cTn id="31" presetID="23" presetClass="entr" presetSubtype="16" fill="hold" grpId="0" nodeType="withEffect">
                                  <p:stCondLst>
                                    <p:cond delay="70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70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24" grpId="0"/>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12"/>
          <p:cNvSpPr txBox="1">
            <a:spLocks noChangeArrowheads="1"/>
          </p:cNvSpPr>
          <p:nvPr/>
        </p:nvSpPr>
        <p:spPr bwMode="auto">
          <a:xfrm>
            <a:off x="377794" y="125262"/>
            <a:ext cx="31891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Font typeface="Arial" charset="0"/>
              <a:buChar char="»"/>
              <a:defRPr sz="2000">
                <a:solidFill>
                  <a:schemeClr val="tx1"/>
                </a:solidFill>
                <a:latin typeface="Calibri" pitchFamily="34" charset="0"/>
                <a:ea typeface="宋体" pitchFamily="2" charset="-122"/>
              </a:defRPr>
            </a:lvl6pPr>
            <a:lvl7pPr eaLnBrk="0" fontAlgn="base" hangingPunct="0">
              <a:spcAft>
                <a:spcPct val="0"/>
              </a:spcAft>
              <a:buFont typeface="Arial" charset="0"/>
              <a:buChar char="»"/>
              <a:defRPr sz="2000">
                <a:solidFill>
                  <a:schemeClr val="tx1"/>
                </a:solidFill>
                <a:latin typeface="Calibri" pitchFamily="34" charset="0"/>
                <a:ea typeface="宋体" pitchFamily="2" charset="-122"/>
              </a:defRPr>
            </a:lvl7pPr>
            <a:lvl8pPr eaLnBrk="0" fontAlgn="base" hangingPunct="0">
              <a:spcAft>
                <a:spcPct val="0"/>
              </a:spcAft>
              <a:buFont typeface="Arial" charset="0"/>
              <a:buChar char="»"/>
              <a:defRPr sz="2000">
                <a:solidFill>
                  <a:schemeClr val="tx1"/>
                </a:solidFill>
                <a:latin typeface="Calibri" pitchFamily="34" charset="0"/>
                <a:ea typeface="宋体" pitchFamily="2" charset="-122"/>
              </a:defRPr>
            </a:lvl8pPr>
            <a:lvl9pPr eaLnBrk="0" fontAlgn="base" hangingPunct="0">
              <a:spcAft>
                <a:spcPct val="0"/>
              </a:spcAft>
              <a:buFont typeface="Arial" charset="0"/>
              <a:buChar char="»"/>
              <a:defRPr sz="2000">
                <a:solidFill>
                  <a:schemeClr val="tx1"/>
                </a:solidFill>
                <a:latin typeface="Calibri" pitchFamily="34" charset="0"/>
                <a:ea typeface="宋体" pitchFamily="2" charset="-122"/>
              </a:defRPr>
            </a:lvl9pPr>
          </a:lstStyle>
          <a:p>
            <a:r>
              <a:rPr lang="zh-CN" altLang="en-US" sz="2000" b="1" dirty="0" smtClean="0">
                <a:latin typeface="微软雅黑" pitchFamily="34" charset="-122"/>
                <a:ea typeface="微软雅黑" pitchFamily="34" charset="-122"/>
              </a:rPr>
              <a:t>单击此处添加标题内容</a:t>
            </a:r>
            <a:endParaRPr lang="zh-CN" altLang="en-US" sz="2000" b="1" dirty="0">
              <a:latin typeface="微软雅黑" pitchFamily="34" charset="-122"/>
              <a:ea typeface="微软雅黑" pitchFamily="34" charset="-122"/>
            </a:endParaRPr>
          </a:p>
        </p:txBody>
      </p:sp>
      <p:grpSp>
        <p:nvGrpSpPr>
          <p:cNvPr id="4" name="组合 3"/>
          <p:cNvGrpSpPr/>
          <p:nvPr/>
        </p:nvGrpSpPr>
        <p:grpSpPr>
          <a:xfrm>
            <a:off x="3387725" y="1707654"/>
            <a:ext cx="1177925" cy="1106487"/>
            <a:chOff x="3387725" y="1707654"/>
            <a:chExt cx="1177925" cy="1106487"/>
          </a:xfrm>
        </p:grpSpPr>
        <p:sp>
          <p:nvSpPr>
            <p:cNvPr id="5" name="对角圆角矩形 4"/>
            <p:cNvSpPr/>
            <p:nvPr/>
          </p:nvSpPr>
          <p:spPr>
            <a:xfrm flipH="1">
              <a:off x="3387725" y="1707654"/>
              <a:ext cx="1047750" cy="1047750"/>
            </a:xfrm>
            <a:prstGeom prst="round2DiagRect">
              <a:avLst>
                <a:gd name="adj1" fmla="val 31271"/>
                <a:gd name="adj2" fmla="val 0"/>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6" name="对角圆角矩形 5"/>
            <p:cNvSpPr/>
            <p:nvPr/>
          </p:nvSpPr>
          <p:spPr>
            <a:xfrm flipH="1">
              <a:off x="3517900" y="1766391"/>
              <a:ext cx="1047750" cy="1047750"/>
            </a:xfrm>
            <a:prstGeom prst="round2DiagRect">
              <a:avLst>
                <a:gd name="adj1" fmla="val 31271"/>
                <a:gd name="adj2" fmla="val 0"/>
              </a:avLst>
            </a:prstGeom>
            <a:solidFill>
              <a:srgbClr val="EF60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dirty="0">
                  <a:solidFill>
                    <a:schemeClr val="bg1"/>
                  </a:solidFill>
                  <a:latin typeface="微软雅黑" panose="020B0503020204020204" pitchFamily="34" charset="-122"/>
                </a:rPr>
                <a:t>标题</a:t>
              </a:r>
            </a:p>
          </p:txBody>
        </p:sp>
      </p:grpSp>
      <p:grpSp>
        <p:nvGrpSpPr>
          <p:cNvPr id="7" name="组合 6"/>
          <p:cNvGrpSpPr/>
          <p:nvPr/>
        </p:nvGrpSpPr>
        <p:grpSpPr>
          <a:xfrm>
            <a:off x="4638675" y="1707654"/>
            <a:ext cx="1176338" cy="1106487"/>
            <a:chOff x="4638675" y="1707654"/>
            <a:chExt cx="1176338" cy="1106487"/>
          </a:xfrm>
        </p:grpSpPr>
        <p:sp>
          <p:nvSpPr>
            <p:cNvPr id="8" name="对角圆角矩形 7"/>
            <p:cNvSpPr/>
            <p:nvPr/>
          </p:nvSpPr>
          <p:spPr>
            <a:xfrm>
              <a:off x="4767263" y="1707654"/>
              <a:ext cx="1047750" cy="1047750"/>
            </a:xfrm>
            <a:prstGeom prst="round2DiagRect">
              <a:avLst>
                <a:gd name="adj1" fmla="val 31271"/>
                <a:gd name="adj2" fmla="val 0"/>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9" name="对角圆角矩形 8"/>
            <p:cNvSpPr/>
            <p:nvPr/>
          </p:nvSpPr>
          <p:spPr>
            <a:xfrm>
              <a:off x="4638675" y="1766391"/>
              <a:ext cx="1047750" cy="1047750"/>
            </a:xfrm>
            <a:prstGeom prst="round2DiagRect">
              <a:avLst>
                <a:gd name="adj1" fmla="val 31271"/>
                <a:gd name="adj2" fmla="val 0"/>
              </a:avLst>
            </a:prstGeom>
            <a:solidFill>
              <a:srgbClr val="48AF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dirty="0">
                  <a:solidFill>
                    <a:schemeClr val="bg1"/>
                  </a:solidFill>
                  <a:latin typeface="微软雅黑" panose="020B0503020204020204" pitchFamily="34" charset="-122"/>
                </a:rPr>
                <a:t>标题</a:t>
              </a:r>
            </a:p>
          </p:txBody>
        </p:sp>
      </p:grpSp>
      <p:grpSp>
        <p:nvGrpSpPr>
          <p:cNvPr id="10" name="组合 9"/>
          <p:cNvGrpSpPr/>
          <p:nvPr/>
        </p:nvGrpSpPr>
        <p:grpSpPr>
          <a:xfrm>
            <a:off x="4638675" y="2888754"/>
            <a:ext cx="1176338" cy="1106487"/>
            <a:chOff x="4638675" y="2888754"/>
            <a:chExt cx="1176338" cy="1106487"/>
          </a:xfrm>
        </p:grpSpPr>
        <p:sp>
          <p:nvSpPr>
            <p:cNvPr id="11" name="对角圆角矩形 10"/>
            <p:cNvSpPr/>
            <p:nvPr/>
          </p:nvSpPr>
          <p:spPr>
            <a:xfrm flipV="1">
              <a:off x="4767263" y="2947491"/>
              <a:ext cx="1047750" cy="1047750"/>
            </a:xfrm>
            <a:prstGeom prst="round2DiagRect">
              <a:avLst>
                <a:gd name="adj1" fmla="val 31271"/>
                <a:gd name="adj2" fmla="val 0"/>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2" name="任意多边形 11"/>
            <p:cNvSpPr/>
            <p:nvPr/>
          </p:nvSpPr>
          <p:spPr>
            <a:xfrm>
              <a:off x="4638675" y="2888754"/>
              <a:ext cx="1047750" cy="1047750"/>
            </a:xfrm>
            <a:custGeom>
              <a:avLst/>
              <a:gdLst>
                <a:gd name="connsiteX0" fmla="*/ 0 w 1047750"/>
                <a:gd name="connsiteY0" fmla="*/ 0 h 1047750"/>
                <a:gd name="connsiteX1" fmla="*/ 720108 w 1047750"/>
                <a:gd name="connsiteY1" fmla="*/ 0 h 1047750"/>
                <a:gd name="connsiteX2" fmla="*/ 1047750 w 1047750"/>
                <a:gd name="connsiteY2" fmla="*/ 327642 h 1047750"/>
                <a:gd name="connsiteX3" fmla="*/ 1047750 w 1047750"/>
                <a:gd name="connsiteY3" fmla="*/ 1047750 h 1047750"/>
                <a:gd name="connsiteX4" fmla="*/ 327642 w 1047750"/>
                <a:gd name="connsiteY4" fmla="*/ 1047750 h 1047750"/>
                <a:gd name="connsiteX5" fmla="*/ 0 w 1047750"/>
                <a:gd name="connsiteY5" fmla="*/ 720108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50" h="1047750">
                  <a:moveTo>
                    <a:pt x="0" y="0"/>
                  </a:moveTo>
                  <a:lnTo>
                    <a:pt x="720108" y="0"/>
                  </a:lnTo>
                  <a:cubicBezTo>
                    <a:pt x="901060" y="0"/>
                    <a:pt x="1047750" y="146690"/>
                    <a:pt x="1047750" y="327642"/>
                  </a:cubicBezTo>
                  <a:lnTo>
                    <a:pt x="1047750" y="1047750"/>
                  </a:lnTo>
                  <a:lnTo>
                    <a:pt x="327642" y="1047750"/>
                  </a:lnTo>
                  <a:cubicBezTo>
                    <a:pt x="146690" y="1047750"/>
                    <a:pt x="0" y="901060"/>
                    <a:pt x="0" y="720108"/>
                  </a:cubicBezTo>
                  <a:close/>
                </a:path>
              </a:pathLst>
            </a:custGeom>
            <a:solidFill>
              <a:srgbClr val="EDAF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dirty="0">
                  <a:solidFill>
                    <a:schemeClr val="bg1"/>
                  </a:solidFill>
                  <a:latin typeface="微软雅黑" panose="020B0503020204020204" pitchFamily="34" charset="-122"/>
                </a:rPr>
                <a:t>标题</a:t>
              </a:r>
            </a:p>
          </p:txBody>
        </p:sp>
      </p:grpSp>
      <p:grpSp>
        <p:nvGrpSpPr>
          <p:cNvPr id="13" name="组合 12"/>
          <p:cNvGrpSpPr/>
          <p:nvPr/>
        </p:nvGrpSpPr>
        <p:grpSpPr>
          <a:xfrm>
            <a:off x="3387725" y="2888754"/>
            <a:ext cx="1177925" cy="1106487"/>
            <a:chOff x="3387725" y="2888754"/>
            <a:chExt cx="1177925" cy="1106487"/>
          </a:xfrm>
        </p:grpSpPr>
        <p:sp>
          <p:nvSpPr>
            <p:cNvPr id="14" name="对角圆角矩形 13"/>
            <p:cNvSpPr/>
            <p:nvPr/>
          </p:nvSpPr>
          <p:spPr>
            <a:xfrm flipH="1" flipV="1">
              <a:off x="3387725" y="2947491"/>
              <a:ext cx="1047750" cy="1047750"/>
            </a:xfrm>
            <a:prstGeom prst="round2DiagRect">
              <a:avLst>
                <a:gd name="adj1" fmla="val 31271"/>
                <a:gd name="adj2" fmla="val 0"/>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5" name="任意多边形 14"/>
            <p:cNvSpPr/>
            <p:nvPr/>
          </p:nvSpPr>
          <p:spPr>
            <a:xfrm>
              <a:off x="3517900" y="2888754"/>
              <a:ext cx="1047750" cy="1047750"/>
            </a:xfrm>
            <a:custGeom>
              <a:avLst/>
              <a:gdLst>
                <a:gd name="connsiteX0" fmla="*/ 327642 w 1047750"/>
                <a:gd name="connsiteY0" fmla="*/ 0 h 1047750"/>
                <a:gd name="connsiteX1" fmla="*/ 1047750 w 1047750"/>
                <a:gd name="connsiteY1" fmla="*/ 0 h 1047750"/>
                <a:gd name="connsiteX2" fmla="*/ 1047750 w 1047750"/>
                <a:gd name="connsiteY2" fmla="*/ 720108 h 1047750"/>
                <a:gd name="connsiteX3" fmla="*/ 720108 w 1047750"/>
                <a:gd name="connsiteY3" fmla="*/ 1047750 h 1047750"/>
                <a:gd name="connsiteX4" fmla="*/ 0 w 1047750"/>
                <a:gd name="connsiteY4" fmla="*/ 1047750 h 1047750"/>
                <a:gd name="connsiteX5" fmla="*/ 0 w 1047750"/>
                <a:gd name="connsiteY5" fmla="*/ 327642 h 1047750"/>
                <a:gd name="connsiteX6" fmla="*/ 327642 w 1047750"/>
                <a:gd name="connsiteY6" fmla="*/ 0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50" h="1047750">
                  <a:moveTo>
                    <a:pt x="327642" y="0"/>
                  </a:moveTo>
                  <a:lnTo>
                    <a:pt x="1047750" y="0"/>
                  </a:lnTo>
                  <a:lnTo>
                    <a:pt x="1047750" y="720108"/>
                  </a:lnTo>
                  <a:cubicBezTo>
                    <a:pt x="1047750" y="901060"/>
                    <a:pt x="901060" y="1047750"/>
                    <a:pt x="720108" y="1047750"/>
                  </a:cubicBezTo>
                  <a:lnTo>
                    <a:pt x="0" y="1047750"/>
                  </a:lnTo>
                  <a:lnTo>
                    <a:pt x="0" y="327642"/>
                  </a:lnTo>
                  <a:cubicBezTo>
                    <a:pt x="0" y="146690"/>
                    <a:pt x="146690" y="0"/>
                    <a:pt x="327642" y="0"/>
                  </a:cubicBezTo>
                  <a:close/>
                </a:path>
              </a:pathLst>
            </a:custGeom>
            <a:solidFill>
              <a:srgbClr val="8DC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400" dirty="0">
                  <a:solidFill>
                    <a:schemeClr val="bg1"/>
                  </a:solidFill>
                  <a:latin typeface="微软雅黑" panose="020B0503020204020204" pitchFamily="34" charset="-122"/>
                </a:rPr>
                <a:t>标题</a:t>
              </a:r>
            </a:p>
          </p:txBody>
        </p:sp>
      </p:grpSp>
      <p:sp>
        <p:nvSpPr>
          <p:cNvPr id="16" name="文本框 112"/>
          <p:cNvSpPr txBox="1"/>
          <p:nvPr/>
        </p:nvSpPr>
        <p:spPr>
          <a:xfrm>
            <a:off x="5815013" y="1707654"/>
            <a:ext cx="2011362" cy="931862"/>
          </a:xfrm>
          <a:prstGeom prst="rect">
            <a:avLst/>
          </a:prstGeom>
          <a:noFill/>
        </p:spPr>
        <p:txBody>
          <a:bodyPr>
            <a:spAutoFit/>
          </a:bodyPr>
          <a:lstStyle/>
          <a:p>
            <a:pPr algn="r" eaLnBrk="1" fontAlgn="auto" hangingPunct="1">
              <a:lnSpc>
                <a:spcPct val="130000"/>
              </a:lnSpc>
              <a:spcBef>
                <a:spcPts val="0"/>
              </a:spcBef>
              <a:spcAft>
                <a:spcPts val="0"/>
              </a:spcAft>
              <a:defRPr/>
            </a:pPr>
            <a:r>
              <a:rPr lang="zh-CN" altLang="en-US" sz="1400" b="1" dirty="0">
                <a:latin typeface="微软雅黑" panose="020B0503020204020204" pitchFamily="34" charset="-122"/>
                <a:ea typeface="微软雅黑" panose="020B0503020204020204" pitchFamily="34" charset="-122"/>
              </a:rPr>
              <a:t>此处输入小标题</a:t>
            </a:r>
            <a:endParaRPr lang="en-US" altLang="zh-CN" sz="1400" b="1" dirty="0">
              <a:latin typeface="微软雅黑" panose="020B0503020204020204" pitchFamily="34" charset="-122"/>
              <a:ea typeface="微软雅黑" panose="020B0503020204020204" pitchFamily="34" charset="-122"/>
            </a:endParaRPr>
          </a:p>
          <a:p>
            <a:pPr algn="r" eaLnBrk="1" fontAlgn="auto" hangingPunct="1">
              <a:lnSpc>
                <a:spcPct val="130000"/>
              </a:lnSpc>
              <a:spcBef>
                <a:spcPts val="0"/>
              </a:spcBef>
              <a:spcAft>
                <a:spcPts val="0"/>
              </a:spcAft>
              <a:defRPr/>
            </a:pPr>
            <a:r>
              <a:rPr lang="zh-CN" altLang="en-US" sz="1400" dirty="0">
                <a:latin typeface="微软雅黑" panose="020B0503020204020204" pitchFamily="34" charset="-122"/>
                <a:ea typeface="微软雅黑" panose="020B0503020204020204" pitchFamily="34" charset="-122"/>
              </a:rPr>
              <a:t>请在此处输入您的文本</a:t>
            </a:r>
            <a:endParaRPr lang="en-US" altLang="zh-CN" sz="1400" dirty="0">
              <a:latin typeface="微软雅黑" panose="020B0503020204020204" pitchFamily="34" charset="-122"/>
              <a:ea typeface="微软雅黑" panose="020B0503020204020204" pitchFamily="34" charset="-122"/>
            </a:endParaRPr>
          </a:p>
          <a:p>
            <a:pPr algn="r" eaLnBrk="1" fontAlgn="auto" hangingPunct="1">
              <a:lnSpc>
                <a:spcPct val="130000"/>
              </a:lnSpc>
              <a:spcBef>
                <a:spcPts val="0"/>
              </a:spcBef>
              <a:spcAft>
                <a:spcPts val="0"/>
              </a:spcAft>
              <a:defRPr/>
            </a:pPr>
            <a:r>
              <a:rPr lang="zh-CN" altLang="en-US" sz="1400" dirty="0">
                <a:latin typeface="微软雅黑" panose="020B0503020204020204" pitchFamily="34" charset="-122"/>
                <a:ea typeface="微软雅黑" panose="020B0503020204020204" pitchFamily="34" charset="-122"/>
              </a:rPr>
              <a:t>请在此处输入您的文本</a:t>
            </a:r>
          </a:p>
        </p:txBody>
      </p:sp>
      <p:sp>
        <p:nvSpPr>
          <p:cNvPr id="17" name="文本框 113"/>
          <p:cNvSpPr txBox="1"/>
          <p:nvPr/>
        </p:nvSpPr>
        <p:spPr>
          <a:xfrm>
            <a:off x="5815013" y="3003054"/>
            <a:ext cx="2011362" cy="933450"/>
          </a:xfrm>
          <a:prstGeom prst="rect">
            <a:avLst/>
          </a:prstGeom>
          <a:noFill/>
        </p:spPr>
        <p:txBody>
          <a:bodyPr>
            <a:spAutoFit/>
          </a:bodyPr>
          <a:lstStyle/>
          <a:p>
            <a:pPr algn="r" eaLnBrk="1" fontAlgn="auto" hangingPunct="1">
              <a:lnSpc>
                <a:spcPct val="130000"/>
              </a:lnSpc>
              <a:spcBef>
                <a:spcPts val="0"/>
              </a:spcBef>
              <a:spcAft>
                <a:spcPts val="0"/>
              </a:spcAft>
              <a:defRPr/>
            </a:pPr>
            <a:r>
              <a:rPr lang="zh-CN" altLang="en-US" sz="1400" b="1" dirty="0">
                <a:latin typeface="微软雅黑" panose="020B0503020204020204" pitchFamily="34" charset="-122"/>
                <a:ea typeface="微软雅黑" panose="020B0503020204020204" pitchFamily="34" charset="-122"/>
              </a:rPr>
              <a:t>此处输入小标题</a:t>
            </a:r>
            <a:endParaRPr lang="en-US" altLang="zh-CN" sz="1400" b="1" dirty="0">
              <a:latin typeface="微软雅黑" panose="020B0503020204020204" pitchFamily="34" charset="-122"/>
              <a:ea typeface="微软雅黑" panose="020B0503020204020204" pitchFamily="34" charset="-122"/>
            </a:endParaRPr>
          </a:p>
          <a:p>
            <a:pPr algn="r" eaLnBrk="1" fontAlgn="auto" hangingPunct="1">
              <a:lnSpc>
                <a:spcPct val="130000"/>
              </a:lnSpc>
              <a:spcBef>
                <a:spcPts val="0"/>
              </a:spcBef>
              <a:spcAft>
                <a:spcPts val="0"/>
              </a:spcAft>
              <a:defRPr/>
            </a:pPr>
            <a:r>
              <a:rPr lang="zh-CN" altLang="en-US" sz="1400" dirty="0">
                <a:latin typeface="微软雅黑" panose="020B0503020204020204" pitchFamily="34" charset="-122"/>
                <a:ea typeface="微软雅黑" panose="020B0503020204020204" pitchFamily="34" charset="-122"/>
              </a:rPr>
              <a:t>请在此处输入您的文本</a:t>
            </a:r>
            <a:endParaRPr lang="en-US" altLang="zh-CN" sz="1400" dirty="0">
              <a:latin typeface="微软雅黑" panose="020B0503020204020204" pitchFamily="34" charset="-122"/>
              <a:ea typeface="微软雅黑" panose="020B0503020204020204" pitchFamily="34" charset="-122"/>
            </a:endParaRPr>
          </a:p>
          <a:p>
            <a:pPr algn="r" eaLnBrk="1" fontAlgn="auto" hangingPunct="1">
              <a:lnSpc>
                <a:spcPct val="130000"/>
              </a:lnSpc>
              <a:spcBef>
                <a:spcPts val="0"/>
              </a:spcBef>
              <a:spcAft>
                <a:spcPts val="0"/>
              </a:spcAft>
              <a:defRPr/>
            </a:pPr>
            <a:r>
              <a:rPr lang="zh-CN" altLang="en-US" sz="1400" dirty="0">
                <a:latin typeface="微软雅黑" panose="020B0503020204020204" pitchFamily="34" charset="-122"/>
                <a:ea typeface="微软雅黑" panose="020B0503020204020204" pitchFamily="34" charset="-122"/>
              </a:rPr>
              <a:t>请在此处输入您的文本</a:t>
            </a:r>
          </a:p>
        </p:txBody>
      </p:sp>
      <p:sp>
        <p:nvSpPr>
          <p:cNvPr id="18" name="文本框 114"/>
          <p:cNvSpPr txBox="1"/>
          <p:nvPr/>
        </p:nvSpPr>
        <p:spPr>
          <a:xfrm>
            <a:off x="1366838" y="1707654"/>
            <a:ext cx="2009775" cy="931862"/>
          </a:xfrm>
          <a:prstGeom prst="rect">
            <a:avLst/>
          </a:prstGeom>
          <a:noFill/>
        </p:spPr>
        <p:txBody>
          <a:bodyPr>
            <a:spAutoFit/>
          </a:bodyPr>
          <a:lstStyle/>
          <a:p>
            <a:pPr eaLnBrk="1" fontAlgn="auto" hangingPunct="1">
              <a:lnSpc>
                <a:spcPct val="130000"/>
              </a:lnSpc>
              <a:spcBef>
                <a:spcPts val="0"/>
              </a:spcBef>
              <a:spcAft>
                <a:spcPts val="0"/>
              </a:spcAft>
              <a:defRPr/>
            </a:pPr>
            <a:r>
              <a:rPr lang="zh-CN" altLang="en-US" sz="1400" b="1" dirty="0">
                <a:latin typeface="微软雅黑" panose="020B0503020204020204" pitchFamily="34" charset="-122"/>
                <a:ea typeface="微软雅黑" panose="020B0503020204020204" pitchFamily="34" charset="-122"/>
              </a:rPr>
              <a:t>此处输入小标题</a:t>
            </a:r>
            <a:endParaRPr lang="en-US" altLang="zh-CN" sz="1400" b="1" dirty="0">
              <a:latin typeface="微软雅黑" panose="020B0503020204020204" pitchFamily="34" charset="-122"/>
              <a:ea typeface="微软雅黑" panose="020B0503020204020204" pitchFamily="34" charset="-122"/>
            </a:endParaRPr>
          </a:p>
          <a:p>
            <a:pPr eaLnBrk="1" fontAlgn="auto" hangingPunct="1">
              <a:lnSpc>
                <a:spcPct val="130000"/>
              </a:lnSpc>
              <a:spcBef>
                <a:spcPts val="0"/>
              </a:spcBef>
              <a:spcAft>
                <a:spcPts val="0"/>
              </a:spcAft>
              <a:defRPr/>
            </a:pPr>
            <a:r>
              <a:rPr lang="zh-CN" altLang="en-US" sz="1400" dirty="0">
                <a:latin typeface="微软雅黑" panose="020B0503020204020204" pitchFamily="34" charset="-122"/>
                <a:ea typeface="微软雅黑" panose="020B0503020204020204" pitchFamily="34" charset="-122"/>
              </a:rPr>
              <a:t>请在此处输入您的文本</a:t>
            </a:r>
            <a:endParaRPr lang="en-US" altLang="zh-CN" sz="1400" dirty="0">
              <a:latin typeface="微软雅黑" panose="020B0503020204020204" pitchFamily="34" charset="-122"/>
              <a:ea typeface="微软雅黑" panose="020B0503020204020204" pitchFamily="34" charset="-122"/>
            </a:endParaRPr>
          </a:p>
          <a:p>
            <a:pPr eaLnBrk="1" fontAlgn="auto" hangingPunct="1">
              <a:lnSpc>
                <a:spcPct val="130000"/>
              </a:lnSpc>
              <a:spcBef>
                <a:spcPts val="0"/>
              </a:spcBef>
              <a:spcAft>
                <a:spcPts val="0"/>
              </a:spcAft>
              <a:defRPr/>
            </a:pPr>
            <a:r>
              <a:rPr lang="zh-CN" altLang="en-US" sz="1400" dirty="0">
                <a:latin typeface="微软雅黑" panose="020B0503020204020204" pitchFamily="34" charset="-122"/>
                <a:ea typeface="微软雅黑" panose="020B0503020204020204" pitchFamily="34" charset="-122"/>
              </a:rPr>
              <a:t>请在此处输入您的文本</a:t>
            </a:r>
          </a:p>
        </p:txBody>
      </p:sp>
      <p:sp>
        <p:nvSpPr>
          <p:cNvPr id="19" name="文本框 115"/>
          <p:cNvSpPr txBox="1"/>
          <p:nvPr/>
        </p:nvSpPr>
        <p:spPr>
          <a:xfrm>
            <a:off x="1366838" y="3003054"/>
            <a:ext cx="2009775" cy="933450"/>
          </a:xfrm>
          <a:prstGeom prst="rect">
            <a:avLst/>
          </a:prstGeom>
          <a:noFill/>
        </p:spPr>
        <p:txBody>
          <a:bodyPr>
            <a:spAutoFit/>
          </a:bodyPr>
          <a:lstStyle/>
          <a:p>
            <a:pPr eaLnBrk="1" fontAlgn="auto" hangingPunct="1">
              <a:lnSpc>
                <a:spcPct val="130000"/>
              </a:lnSpc>
              <a:spcBef>
                <a:spcPts val="0"/>
              </a:spcBef>
              <a:spcAft>
                <a:spcPts val="0"/>
              </a:spcAft>
              <a:defRPr/>
            </a:pPr>
            <a:r>
              <a:rPr lang="zh-CN" altLang="en-US" sz="1400" b="1" dirty="0">
                <a:latin typeface="微软雅黑" panose="020B0503020204020204" pitchFamily="34" charset="-122"/>
                <a:ea typeface="微软雅黑" panose="020B0503020204020204" pitchFamily="34" charset="-122"/>
              </a:rPr>
              <a:t>此处输入小标题</a:t>
            </a:r>
            <a:endParaRPr lang="en-US" altLang="zh-CN" sz="1400" b="1" dirty="0">
              <a:latin typeface="微软雅黑" panose="020B0503020204020204" pitchFamily="34" charset="-122"/>
              <a:ea typeface="微软雅黑" panose="020B0503020204020204" pitchFamily="34" charset="-122"/>
            </a:endParaRPr>
          </a:p>
          <a:p>
            <a:pPr eaLnBrk="1" fontAlgn="auto" hangingPunct="1">
              <a:lnSpc>
                <a:spcPct val="130000"/>
              </a:lnSpc>
              <a:spcBef>
                <a:spcPts val="0"/>
              </a:spcBef>
              <a:spcAft>
                <a:spcPts val="0"/>
              </a:spcAft>
              <a:defRPr/>
            </a:pPr>
            <a:r>
              <a:rPr lang="zh-CN" altLang="en-US" sz="1400" dirty="0">
                <a:latin typeface="微软雅黑" panose="020B0503020204020204" pitchFamily="34" charset="-122"/>
                <a:ea typeface="微软雅黑" panose="020B0503020204020204" pitchFamily="34" charset="-122"/>
              </a:rPr>
              <a:t>请在此处输入您的文本</a:t>
            </a:r>
            <a:endParaRPr lang="en-US" altLang="zh-CN" sz="1400" dirty="0">
              <a:latin typeface="微软雅黑" panose="020B0503020204020204" pitchFamily="34" charset="-122"/>
              <a:ea typeface="微软雅黑" panose="020B0503020204020204" pitchFamily="34" charset="-122"/>
            </a:endParaRPr>
          </a:p>
          <a:p>
            <a:pPr eaLnBrk="1" fontAlgn="auto" hangingPunct="1">
              <a:lnSpc>
                <a:spcPct val="130000"/>
              </a:lnSpc>
              <a:spcBef>
                <a:spcPts val="0"/>
              </a:spcBef>
              <a:spcAft>
                <a:spcPts val="0"/>
              </a:spcAft>
              <a:defRPr/>
            </a:pPr>
            <a:r>
              <a:rPr lang="zh-CN" altLang="en-US" sz="1400" dirty="0">
                <a:latin typeface="微软雅黑" panose="020B0503020204020204" pitchFamily="34" charset="-122"/>
                <a:ea typeface="微软雅黑" panose="020B0503020204020204" pitchFamily="34" charset="-122"/>
              </a:rPr>
              <a:t>请在此处输入您的文本</a:t>
            </a:r>
          </a:p>
        </p:txBody>
      </p:sp>
    </p:spTree>
    <p:extLst>
      <p:ext uri="{BB962C8B-B14F-4D97-AF65-F5344CB8AC3E}">
        <p14:creationId xmlns:p14="http://schemas.microsoft.com/office/powerpoint/2010/main" xmlns="" val="1364225232"/>
      </p:ext>
    </p:extLst>
  </p:cSld>
  <p:clrMapOvr>
    <a:masterClrMapping/>
  </p:clrMapOvr>
  <mc:AlternateContent xmlns:mc="http://schemas.openxmlformats.org/markup-compatibility/2006">
    <mc:Choice xmlns:p14="http://schemas.microsoft.com/office/powerpoint/2010/main" xmlns=""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0-#ppt_w/2"/>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30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50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70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16" grpId="0"/>
      <p:bldP spid="17" grpId="0"/>
      <p:bldP spid="18"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12"/>
          <p:cNvSpPr txBox="1">
            <a:spLocks noChangeArrowheads="1"/>
          </p:cNvSpPr>
          <p:nvPr/>
        </p:nvSpPr>
        <p:spPr bwMode="auto">
          <a:xfrm>
            <a:off x="377794" y="125262"/>
            <a:ext cx="31891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Font typeface="Arial" charset="0"/>
              <a:buChar char="»"/>
              <a:defRPr sz="2000">
                <a:solidFill>
                  <a:schemeClr val="tx1"/>
                </a:solidFill>
                <a:latin typeface="Calibri" pitchFamily="34" charset="0"/>
                <a:ea typeface="宋体" pitchFamily="2" charset="-122"/>
              </a:defRPr>
            </a:lvl6pPr>
            <a:lvl7pPr eaLnBrk="0" fontAlgn="base" hangingPunct="0">
              <a:spcAft>
                <a:spcPct val="0"/>
              </a:spcAft>
              <a:buFont typeface="Arial" charset="0"/>
              <a:buChar char="»"/>
              <a:defRPr sz="2000">
                <a:solidFill>
                  <a:schemeClr val="tx1"/>
                </a:solidFill>
                <a:latin typeface="Calibri" pitchFamily="34" charset="0"/>
                <a:ea typeface="宋体" pitchFamily="2" charset="-122"/>
              </a:defRPr>
            </a:lvl7pPr>
            <a:lvl8pPr eaLnBrk="0" fontAlgn="base" hangingPunct="0">
              <a:spcAft>
                <a:spcPct val="0"/>
              </a:spcAft>
              <a:buFont typeface="Arial" charset="0"/>
              <a:buChar char="»"/>
              <a:defRPr sz="2000">
                <a:solidFill>
                  <a:schemeClr val="tx1"/>
                </a:solidFill>
                <a:latin typeface="Calibri" pitchFamily="34" charset="0"/>
                <a:ea typeface="宋体" pitchFamily="2" charset="-122"/>
              </a:defRPr>
            </a:lvl8pPr>
            <a:lvl9pPr eaLnBrk="0" fontAlgn="base" hangingPunct="0">
              <a:spcAft>
                <a:spcPct val="0"/>
              </a:spcAft>
              <a:buFont typeface="Arial" charset="0"/>
              <a:buChar char="»"/>
              <a:defRPr sz="2000">
                <a:solidFill>
                  <a:schemeClr val="tx1"/>
                </a:solidFill>
                <a:latin typeface="Calibri" pitchFamily="34" charset="0"/>
                <a:ea typeface="宋体" pitchFamily="2" charset="-122"/>
              </a:defRPr>
            </a:lvl9pPr>
          </a:lstStyle>
          <a:p>
            <a:r>
              <a:rPr lang="zh-CN" altLang="en-US" sz="2000" b="1" dirty="0" smtClean="0">
                <a:latin typeface="微软雅黑" pitchFamily="34" charset="-122"/>
                <a:ea typeface="微软雅黑" pitchFamily="34" charset="-122"/>
              </a:rPr>
              <a:t>单击此处添加标题内容</a:t>
            </a:r>
            <a:endParaRPr lang="zh-CN" altLang="en-US" sz="2000" b="1" dirty="0">
              <a:latin typeface="微软雅黑" pitchFamily="34" charset="-122"/>
              <a:ea typeface="微软雅黑" pitchFamily="34" charset="-122"/>
            </a:endParaRPr>
          </a:p>
        </p:txBody>
      </p:sp>
      <p:sp>
        <p:nvSpPr>
          <p:cNvPr id="3" name="椭圆 3"/>
          <p:cNvSpPr>
            <a:spLocks noChangeArrowheads="1"/>
          </p:cNvSpPr>
          <p:nvPr/>
        </p:nvSpPr>
        <p:spPr bwMode="auto">
          <a:xfrm>
            <a:off x="955482" y="1079833"/>
            <a:ext cx="3330824" cy="3330598"/>
          </a:xfrm>
          <a:prstGeom prst="ellipse">
            <a:avLst/>
          </a:prstGeom>
          <a:noFill/>
          <a:ln w="9525">
            <a:solidFill>
              <a:srgbClr val="8DC85C"/>
            </a:solidFill>
            <a:prstDash val="dash"/>
            <a:round/>
            <a:headEnd/>
            <a:tailEnd/>
          </a:ln>
          <a:extLst>
            <a:ext uri="{909E8E84-426E-40DD-AFC4-6F175D3DCCD1}">
              <a14:hiddenFill xmlns:a14="http://schemas.microsoft.com/office/drawing/2010/main" xmlns="">
                <a:solidFill>
                  <a:srgbClr val="FFFFFF"/>
                </a:solidFill>
              </a14:hiddenFill>
            </a:ext>
          </a:extLst>
        </p:spPr>
        <p:txBody>
          <a:bodyPr lIns="68543" tIns="34272" rIns="68543" bIns="3427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chemeClr val="tx1"/>
              </a:solidFill>
              <a:ea typeface="宋体" pitchFamily="2" charset="-122"/>
            </a:endParaRPr>
          </a:p>
        </p:txBody>
      </p:sp>
      <p:sp>
        <p:nvSpPr>
          <p:cNvPr id="4" name="Oval 13"/>
          <p:cNvSpPr>
            <a:spLocks noChangeArrowheads="1"/>
          </p:cNvSpPr>
          <p:nvPr/>
        </p:nvSpPr>
        <p:spPr bwMode="auto">
          <a:xfrm>
            <a:off x="1436244" y="2632048"/>
            <a:ext cx="1263786" cy="1262961"/>
          </a:xfrm>
          <a:prstGeom prst="ellipse">
            <a:avLst/>
          </a:prstGeom>
          <a:solidFill>
            <a:srgbClr val="DCDADA"/>
          </a:solidFill>
          <a:ln>
            <a:noFill/>
          </a:ln>
          <a:extLst>
            <a:ext uri="{91240B29-F687-4F45-9708-019B960494DF}">
              <a14:hiddenLine xmlns:a14="http://schemas.microsoft.com/office/drawing/2010/main" xmlns="" w="9525">
                <a:solidFill>
                  <a:srgbClr val="000000"/>
                </a:solidFill>
                <a:round/>
                <a:headEnd/>
                <a:tailEnd/>
              </a14:hiddenLine>
            </a:ext>
          </a:extLst>
        </p:spPr>
        <p:txBody>
          <a:bodyPr lIns="68543" tIns="34272" rIns="68543" bIns="3427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chemeClr val="tx1"/>
              </a:solidFill>
              <a:ea typeface="宋体" pitchFamily="2" charset="-122"/>
            </a:endParaRPr>
          </a:p>
        </p:txBody>
      </p:sp>
      <p:sp>
        <p:nvSpPr>
          <p:cNvPr id="5" name="Oval 14"/>
          <p:cNvSpPr>
            <a:spLocks noChangeArrowheads="1"/>
          </p:cNvSpPr>
          <p:nvPr/>
        </p:nvSpPr>
        <p:spPr bwMode="auto">
          <a:xfrm>
            <a:off x="1542154" y="2737990"/>
            <a:ext cx="1040065" cy="1040365"/>
          </a:xfrm>
          <a:prstGeom prst="ellipse">
            <a:avLst/>
          </a:prstGeom>
          <a:solidFill>
            <a:srgbClr val="48AFBA"/>
          </a:solidFill>
          <a:ln>
            <a:noFill/>
          </a:ln>
        </p:spPr>
        <p:txBody>
          <a:bodyPr lIns="68543" tIns="34272" rIns="68543" bIns="3427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chemeClr val="tx1"/>
              </a:solidFill>
              <a:ea typeface="宋体" pitchFamily="2" charset="-122"/>
            </a:endParaRPr>
          </a:p>
        </p:txBody>
      </p:sp>
      <p:sp>
        <p:nvSpPr>
          <p:cNvPr id="6" name="Oval 18"/>
          <p:cNvSpPr>
            <a:spLocks noChangeArrowheads="1"/>
          </p:cNvSpPr>
          <p:nvPr/>
        </p:nvSpPr>
        <p:spPr bwMode="auto">
          <a:xfrm>
            <a:off x="2691699" y="2424928"/>
            <a:ext cx="1263786" cy="1264151"/>
          </a:xfrm>
          <a:prstGeom prst="ellipse">
            <a:avLst/>
          </a:prstGeom>
          <a:solidFill>
            <a:srgbClr val="DCDADA"/>
          </a:solidFill>
          <a:ln>
            <a:noFill/>
          </a:ln>
          <a:extLst>
            <a:ext uri="{91240B29-F687-4F45-9708-019B960494DF}">
              <a14:hiddenLine xmlns:a14="http://schemas.microsoft.com/office/drawing/2010/main" xmlns="" w="9525">
                <a:solidFill>
                  <a:srgbClr val="000000"/>
                </a:solidFill>
                <a:round/>
                <a:headEnd/>
                <a:tailEnd/>
              </a14:hiddenLine>
            </a:ext>
          </a:extLst>
        </p:spPr>
        <p:txBody>
          <a:bodyPr lIns="68543" tIns="34272" rIns="68543" bIns="3427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chemeClr val="tx1"/>
              </a:solidFill>
              <a:ea typeface="宋体" pitchFamily="2" charset="-122"/>
            </a:endParaRPr>
          </a:p>
        </p:txBody>
      </p:sp>
      <p:sp>
        <p:nvSpPr>
          <p:cNvPr id="7" name="Oval 19"/>
          <p:cNvSpPr>
            <a:spLocks noChangeArrowheads="1"/>
          </p:cNvSpPr>
          <p:nvPr/>
        </p:nvSpPr>
        <p:spPr bwMode="auto">
          <a:xfrm>
            <a:off x="2797610" y="2530869"/>
            <a:ext cx="1040065" cy="1040365"/>
          </a:xfrm>
          <a:prstGeom prst="ellipse">
            <a:avLst/>
          </a:prstGeom>
          <a:solidFill>
            <a:srgbClr val="EDAF36"/>
          </a:solidFill>
          <a:ln>
            <a:noFill/>
          </a:ln>
        </p:spPr>
        <p:txBody>
          <a:bodyPr lIns="68543" tIns="34272" rIns="68543" bIns="3427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chemeClr val="tx1"/>
              </a:solidFill>
              <a:ea typeface="宋体" pitchFamily="2" charset="-122"/>
            </a:endParaRPr>
          </a:p>
        </p:txBody>
      </p:sp>
      <p:sp>
        <p:nvSpPr>
          <p:cNvPr id="8" name="Oval 23"/>
          <p:cNvSpPr>
            <a:spLocks noChangeArrowheads="1"/>
          </p:cNvSpPr>
          <p:nvPr/>
        </p:nvSpPr>
        <p:spPr bwMode="auto">
          <a:xfrm>
            <a:off x="1851555" y="1466697"/>
            <a:ext cx="1262596" cy="1264151"/>
          </a:xfrm>
          <a:prstGeom prst="ellipse">
            <a:avLst/>
          </a:prstGeom>
          <a:solidFill>
            <a:srgbClr val="DCDADA"/>
          </a:solidFill>
          <a:ln>
            <a:noFill/>
          </a:ln>
          <a:extLst>
            <a:ext uri="{91240B29-F687-4F45-9708-019B960494DF}">
              <a14:hiddenLine xmlns:a14="http://schemas.microsoft.com/office/drawing/2010/main" xmlns="" w="9525">
                <a:solidFill>
                  <a:srgbClr val="000000"/>
                </a:solidFill>
                <a:round/>
                <a:headEnd/>
                <a:tailEnd/>
              </a14:hiddenLine>
            </a:ext>
          </a:extLst>
        </p:spPr>
        <p:txBody>
          <a:bodyPr lIns="68543" tIns="34272" rIns="68543" bIns="3427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chemeClr val="tx1"/>
              </a:solidFill>
              <a:ea typeface="宋体" pitchFamily="2" charset="-122"/>
            </a:endParaRPr>
          </a:p>
        </p:txBody>
      </p:sp>
      <p:sp>
        <p:nvSpPr>
          <p:cNvPr id="9" name="Oval 24"/>
          <p:cNvSpPr>
            <a:spLocks noChangeArrowheads="1"/>
          </p:cNvSpPr>
          <p:nvPr/>
        </p:nvSpPr>
        <p:spPr bwMode="auto">
          <a:xfrm>
            <a:off x="1957466" y="1572638"/>
            <a:ext cx="1040065" cy="1040365"/>
          </a:xfrm>
          <a:prstGeom prst="ellipse">
            <a:avLst/>
          </a:prstGeom>
          <a:solidFill>
            <a:srgbClr val="EF605E"/>
          </a:solidFill>
          <a:ln>
            <a:noFill/>
          </a:ln>
        </p:spPr>
        <p:txBody>
          <a:bodyPr lIns="68543" tIns="34272" rIns="68543" bIns="3427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chemeClr val="tx1"/>
              </a:solidFill>
              <a:ea typeface="宋体" pitchFamily="2" charset="-122"/>
            </a:endParaRPr>
          </a:p>
        </p:txBody>
      </p:sp>
      <p:sp>
        <p:nvSpPr>
          <p:cNvPr id="10" name="TextBox 10"/>
          <p:cNvSpPr txBox="1">
            <a:spLocks noChangeArrowheads="1"/>
          </p:cNvSpPr>
          <p:nvPr/>
        </p:nvSpPr>
        <p:spPr bwMode="auto">
          <a:xfrm>
            <a:off x="4655207" y="1106020"/>
            <a:ext cx="1164347" cy="315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600" b="1" dirty="0">
                <a:solidFill>
                  <a:schemeClr val="tx1"/>
                </a:solidFill>
                <a:latin typeface="微软雅黑" pitchFamily="34" charset="-122"/>
              </a:rPr>
              <a:t>标题文本一</a:t>
            </a:r>
          </a:p>
        </p:txBody>
      </p:sp>
      <p:sp>
        <p:nvSpPr>
          <p:cNvPr id="11" name="TextBox 11"/>
          <p:cNvSpPr txBox="1">
            <a:spLocks noChangeArrowheads="1"/>
          </p:cNvSpPr>
          <p:nvPr/>
        </p:nvSpPr>
        <p:spPr bwMode="auto">
          <a:xfrm>
            <a:off x="4655208" y="1380991"/>
            <a:ext cx="3671166" cy="623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200" dirty="0">
                <a:solidFill>
                  <a:schemeClr val="tx1"/>
                </a:solidFill>
                <a:latin typeface="微软雅黑" pitchFamily="34" charset="-122"/>
              </a:rPr>
              <a:t>点击输入你的文字内容或复制你的文本内容</a:t>
            </a:r>
            <a:endParaRPr lang="en-US" altLang="zh-CN" sz="1200" dirty="0">
              <a:solidFill>
                <a:schemeClr val="tx1"/>
              </a:solidFill>
              <a:latin typeface="微软雅黑" pitchFamily="34" charset="-122"/>
            </a:endParaRPr>
          </a:p>
          <a:p>
            <a:pPr eaLnBrk="1" hangingPunct="1">
              <a:spcBef>
                <a:spcPct val="0"/>
              </a:spcBef>
              <a:buNone/>
            </a:pPr>
            <a:r>
              <a:rPr lang="zh-CN" altLang="en-US" sz="1200" dirty="0">
                <a:solidFill>
                  <a:schemeClr val="tx1"/>
                </a:solidFill>
                <a:latin typeface="微软雅黑" pitchFamily="34" charset="-122"/>
              </a:rPr>
              <a:t>点击输入你的文字内容或复制你的文本内容</a:t>
            </a:r>
          </a:p>
          <a:p>
            <a:pPr eaLnBrk="1" hangingPunct="1">
              <a:spcBef>
                <a:spcPct val="0"/>
              </a:spcBef>
              <a:buNone/>
            </a:pPr>
            <a:r>
              <a:rPr lang="zh-CN" altLang="en-US" sz="1200" dirty="0">
                <a:solidFill>
                  <a:schemeClr val="tx1"/>
                </a:solidFill>
                <a:latin typeface="微软雅黑" pitchFamily="34" charset="-122"/>
              </a:rPr>
              <a:t>点击输入你的文字内容或复制你的文本内容</a:t>
            </a:r>
            <a:endParaRPr lang="en-US" altLang="zh-CN" sz="1200" dirty="0">
              <a:solidFill>
                <a:schemeClr val="tx1"/>
              </a:solidFill>
              <a:latin typeface="微软雅黑" pitchFamily="34" charset="-122"/>
            </a:endParaRPr>
          </a:p>
        </p:txBody>
      </p:sp>
      <p:sp>
        <p:nvSpPr>
          <p:cNvPr id="12" name="TextBox 12"/>
          <p:cNvSpPr txBox="1">
            <a:spLocks noChangeArrowheads="1"/>
          </p:cNvSpPr>
          <p:nvPr/>
        </p:nvSpPr>
        <p:spPr bwMode="auto">
          <a:xfrm>
            <a:off x="2140727" y="1827372"/>
            <a:ext cx="689013" cy="4844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sz="1300" b="1">
                <a:solidFill>
                  <a:srgbClr val="F8F8F8"/>
                </a:solidFill>
                <a:latin typeface="微软雅黑" pitchFamily="34" charset="-122"/>
              </a:rPr>
              <a:t>标题</a:t>
            </a:r>
            <a:endParaRPr lang="en-US" altLang="zh-CN" sz="1300" b="1">
              <a:solidFill>
                <a:srgbClr val="F8F8F8"/>
              </a:solidFill>
              <a:latin typeface="微软雅黑" pitchFamily="34" charset="-122"/>
            </a:endParaRPr>
          </a:p>
          <a:p>
            <a:pPr algn="ctr" eaLnBrk="1" hangingPunct="1">
              <a:spcBef>
                <a:spcPct val="0"/>
              </a:spcBef>
              <a:buFontTx/>
              <a:buNone/>
            </a:pPr>
            <a:r>
              <a:rPr lang="zh-CN" altLang="en-US" sz="1300" b="1">
                <a:solidFill>
                  <a:srgbClr val="F8F8F8"/>
                </a:solidFill>
                <a:latin typeface="微软雅黑" pitchFamily="34" charset="-122"/>
              </a:rPr>
              <a:t>文本一</a:t>
            </a:r>
          </a:p>
        </p:txBody>
      </p:sp>
      <p:sp>
        <p:nvSpPr>
          <p:cNvPr id="13" name="TextBox 12"/>
          <p:cNvSpPr txBox="1">
            <a:spLocks noChangeArrowheads="1"/>
          </p:cNvSpPr>
          <p:nvPr/>
        </p:nvSpPr>
        <p:spPr bwMode="auto">
          <a:xfrm>
            <a:off x="1700425" y="3024863"/>
            <a:ext cx="689013" cy="4844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sz="1300" b="1" dirty="0">
                <a:solidFill>
                  <a:srgbClr val="F8F8F8"/>
                </a:solidFill>
                <a:latin typeface="微软雅黑" pitchFamily="34" charset="-122"/>
              </a:rPr>
              <a:t>标题</a:t>
            </a:r>
            <a:endParaRPr lang="en-US" altLang="zh-CN" sz="1300" b="1" dirty="0">
              <a:solidFill>
                <a:srgbClr val="F8F8F8"/>
              </a:solidFill>
              <a:latin typeface="微软雅黑" pitchFamily="34" charset="-122"/>
            </a:endParaRPr>
          </a:p>
          <a:p>
            <a:pPr algn="ctr" eaLnBrk="1" hangingPunct="1">
              <a:spcBef>
                <a:spcPct val="0"/>
              </a:spcBef>
              <a:buFontTx/>
              <a:buNone/>
            </a:pPr>
            <a:r>
              <a:rPr lang="zh-CN" altLang="en-US" sz="1300" b="1" dirty="0">
                <a:solidFill>
                  <a:srgbClr val="F8F8F8"/>
                </a:solidFill>
                <a:latin typeface="微软雅黑" pitchFamily="34" charset="-122"/>
              </a:rPr>
              <a:t>文本二</a:t>
            </a:r>
          </a:p>
        </p:txBody>
      </p:sp>
      <p:sp>
        <p:nvSpPr>
          <p:cNvPr id="14" name="TextBox 13"/>
          <p:cNvSpPr txBox="1">
            <a:spLocks noChangeArrowheads="1"/>
          </p:cNvSpPr>
          <p:nvPr/>
        </p:nvSpPr>
        <p:spPr bwMode="auto">
          <a:xfrm>
            <a:off x="2999910" y="2768938"/>
            <a:ext cx="689013" cy="484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sz="1300" b="1" dirty="0">
                <a:solidFill>
                  <a:srgbClr val="F8F8F8"/>
                </a:solidFill>
                <a:latin typeface="微软雅黑" pitchFamily="34" charset="-122"/>
              </a:rPr>
              <a:t>标题</a:t>
            </a:r>
            <a:endParaRPr lang="en-US" altLang="zh-CN" sz="1300" b="1" dirty="0">
              <a:solidFill>
                <a:srgbClr val="F8F8F8"/>
              </a:solidFill>
              <a:latin typeface="微软雅黑" pitchFamily="34" charset="-122"/>
            </a:endParaRPr>
          </a:p>
          <a:p>
            <a:pPr algn="ctr" eaLnBrk="1" hangingPunct="1">
              <a:spcBef>
                <a:spcPct val="0"/>
              </a:spcBef>
              <a:buFontTx/>
              <a:buNone/>
            </a:pPr>
            <a:r>
              <a:rPr lang="zh-CN" altLang="en-US" sz="1300" b="1" dirty="0">
                <a:solidFill>
                  <a:srgbClr val="F8F8F8"/>
                </a:solidFill>
                <a:latin typeface="微软雅黑" pitchFamily="34" charset="-122"/>
              </a:rPr>
              <a:t>文本三</a:t>
            </a:r>
          </a:p>
        </p:txBody>
      </p:sp>
      <p:sp>
        <p:nvSpPr>
          <p:cNvPr id="15" name="TextBox 14"/>
          <p:cNvSpPr txBox="1">
            <a:spLocks noChangeArrowheads="1"/>
          </p:cNvSpPr>
          <p:nvPr/>
        </p:nvSpPr>
        <p:spPr bwMode="auto">
          <a:xfrm>
            <a:off x="4655207" y="2282085"/>
            <a:ext cx="1164347" cy="315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600" b="1" dirty="0">
                <a:solidFill>
                  <a:schemeClr val="tx1"/>
                </a:solidFill>
                <a:latin typeface="微软雅黑" pitchFamily="34" charset="-122"/>
              </a:rPr>
              <a:t>标题文本二</a:t>
            </a:r>
          </a:p>
        </p:txBody>
      </p:sp>
      <p:sp>
        <p:nvSpPr>
          <p:cNvPr id="16" name="TextBox 15"/>
          <p:cNvSpPr txBox="1">
            <a:spLocks noChangeArrowheads="1"/>
          </p:cNvSpPr>
          <p:nvPr/>
        </p:nvSpPr>
        <p:spPr bwMode="auto">
          <a:xfrm>
            <a:off x="4655208" y="2557056"/>
            <a:ext cx="3671166" cy="623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200" dirty="0">
                <a:solidFill>
                  <a:schemeClr val="tx1"/>
                </a:solidFill>
                <a:latin typeface="微软雅黑" pitchFamily="34" charset="-122"/>
              </a:rPr>
              <a:t>点击输入你的文字内容或复制你的文本内容</a:t>
            </a:r>
            <a:endParaRPr lang="en-US" altLang="zh-CN" sz="1200" dirty="0">
              <a:solidFill>
                <a:schemeClr val="tx1"/>
              </a:solidFill>
              <a:latin typeface="微软雅黑" pitchFamily="34" charset="-122"/>
            </a:endParaRPr>
          </a:p>
          <a:p>
            <a:pPr eaLnBrk="1" hangingPunct="1">
              <a:spcBef>
                <a:spcPct val="0"/>
              </a:spcBef>
              <a:buNone/>
            </a:pPr>
            <a:r>
              <a:rPr lang="zh-CN" altLang="en-US" sz="1200" dirty="0">
                <a:solidFill>
                  <a:schemeClr val="tx1"/>
                </a:solidFill>
                <a:latin typeface="微软雅黑" pitchFamily="34" charset="-122"/>
              </a:rPr>
              <a:t>点击输入你的文字内容或复制你的文本内容</a:t>
            </a:r>
          </a:p>
          <a:p>
            <a:pPr eaLnBrk="1" hangingPunct="1">
              <a:spcBef>
                <a:spcPct val="0"/>
              </a:spcBef>
              <a:buNone/>
            </a:pPr>
            <a:r>
              <a:rPr lang="zh-CN" altLang="en-US" sz="1200" dirty="0">
                <a:solidFill>
                  <a:schemeClr val="tx1"/>
                </a:solidFill>
                <a:latin typeface="微软雅黑" pitchFamily="34" charset="-122"/>
              </a:rPr>
              <a:t>点击输入你的文字内容或复制你的文本内容</a:t>
            </a:r>
          </a:p>
        </p:txBody>
      </p:sp>
      <p:sp>
        <p:nvSpPr>
          <p:cNvPr id="17" name="TextBox 16"/>
          <p:cNvSpPr txBox="1">
            <a:spLocks noChangeArrowheads="1"/>
          </p:cNvSpPr>
          <p:nvPr/>
        </p:nvSpPr>
        <p:spPr bwMode="auto">
          <a:xfrm>
            <a:off x="4655207" y="3448628"/>
            <a:ext cx="1164347" cy="315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600" b="1" dirty="0">
                <a:solidFill>
                  <a:schemeClr val="tx1"/>
                </a:solidFill>
                <a:latin typeface="微软雅黑" pitchFamily="34" charset="-122"/>
              </a:rPr>
              <a:t>标题文本三</a:t>
            </a:r>
          </a:p>
        </p:txBody>
      </p:sp>
      <p:sp>
        <p:nvSpPr>
          <p:cNvPr id="18" name="TextBox 17"/>
          <p:cNvSpPr txBox="1">
            <a:spLocks noChangeArrowheads="1"/>
          </p:cNvSpPr>
          <p:nvPr/>
        </p:nvSpPr>
        <p:spPr bwMode="auto">
          <a:xfrm>
            <a:off x="4655208" y="3723599"/>
            <a:ext cx="3671166" cy="623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200" dirty="0">
                <a:solidFill>
                  <a:schemeClr val="tx1"/>
                </a:solidFill>
                <a:latin typeface="微软雅黑" pitchFamily="34" charset="-122"/>
              </a:rPr>
              <a:t>点击输入你的文字内容或复制你的文本内容</a:t>
            </a:r>
            <a:endParaRPr lang="en-US" altLang="zh-CN" sz="1200" dirty="0">
              <a:solidFill>
                <a:schemeClr val="tx1"/>
              </a:solidFill>
              <a:latin typeface="微软雅黑" pitchFamily="34" charset="-122"/>
            </a:endParaRPr>
          </a:p>
          <a:p>
            <a:pPr eaLnBrk="1" hangingPunct="1">
              <a:spcBef>
                <a:spcPct val="0"/>
              </a:spcBef>
              <a:buNone/>
            </a:pPr>
            <a:r>
              <a:rPr lang="zh-CN" altLang="en-US" sz="1200" dirty="0">
                <a:solidFill>
                  <a:schemeClr val="tx1"/>
                </a:solidFill>
                <a:latin typeface="微软雅黑" pitchFamily="34" charset="-122"/>
              </a:rPr>
              <a:t>点击输入你的文字内容或复制你的文本内容</a:t>
            </a:r>
          </a:p>
          <a:p>
            <a:pPr eaLnBrk="1" hangingPunct="1">
              <a:spcBef>
                <a:spcPct val="0"/>
              </a:spcBef>
              <a:buNone/>
            </a:pPr>
            <a:r>
              <a:rPr lang="zh-CN" altLang="en-US" sz="1200" dirty="0">
                <a:solidFill>
                  <a:schemeClr val="tx1"/>
                </a:solidFill>
                <a:latin typeface="微软雅黑" pitchFamily="34" charset="-122"/>
              </a:rPr>
              <a:t>点击输入你的文字内容或复制你的文本内容</a:t>
            </a:r>
            <a:endParaRPr lang="en-US" altLang="zh-CN" sz="1200" dirty="0">
              <a:solidFill>
                <a:schemeClr val="tx1"/>
              </a:solidFill>
              <a:latin typeface="微软雅黑" pitchFamily="34" charset="-122"/>
            </a:endParaRPr>
          </a:p>
        </p:txBody>
      </p:sp>
    </p:spTree>
    <p:extLst>
      <p:ext uri="{BB962C8B-B14F-4D97-AF65-F5344CB8AC3E}">
        <p14:creationId xmlns:p14="http://schemas.microsoft.com/office/powerpoint/2010/main" xmlns="" val="80183319"/>
      </p:ext>
    </p:extLst>
  </p:cSld>
  <p:clrMapOvr>
    <a:masterClrMapping/>
  </p:clrMapOvr>
  <mc:AlternateContent xmlns:mc="http://schemas.openxmlformats.org/markup-compatibility/2006">
    <mc:Choice xmlns:p14="http://schemas.microsoft.com/office/powerpoint/2010/main" xmlns=""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1000"/>
                                        <p:tgtEl>
                                          <p:spTgt spid="3"/>
                                        </p:tgtEl>
                                      </p:cBhvr>
                                    </p:animEffect>
                                  </p:childTnLst>
                                </p:cTn>
                              </p:par>
                            </p:childTnLst>
                          </p:cTn>
                        </p:par>
                        <p:par>
                          <p:cTn id="12" fill="hold">
                            <p:stCondLst>
                              <p:cond delay="2000"/>
                            </p:stCondLst>
                            <p:childTnLst>
                              <p:par>
                                <p:cTn id="13" presetID="52"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Scale>
                                      <p:cBhvr>
                                        <p:cTn id="15"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6" dur="1000" decel="50000" fill="hold">
                                          <p:stCondLst>
                                            <p:cond delay="0"/>
                                          </p:stCondLst>
                                        </p:cTn>
                                        <p:tgtEl>
                                          <p:spTgt spid="8"/>
                                        </p:tgtEl>
                                        <p:attrNameLst>
                                          <p:attrName>ppt_x,ppt_y</p:attrName>
                                        </p:attrNameLst>
                                      </p:cBhvr>
                                      <p:rCtr x="0" y="0"/>
                                    </p:animMotion>
                                    <p:animEffect transition="in" filter="fade">
                                      <p:cBhvr>
                                        <p:cTn id="17" dur="1000"/>
                                        <p:tgtEl>
                                          <p:spTgt spid="8"/>
                                        </p:tgtEl>
                                      </p:cBhvr>
                                    </p:animEffect>
                                  </p:childTnLst>
                                </p:cTn>
                              </p:par>
                              <p:par>
                                <p:cTn id="18" presetID="5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Scale>
                                      <p:cBhvr>
                                        <p:cTn id="20"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1" dur="1000" decel="50000" fill="hold">
                                          <p:stCondLst>
                                            <p:cond delay="0"/>
                                          </p:stCondLst>
                                        </p:cTn>
                                        <p:tgtEl>
                                          <p:spTgt spid="9"/>
                                        </p:tgtEl>
                                        <p:attrNameLst>
                                          <p:attrName>ppt_x,ppt_y</p:attrName>
                                        </p:attrNameLst>
                                      </p:cBhvr>
                                      <p:rCtr x="0" y="0"/>
                                    </p:animMotion>
                                    <p:animEffect transition="in" filter="fade">
                                      <p:cBhvr>
                                        <p:cTn id="22" dur="1000"/>
                                        <p:tgtEl>
                                          <p:spTgt spid="9"/>
                                        </p:tgtEl>
                                      </p:cBhvr>
                                    </p:animEffect>
                                  </p:childTnLst>
                                </p:cTn>
                              </p:par>
                              <p:par>
                                <p:cTn id="23" presetID="52"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Scale>
                                      <p:cBhvr>
                                        <p:cTn id="25"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6" dur="1000" decel="50000" fill="hold">
                                          <p:stCondLst>
                                            <p:cond delay="0"/>
                                          </p:stCondLst>
                                        </p:cTn>
                                        <p:tgtEl>
                                          <p:spTgt spid="12"/>
                                        </p:tgtEl>
                                        <p:attrNameLst>
                                          <p:attrName>ppt_x,ppt_y</p:attrName>
                                        </p:attrNameLst>
                                      </p:cBhvr>
                                      <p:rCtr x="0" y="0"/>
                                    </p:animMotion>
                                    <p:animEffect transition="in" filter="fade">
                                      <p:cBhvr>
                                        <p:cTn id="27" dur="1000"/>
                                        <p:tgtEl>
                                          <p:spTgt spid="12"/>
                                        </p:tgtEl>
                                      </p:cBhvr>
                                    </p:animEffect>
                                  </p:childTnLst>
                                </p:cTn>
                              </p:par>
                            </p:childTnLst>
                          </p:cTn>
                        </p:par>
                        <p:par>
                          <p:cTn id="28" fill="hold">
                            <p:stCondLst>
                              <p:cond delay="3000"/>
                            </p:stCondLst>
                            <p:childTnLst>
                              <p:par>
                                <p:cTn id="29" presetID="52"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Scale>
                                      <p:cBhvr>
                                        <p:cTn id="31"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2" dur="1000" decel="50000" fill="hold">
                                          <p:stCondLst>
                                            <p:cond delay="0"/>
                                          </p:stCondLst>
                                        </p:cTn>
                                        <p:tgtEl>
                                          <p:spTgt spid="4"/>
                                        </p:tgtEl>
                                        <p:attrNameLst>
                                          <p:attrName>ppt_x,ppt_y</p:attrName>
                                        </p:attrNameLst>
                                      </p:cBhvr>
                                      <p:rCtr x="0" y="0"/>
                                    </p:animMotion>
                                    <p:animEffect transition="in" filter="fade">
                                      <p:cBhvr>
                                        <p:cTn id="33" dur="1000"/>
                                        <p:tgtEl>
                                          <p:spTgt spid="4"/>
                                        </p:tgtEl>
                                      </p:cBhvr>
                                    </p:animEffect>
                                  </p:childTnLst>
                                </p:cTn>
                              </p:par>
                              <p:par>
                                <p:cTn id="34" presetID="52"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Scale>
                                      <p:cBhvr>
                                        <p:cTn id="36"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7" dur="1000" decel="50000" fill="hold">
                                          <p:stCondLst>
                                            <p:cond delay="0"/>
                                          </p:stCondLst>
                                        </p:cTn>
                                        <p:tgtEl>
                                          <p:spTgt spid="5"/>
                                        </p:tgtEl>
                                        <p:attrNameLst>
                                          <p:attrName>ppt_x,ppt_y</p:attrName>
                                        </p:attrNameLst>
                                      </p:cBhvr>
                                      <p:rCtr x="0" y="0"/>
                                    </p:animMotion>
                                    <p:animEffect transition="in" filter="fade">
                                      <p:cBhvr>
                                        <p:cTn id="38" dur="1000"/>
                                        <p:tgtEl>
                                          <p:spTgt spid="5"/>
                                        </p:tgtEl>
                                      </p:cBhvr>
                                    </p:animEffect>
                                  </p:childTnLst>
                                </p:cTn>
                              </p:par>
                              <p:par>
                                <p:cTn id="39" presetID="52"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Scale>
                                      <p:cBhvr>
                                        <p:cTn id="41"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2" dur="1000" decel="50000" fill="hold">
                                          <p:stCondLst>
                                            <p:cond delay="0"/>
                                          </p:stCondLst>
                                        </p:cTn>
                                        <p:tgtEl>
                                          <p:spTgt spid="13"/>
                                        </p:tgtEl>
                                        <p:attrNameLst>
                                          <p:attrName>ppt_x,ppt_y</p:attrName>
                                        </p:attrNameLst>
                                      </p:cBhvr>
                                      <p:rCtr x="0" y="0"/>
                                    </p:animMotion>
                                    <p:animEffect transition="in" filter="fade">
                                      <p:cBhvr>
                                        <p:cTn id="43" dur="1000"/>
                                        <p:tgtEl>
                                          <p:spTgt spid="13"/>
                                        </p:tgtEl>
                                      </p:cBhvr>
                                    </p:animEffect>
                                  </p:childTnLst>
                                </p:cTn>
                              </p:par>
                            </p:childTnLst>
                          </p:cTn>
                        </p:par>
                        <p:par>
                          <p:cTn id="44" fill="hold">
                            <p:stCondLst>
                              <p:cond delay="4000"/>
                            </p:stCondLst>
                            <p:childTnLst>
                              <p:par>
                                <p:cTn id="45" presetID="52" presetClass="entr" presetSubtype="0"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Scale>
                                      <p:cBhvr>
                                        <p:cTn id="4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8" dur="1000" decel="50000" fill="hold">
                                          <p:stCondLst>
                                            <p:cond delay="0"/>
                                          </p:stCondLst>
                                        </p:cTn>
                                        <p:tgtEl>
                                          <p:spTgt spid="6"/>
                                        </p:tgtEl>
                                        <p:attrNameLst>
                                          <p:attrName>ppt_x,ppt_y</p:attrName>
                                        </p:attrNameLst>
                                      </p:cBhvr>
                                      <p:rCtr x="0" y="0"/>
                                    </p:animMotion>
                                    <p:animEffect transition="in" filter="fade">
                                      <p:cBhvr>
                                        <p:cTn id="49" dur="1000"/>
                                        <p:tgtEl>
                                          <p:spTgt spid="6"/>
                                        </p:tgtEl>
                                      </p:cBhvr>
                                    </p:animEffect>
                                  </p:childTnLst>
                                </p:cTn>
                              </p:par>
                              <p:par>
                                <p:cTn id="50" presetID="52" presetClass="entr" presetSubtype="0"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Scale>
                                      <p:cBhvr>
                                        <p:cTn id="52"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3" dur="1000" decel="50000" fill="hold">
                                          <p:stCondLst>
                                            <p:cond delay="0"/>
                                          </p:stCondLst>
                                        </p:cTn>
                                        <p:tgtEl>
                                          <p:spTgt spid="7"/>
                                        </p:tgtEl>
                                        <p:attrNameLst>
                                          <p:attrName>ppt_x,ppt_y</p:attrName>
                                        </p:attrNameLst>
                                      </p:cBhvr>
                                      <p:rCtr x="0" y="0"/>
                                    </p:animMotion>
                                    <p:animEffect transition="in" filter="fade">
                                      <p:cBhvr>
                                        <p:cTn id="54" dur="1000"/>
                                        <p:tgtEl>
                                          <p:spTgt spid="7"/>
                                        </p:tgtEl>
                                      </p:cBhvr>
                                    </p:animEffect>
                                  </p:childTnLst>
                                </p:cTn>
                              </p:par>
                              <p:par>
                                <p:cTn id="55" presetID="5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Scale>
                                      <p:cBhvr>
                                        <p:cTn id="57"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58" dur="1000" decel="50000" fill="hold">
                                          <p:stCondLst>
                                            <p:cond delay="0"/>
                                          </p:stCondLst>
                                        </p:cTn>
                                        <p:tgtEl>
                                          <p:spTgt spid="14"/>
                                        </p:tgtEl>
                                        <p:attrNameLst>
                                          <p:attrName>ppt_x,ppt_y</p:attrName>
                                        </p:attrNameLst>
                                      </p:cBhvr>
                                      <p:rCtr x="0" y="0"/>
                                    </p:animMotion>
                                    <p:animEffect transition="in" filter="fade">
                                      <p:cBhvr>
                                        <p:cTn id="59" dur="1000"/>
                                        <p:tgtEl>
                                          <p:spTgt spid="14"/>
                                        </p:tgtEl>
                                      </p:cBhvr>
                                    </p:animEffect>
                                  </p:childTnLst>
                                </p:cTn>
                              </p:par>
                            </p:childTnLst>
                          </p:cTn>
                        </p:par>
                        <p:par>
                          <p:cTn id="60" fill="hold">
                            <p:stCondLst>
                              <p:cond delay="5000"/>
                            </p:stCondLst>
                            <p:childTnLst>
                              <p:par>
                                <p:cTn id="61" presetID="2" presetClass="entr" presetSubtype="6"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1+#ppt_w/2"/>
                                          </p:val>
                                        </p:tav>
                                        <p:tav tm="100000">
                                          <p:val>
                                            <p:strVal val="#ppt_x"/>
                                          </p:val>
                                        </p:tav>
                                      </p:tavLst>
                                    </p:anim>
                                    <p:anim calcmode="lin" valueType="num">
                                      <p:cBhvr additive="base">
                                        <p:cTn id="64" dur="500" fill="hold"/>
                                        <p:tgtEl>
                                          <p:spTgt spid="10"/>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6"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additive="base">
                                        <p:cTn id="68" dur="500" fill="hold"/>
                                        <p:tgtEl>
                                          <p:spTgt spid="15"/>
                                        </p:tgtEl>
                                        <p:attrNameLst>
                                          <p:attrName>ppt_x</p:attrName>
                                        </p:attrNameLst>
                                      </p:cBhvr>
                                      <p:tavLst>
                                        <p:tav tm="0">
                                          <p:val>
                                            <p:strVal val="1+#ppt_w/2"/>
                                          </p:val>
                                        </p:tav>
                                        <p:tav tm="100000">
                                          <p:val>
                                            <p:strVal val="#ppt_x"/>
                                          </p:val>
                                        </p:tav>
                                      </p:tavLst>
                                    </p:anim>
                                    <p:anim calcmode="lin" valueType="num">
                                      <p:cBhvr additive="base">
                                        <p:cTn id="69" dur="500" fill="hold"/>
                                        <p:tgtEl>
                                          <p:spTgt spid="15"/>
                                        </p:tgtEl>
                                        <p:attrNameLst>
                                          <p:attrName>ppt_y</p:attrName>
                                        </p:attrNameLst>
                                      </p:cBhvr>
                                      <p:tavLst>
                                        <p:tav tm="0">
                                          <p:val>
                                            <p:strVal val="1+#ppt_h/2"/>
                                          </p:val>
                                        </p:tav>
                                        <p:tav tm="100000">
                                          <p:val>
                                            <p:strVal val="#ppt_y"/>
                                          </p:val>
                                        </p:tav>
                                      </p:tavLst>
                                    </p:anim>
                                  </p:childTnLst>
                                </p:cTn>
                              </p:par>
                            </p:childTnLst>
                          </p:cTn>
                        </p:par>
                        <p:par>
                          <p:cTn id="70" fill="hold">
                            <p:stCondLst>
                              <p:cond delay="6000"/>
                            </p:stCondLst>
                            <p:childTnLst>
                              <p:par>
                                <p:cTn id="71" presetID="2" presetClass="entr" presetSubtype="6"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1+#ppt_w/2"/>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22" presetClass="entr" presetSubtype="1"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up)">
                                      <p:cBhvr>
                                        <p:cTn id="78" dur="500"/>
                                        <p:tgtEl>
                                          <p:spTgt spid="11"/>
                                        </p:tgtEl>
                                      </p:cBhvr>
                                    </p:animEffect>
                                  </p:childTnLst>
                                </p:cTn>
                              </p:par>
                            </p:childTnLst>
                          </p:cTn>
                        </p:par>
                        <p:par>
                          <p:cTn id="79" fill="hold">
                            <p:stCondLst>
                              <p:cond delay="7000"/>
                            </p:stCondLst>
                            <p:childTnLst>
                              <p:par>
                                <p:cTn id="80" presetID="22" presetClass="entr" presetSubtype="1" fill="hold" grpId="0" nodeType="after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wipe(up)">
                                      <p:cBhvr>
                                        <p:cTn id="82" dur="500"/>
                                        <p:tgtEl>
                                          <p:spTgt spid="16"/>
                                        </p:tgtEl>
                                      </p:cBhvr>
                                    </p:animEffect>
                                  </p:childTnLst>
                                </p:cTn>
                              </p:par>
                            </p:childTnLst>
                          </p:cTn>
                        </p:par>
                        <p:par>
                          <p:cTn id="83" fill="hold">
                            <p:stCondLst>
                              <p:cond delay="7500"/>
                            </p:stCondLst>
                            <p:childTnLst>
                              <p:par>
                                <p:cTn id="84" presetID="22" presetClass="entr" presetSubtype="1"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up)">
                                      <p:cBhvr>
                                        <p:cTn id="8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3" grpId="0" animBg="1" autoUpdateAnimBg="0"/>
      <p:bldP spid="4" grpId="0" animBg="1" autoUpdateAnimBg="0"/>
      <p:bldP spid="5" grpId="0" animBg="1" autoUpdateAnimBg="0"/>
      <p:bldP spid="6" grpId="0" animBg="1" autoUpdateAnimBg="0"/>
      <p:bldP spid="7" grpId="0" animBg="1" autoUpdateAnimBg="0"/>
      <p:bldP spid="8" grpId="0" animBg="1" autoUpdateAnimBg="0"/>
      <p:bldP spid="9" grpId="0" animBg="1" autoUpdateAnimBg="0"/>
      <p:bldP spid="10" grpId="0" autoUpdateAnimBg="0"/>
      <p:bldP spid="11" grpId="0" autoUpdateAnimBg="0"/>
      <p:bldP spid="12" grpId="0" autoUpdateAnimBg="0"/>
      <p:bldP spid="13" grpId="0" autoUpdateAnimBg="0"/>
      <p:bldP spid="14" grpId="0" autoUpdateAnimBg="0"/>
      <p:bldP spid="15" grpId="0" autoUpdateAnimBg="0"/>
      <p:bldP spid="16" grpId="0" autoUpdateAnimBg="0"/>
      <p:bldP spid="17" grpId="0" autoUpdateAnimBg="0"/>
      <p:bldP spid="1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12"/>
          <p:cNvSpPr txBox="1">
            <a:spLocks noChangeArrowheads="1"/>
          </p:cNvSpPr>
          <p:nvPr/>
        </p:nvSpPr>
        <p:spPr bwMode="auto">
          <a:xfrm>
            <a:off x="377794" y="125262"/>
            <a:ext cx="31891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Font typeface="Arial" charset="0"/>
              <a:buChar char="»"/>
              <a:defRPr sz="2000">
                <a:solidFill>
                  <a:schemeClr val="tx1"/>
                </a:solidFill>
                <a:latin typeface="Calibri" pitchFamily="34" charset="0"/>
                <a:ea typeface="宋体" pitchFamily="2" charset="-122"/>
              </a:defRPr>
            </a:lvl6pPr>
            <a:lvl7pPr eaLnBrk="0" fontAlgn="base" hangingPunct="0">
              <a:spcAft>
                <a:spcPct val="0"/>
              </a:spcAft>
              <a:buFont typeface="Arial" charset="0"/>
              <a:buChar char="»"/>
              <a:defRPr sz="2000">
                <a:solidFill>
                  <a:schemeClr val="tx1"/>
                </a:solidFill>
                <a:latin typeface="Calibri" pitchFamily="34" charset="0"/>
                <a:ea typeface="宋体" pitchFamily="2" charset="-122"/>
              </a:defRPr>
            </a:lvl7pPr>
            <a:lvl8pPr eaLnBrk="0" fontAlgn="base" hangingPunct="0">
              <a:spcAft>
                <a:spcPct val="0"/>
              </a:spcAft>
              <a:buFont typeface="Arial" charset="0"/>
              <a:buChar char="»"/>
              <a:defRPr sz="2000">
                <a:solidFill>
                  <a:schemeClr val="tx1"/>
                </a:solidFill>
                <a:latin typeface="Calibri" pitchFamily="34" charset="0"/>
                <a:ea typeface="宋体" pitchFamily="2" charset="-122"/>
              </a:defRPr>
            </a:lvl8pPr>
            <a:lvl9pPr eaLnBrk="0" fontAlgn="base" hangingPunct="0">
              <a:spcAft>
                <a:spcPct val="0"/>
              </a:spcAft>
              <a:buFont typeface="Arial" charset="0"/>
              <a:buChar char="»"/>
              <a:defRPr sz="2000">
                <a:solidFill>
                  <a:schemeClr val="tx1"/>
                </a:solidFill>
                <a:latin typeface="Calibri" pitchFamily="34" charset="0"/>
                <a:ea typeface="宋体" pitchFamily="2" charset="-122"/>
              </a:defRPr>
            </a:lvl9pPr>
          </a:lstStyle>
          <a:p>
            <a:r>
              <a:rPr lang="zh-CN" altLang="en-US" sz="2000" b="1" dirty="0" smtClean="0">
                <a:latin typeface="微软雅黑" pitchFamily="34" charset="-122"/>
                <a:ea typeface="微软雅黑" pitchFamily="34" charset="-122"/>
              </a:rPr>
              <a:t>单击此处添加标题内容</a:t>
            </a:r>
            <a:endParaRPr lang="zh-CN" altLang="en-US" sz="2000" b="1" dirty="0">
              <a:latin typeface="微软雅黑" pitchFamily="34" charset="-122"/>
              <a:ea typeface="微软雅黑" pitchFamily="34" charset="-122"/>
            </a:endParaRPr>
          </a:p>
        </p:txBody>
      </p:sp>
      <p:grpSp>
        <p:nvGrpSpPr>
          <p:cNvPr id="20" name="组合 19"/>
          <p:cNvGrpSpPr/>
          <p:nvPr/>
        </p:nvGrpSpPr>
        <p:grpSpPr>
          <a:xfrm>
            <a:off x="1820150" y="720968"/>
            <a:ext cx="5632622" cy="4011022"/>
            <a:chOff x="1322597" y="1268760"/>
            <a:chExt cx="6505156" cy="4566463"/>
          </a:xfrm>
          <a:solidFill>
            <a:srgbClr val="144798"/>
          </a:solidFill>
        </p:grpSpPr>
        <p:sp>
          <p:nvSpPr>
            <p:cNvPr id="21" name="圆角矩形 20"/>
            <p:cNvSpPr/>
            <p:nvPr/>
          </p:nvSpPr>
          <p:spPr>
            <a:xfrm>
              <a:off x="4607098" y="1268760"/>
              <a:ext cx="67273" cy="3949569"/>
            </a:xfrm>
            <a:prstGeom prst="roundRect">
              <a:avLst/>
            </a:prstGeom>
            <a:solidFill>
              <a:srgbClr val="8DC8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圆角矩形 21"/>
            <p:cNvSpPr/>
            <p:nvPr/>
          </p:nvSpPr>
          <p:spPr>
            <a:xfrm>
              <a:off x="4571021" y="5207113"/>
              <a:ext cx="154029" cy="628110"/>
            </a:xfrm>
            <a:prstGeom prst="roundRect">
              <a:avLst/>
            </a:prstGeom>
            <a:solidFill>
              <a:srgbClr val="48AFB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3" name="组合 22"/>
            <p:cNvGrpSpPr/>
            <p:nvPr/>
          </p:nvGrpSpPr>
          <p:grpSpPr>
            <a:xfrm>
              <a:off x="1322597" y="1556792"/>
              <a:ext cx="6505156" cy="1573956"/>
              <a:chOff x="1322597" y="1556792"/>
              <a:chExt cx="6505156" cy="1573956"/>
            </a:xfrm>
            <a:grpFill/>
          </p:grpSpPr>
          <p:sp>
            <p:nvSpPr>
              <p:cNvPr id="25" name="任意多边形 24"/>
              <p:cNvSpPr/>
              <p:nvPr/>
            </p:nvSpPr>
            <p:spPr>
              <a:xfrm>
                <a:off x="3889765" y="2420416"/>
                <a:ext cx="1933567" cy="589867"/>
              </a:xfrm>
              <a:custGeom>
                <a:avLst/>
                <a:gdLst>
                  <a:gd name="connsiteX0" fmla="*/ 0 w 1482725"/>
                  <a:gd name="connsiteY0" fmla="*/ 450850 h 450850"/>
                  <a:gd name="connsiteX1" fmla="*/ 1482725 w 1482725"/>
                  <a:gd name="connsiteY1" fmla="*/ 438150 h 450850"/>
                  <a:gd name="connsiteX2" fmla="*/ 930275 w 1482725"/>
                  <a:gd name="connsiteY2" fmla="*/ 0 h 450850"/>
                  <a:gd name="connsiteX3" fmla="*/ 12700 w 1482725"/>
                  <a:gd name="connsiteY3" fmla="*/ 190500 h 450850"/>
                  <a:gd name="connsiteX4" fmla="*/ 0 w 1482725"/>
                  <a:gd name="connsiteY4" fmla="*/ 450850 h 450850"/>
                  <a:gd name="connsiteX0" fmla="*/ 0 w 1482725"/>
                  <a:gd name="connsiteY0" fmla="*/ 450850 h 450850"/>
                  <a:gd name="connsiteX1" fmla="*/ 1482725 w 1482725"/>
                  <a:gd name="connsiteY1" fmla="*/ 438150 h 450850"/>
                  <a:gd name="connsiteX2" fmla="*/ 930275 w 1482725"/>
                  <a:gd name="connsiteY2" fmla="*/ 0 h 450850"/>
                  <a:gd name="connsiteX3" fmla="*/ 12700 w 1482725"/>
                  <a:gd name="connsiteY3" fmla="*/ 190500 h 450850"/>
                  <a:gd name="connsiteX4" fmla="*/ 0 w 1482725"/>
                  <a:gd name="connsiteY4" fmla="*/ 450850 h 450850"/>
                  <a:gd name="connsiteX0" fmla="*/ 0 w 1482725"/>
                  <a:gd name="connsiteY0" fmla="*/ 450850 h 450850"/>
                  <a:gd name="connsiteX1" fmla="*/ 1482725 w 1482725"/>
                  <a:gd name="connsiteY1" fmla="*/ 438150 h 450850"/>
                  <a:gd name="connsiteX2" fmla="*/ 930275 w 1482725"/>
                  <a:gd name="connsiteY2" fmla="*/ 0 h 450850"/>
                  <a:gd name="connsiteX3" fmla="*/ 12700 w 1482725"/>
                  <a:gd name="connsiteY3" fmla="*/ 190500 h 450850"/>
                  <a:gd name="connsiteX4" fmla="*/ 0 w 1482725"/>
                  <a:gd name="connsiteY4" fmla="*/ 450850 h 450850"/>
                  <a:gd name="connsiteX0" fmla="*/ 0 w 1482725"/>
                  <a:gd name="connsiteY0" fmla="*/ 450850 h 450850"/>
                  <a:gd name="connsiteX1" fmla="*/ 1482725 w 1482725"/>
                  <a:gd name="connsiteY1" fmla="*/ 438150 h 450850"/>
                  <a:gd name="connsiteX2" fmla="*/ 930275 w 1482725"/>
                  <a:gd name="connsiteY2" fmla="*/ 0 h 450850"/>
                  <a:gd name="connsiteX3" fmla="*/ 12700 w 1482725"/>
                  <a:gd name="connsiteY3" fmla="*/ 190500 h 450850"/>
                  <a:gd name="connsiteX4" fmla="*/ 0 w 1482725"/>
                  <a:gd name="connsiteY4" fmla="*/ 450850 h 450850"/>
                  <a:gd name="connsiteX0" fmla="*/ 0 w 1477872"/>
                  <a:gd name="connsiteY0" fmla="*/ 450850 h 450850"/>
                  <a:gd name="connsiteX1" fmla="*/ 1477872 w 1477872"/>
                  <a:gd name="connsiteY1" fmla="*/ 423590 h 450850"/>
                  <a:gd name="connsiteX2" fmla="*/ 930275 w 1477872"/>
                  <a:gd name="connsiteY2" fmla="*/ 0 h 450850"/>
                  <a:gd name="connsiteX3" fmla="*/ 12700 w 1477872"/>
                  <a:gd name="connsiteY3" fmla="*/ 190500 h 450850"/>
                  <a:gd name="connsiteX4" fmla="*/ 0 w 1477872"/>
                  <a:gd name="connsiteY4" fmla="*/ 450850 h 450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872" h="450850">
                    <a:moveTo>
                      <a:pt x="0" y="450850"/>
                    </a:moveTo>
                    <a:cubicBezTo>
                      <a:pt x="427567" y="246592"/>
                      <a:pt x="1211300" y="359490"/>
                      <a:pt x="1477872" y="423590"/>
                    </a:cubicBezTo>
                    <a:lnTo>
                      <a:pt x="930275" y="0"/>
                    </a:lnTo>
                    <a:lnTo>
                      <a:pt x="12700" y="190500"/>
                    </a:lnTo>
                    <a:lnTo>
                      <a:pt x="0" y="450850"/>
                    </a:lnTo>
                    <a:close/>
                  </a:path>
                </a:pathLst>
              </a:custGeom>
              <a:solidFill>
                <a:srgbClr val="EF605E"/>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6" name="椭圆 25"/>
              <p:cNvSpPr/>
              <p:nvPr/>
            </p:nvSpPr>
            <p:spPr>
              <a:xfrm>
                <a:off x="4538662" y="1556792"/>
                <a:ext cx="209550" cy="137728"/>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任意多边形 26"/>
              <p:cNvSpPr/>
              <p:nvPr/>
            </p:nvSpPr>
            <p:spPr>
              <a:xfrm>
                <a:off x="1779536" y="2611499"/>
                <a:ext cx="818337" cy="378013"/>
              </a:xfrm>
              <a:custGeom>
                <a:avLst/>
                <a:gdLst>
                  <a:gd name="connsiteX0" fmla="*/ 307975 w 625475"/>
                  <a:gd name="connsiteY0" fmla="*/ 288925 h 288925"/>
                  <a:gd name="connsiteX1" fmla="*/ 457200 w 625475"/>
                  <a:gd name="connsiteY1" fmla="*/ 123825 h 288925"/>
                  <a:gd name="connsiteX2" fmla="*/ 625475 w 625475"/>
                  <a:gd name="connsiteY2" fmla="*/ 0 h 288925"/>
                  <a:gd name="connsiteX3" fmla="*/ 107950 w 625475"/>
                  <a:gd name="connsiteY3" fmla="*/ 57150 h 288925"/>
                  <a:gd name="connsiteX4" fmla="*/ 0 w 625475"/>
                  <a:gd name="connsiteY4" fmla="*/ 212725 h 288925"/>
                  <a:gd name="connsiteX5" fmla="*/ 307975 w 625475"/>
                  <a:gd name="connsiteY5" fmla="*/ 288925 h 288925"/>
                  <a:gd name="connsiteX0" fmla="*/ 307975 w 625475"/>
                  <a:gd name="connsiteY0" fmla="*/ 288925 h 288925"/>
                  <a:gd name="connsiteX1" fmla="*/ 457200 w 625475"/>
                  <a:gd name="connsiteY1" fmla="*/ 123825 h 288925"/>
                  <a:gd name="connsiteX2" fmla="*/ 625475 w 625475"/>
                  <a:gd name="connsiteY2" fmla="*/ 0 h 288925"/>
                  <a:gd name="connsiteX3" fmla="*/ 107950 w 625475"/>
                  <a:gd name="connsiteY3" fmla="*/ 57150 h 288925"/>
                  <a:gd name="connsiteX4" fmla="*/ 0 w 625475"/>
                  <a:gd name="connsiteY4" fmla="*/ 212725 h 288925"/>
                  <a:gd name="connsiteX5" fmla="*/ 307975 w 625475"/>
                  <a:gd name="connsiteY5" fmla="*/ 288925 h 288925"/>
                  <a:gd name="connsiteX0" fmla="*/ 307975 w 625475"/>
                  <a:gd name="connsiteY0" fmla="*/ 288925 h 288925"/>
                  <a:gd name="connsiteX1" fmla="*/ 457200 w 625475"/>
                  <a:gd name="connsiteY1" fmla="*/ 123825 h 288925"/>
                  <a:gd name="connsiteX2" fmla="*/ 625475 w 625475"/>
                  <a:gd name="connsiteY2" fmla="*/ 0 h 288925"/>
                  <a:gd name="connsiteX3" fmla="*/ 107950 w 625475"/>
                  <a:gd name="connsiteY3" fmla="*/ 57150 h 288925"/>
                  <a:gd name="connsiteX4" fmla="*/ 0 w 625475"/>
                  <a:gd name="connsiteY4" fmla="*/ 212725 h 288925"/>
                  <a:gd name="connsiteX5" fmla="*/ 307975 w 625475"/>
                  <a:gd name="connsiteY5" fmla="*/ 288925 h 288925"/>
                  <a:gd name="connsiteX0" fmla="*/ 307975 w 625475"/>
                  <a:gd name="connsiteY0" fmla="*/ 288925 h 288925"/>
                  <a:gd name="connsiteX1" fmla="*/ 457200 w 625475"/>
                  <a:gd name="connsiteY1" fmla="*/ 123825 h 288925"/>
                  <a:gd name="connsiteX2" fmla="*/ 625475 w 625475"/>
                  <a:gd name="connsiteY2" fmla="*/ 0 h 288925"/>
                  <a:gd name="connsiteX3" fmla="*/ 107950 w 625475"/>
                  <a:gd name="connsiteY3" fmla="*/ 57150 h 288925"/>
                  <a:gd name="connsiteX4" fmla="*/ 0 w 625475"/>
                  <a:gd name="connsiteY4" fmla="*/ 212725 h 288925"/>
                  <a:gd name="connsiteX5" fmla="*/ 307975 w 625475"/>
                  <a:gd name="connsiteY5" fmla="*/ 288925 h 288925"/>
                  <a:gd name="connsiteX0" fmla="*/ 307975 w 625475"/>
                  <a:gd name="connsiteY0" fmla="*/ 288925 h 288925"/>
                  <a:gd name="connsiteX1" fmla="*/ 457200 w 625475"/>
                  <a:gd name="connsiteY1" fmla="*/ 123825 h 288925"/>
                  <a:gd name="connsiteX2" fmla="*/ 625475 w 625475"/>
                  <a:gd name="connsiteY2" fmla="*/ 0 h 288925"/>
                  <a:gd name="connsiteX3" fmla="*/ 107950 w 625475"/>
                  <a:gd name="connsiteY3" fmla="*/ 57150 h 288925"/>
                  <a:gd name="connsiteX4" fmla="*/ 0 w 625475"/>
                  <a:gd name="connsiteY4" fmla="*/ 212725 h 288925"/>
                  <a:gd name="connsiteX5" fmla="*/ 307975 w 625475"/>
                  <a:gd name="connsiteY5" fmla="*/ 288925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5475" h="288925">
                    <a:moveTo>
                      <a:pt x="307975" y="288925"/>
                    </a:moveTo>
                    <a:lnTo>
                      <a:pt x="457200" y="123825"/>
                    </a:lnTo>
                    <a:lnTo>
                      <a:pt x="625475" y="0"/>
                    </a:lnTo>
                    <a:lnTo>
                      <a:pt x="107950" y="57150"/>
                    </a:lnTo>
                    <a:lnTo>
                      <a:pt x="0" y="212725"/>
                    </a:lnTo>
                    <a:cubicBezTo>
                      <a:pt x="169333" y="187325"/>
                      <a:pt x="233892" y="225425"/>
                      <a:pt x="307975" y="288925"/>
                    </a:cubicBezTo>
                    <a:close/>
                  </a:path>
                </a:pathLst>
              </a:custGeom>
              <a:solidFill>
                <a:srgbClr val="8DC85C"/>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8" name="任意多边形 27"/>
              <p:cNvSpPr/>
              <p:nvPr/>
            </p:nvSpPr>
            <p:spPr>
              <a:xfrm>
                <a:off x="2128472" y="2698733"/>
                <a:ext cx="589867" cy="348935"/>
              </a:xfrm>
              <a:custGeom>
                <a:avLst/>
                <a:gdLst>
                  <a:gd name="connsiteX0" fmla="*/ 0 w 438150"/>
                  <a:gd name="connsiteY0" fmla="*/ 266700 h 266700"/>
                  <a:gd name="connsiteX1" fmla="*/ 234950 w 438150"/>
                  <a:gd name="connsiteY1" fmla="*/ 0 h 266700"/>
                  <a:gd name="connsiteX2" fmla="*/ 438150 w 438150"/>
                  <a:gd name="connsiteY2" fmla="*/ 57150 h 266700"/>
                  <a:gd name="connsiteX3" fmla="*/ 390525 w 438150"/>
                  <a:gd name="connsiteY3" fmla="*/ 152400 h 266700"/>
                  <a:gd name="connsiteX4" fmla="*/ 0 w 438150"/>
                  <a:gd name="connsiteY4" fmla="*/ 266700 h 266700"/>
                  <a:gd name="connsiteX0" fmla="*/ 0 w 438150"/>
                  <a:gd name="connsiteY0" fmla="*/ 266700 h 266700"/>
                  <a:gd name="connsiteX1" fmla="*/ 234950 w 438150"/>
                  <a:gd name="connsiteY1" fmla="*/ 0 h 266700"/>
                  <a:gd name="connsiteX2" fmla="*/ 438150 w 438150"/>
                  <a:gd name="connsiteY2" fmla="*/ 57150 h 266700"/>
                  <a:gd name="connsiteX3" fmla="*/ 390525 w 438150"/>
                  <a:gd name="connsiteY3" fmla="*/ 152400 h 266700"/>
                  <a:gd name="connsiteX4" fmla="*/ 0 w 438150"/>
                  <a:gd name="connsiteY4" fmla="*/ 266700 h 266700"/>
                  <a:gd name="connsiteX0" fmla="*/ 0 w 438150"/>
                  <a:gd name="connsiteY0" fmla="*/ 266700 h 266700"/>
                  <a:gd name="connsiteX1" fmla="*/ 234950 w 438150"/>
                  <a:gd name="connsiteY1" fmla="*/ 0 h 266700"/>
                  <a:gd name="connsiteX2" fmla="*/ 438150 w 438150"/>
                  <a:gd name="connsiteY2" fmla="*/ 57150 h 266700"/>
                  <a:gd name="connsiteX3" fmla="*/ 390525 w 438150"/>
                  <a:gd name="connsiteY3" fmla="*/ 152400 h 266700"/>
                  <a:gd name="connsiteX4" fmla="*/ 0 w 438150"/>
                  <a:gd name="connsiteY4" fmla="*/ 266700 h 266700"/>
                  <a:gd name="connsiteX0" fmla="*/ 0 w 450850"/>
                  <a:gd name="connsiteY0" fmla="*/ 266700 h 266700"/>
                  <a:gd name="connsiteX1" fmla="*/ 247650 w 450850"/>
                  <a:gd name="connsiteY1" fmla="*/ 0 h 266700"/>
                  <a:gd name="connsiteX2" fmla="*/ 450850 w 450850"/>
                  <a:gd name="connsiteY2" fmla="*/ 57150 h 266700"/>
                  <a:gd name="connsiteX3" fmla="*/ 403225 w 450850"/>
                  <a:gd name="connsiteY3" fmla="*/ 152400 h 266700"/>
                  <a:gd name="connsiteX4" fmla="*/ 0 w 450850"/>
                  <a:gd name="connsiteY4" fmla="*/ 266700 h 2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 h="266700">
                    <a:moveTo>
                      <a:pt x="0" y="266700"/>
                    </a:moveTo>
                    <a:lnTo>
                      <a:pt x="247650" y="0"/>
                    </a:lnTo>
                    <a:lnTo>
                      <a:pt x="450850" y="57150"/>
                    </a:lnTo>
                    <a:lnTo>
                      <a:pt x="403225" y="152400"/>
                    </a:lnTo>
                    <a:cubicBezTo>
                      <a:pt x="339725" y="158750"/>
                      <a:pt x="152400" y="165100"/>
                      <a:pt x="0" y="266700"/>
                    </a:cubicBezTo>
                    <a:close/>
                  </a:path>
                </a:pathLst>
              </a:custGeom>
              <a:solidFill>
                <a:srgbClr val="EDAF36"/>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29" name="任意多边形 28"/>
              <p:cNvSpPr/>
              <p:nvPr/>
            </p:nvSpPr>
            <p:spPr>
              <a:xfrm>
                <a:off x="3104661" y="2773505"/>
                <a:ext cx="793413" cy="232624"/>
              </a:xfrm>
              <a:custGeom>
                <a:avLst/>
                <a:gdLst>
                  <a:gd name="connsiteX0" fmla="*/ 600075 w 606425"/>
                  <a:gd name="connsiteY0" fmla="*/ 177800 h 177800"/>
                  <a:gd name="connsiteX1" fmla="*/ 606425 w 606425"/>
                  <a:gd name="connsiteY1" fmla="*/ 0 h 177800"/>
                  <a:gd name="connsiteX2" fmla="*/ 0 w 606425"/>
                  <a:gd name="connsiteY2" fmla="*/ 73025 h 177800"/>
                  <a:gd name="connsiteX3" fmla="*/ 600075 w 606425"/>
                  <a:gd name="connsiteY3" fmla="*/ 177800 h 177800"/>
                  <a:gd name="connsiteX0" fmla="*/ 600075 w 606425"/>
                  <a:gd name="connsiteY0" fmla="*/ 177800 h 177800"/>
                  <a:gd name="connsiteX1" fmla="*/ 606425 w 606425"/>
                  <a:gd name="connsiteY1" fmla="*/ 0 h 177800"/>
                  <a:gd name="connsiteX2" fmla="*/ 0 w 606425"/>
                  <a:gd name="connsiteY2" fmla="*/ 73025 h 177800"/>
                  <a:gd name="connsiteX3" fmla="*/ 600075 w 606425"/>
                  <a:gd name="connsiteY3" fmla="*/ 177800 h 177800"/>
                  <a:gd name="connsiteX0" fmla="*/ 600075 w 606425"/>
                  <a:gd name="connsiteY0" fmla="*/ 177800 h 177800"/>
                  <a:gd name="connsiteX1" fmla="*/ 606425 w 606425"/>
                  <a:gd name="connsiteY1" fmla="*/ 0 h 177800"/>
                  <a:gd name="connsiteX2" fmla="*/ 0 w 606425"/>
                  <a:gd name="connsiteY2" fmla="*/ 73025 h 177800"/>
                  <a:gd name="connsiteX3" fmla="*/ 600075 w 606425"/>
                  <a:gd name="connsiteY3" fmla="*/ 177800 h 177800"/>
                </a:gdLst>
                <a:ahLst/>
                <a:cxnLst>
                  <a:cxn ang="0">
                    <a:pos x="connsiteX0" y="connsiteY0"/>
                  </a:cxn>
                  <a:cxn ang="0">
                    <a:pos x="connsiteX1" y="connsiteY1"/>
                  </a:cxn>
                  <a:cxn ang="0">
                    <a:pos x="connsiteX2" y="connsiteY2"/>
                  </a:cxn>
                  <a:cxn ang="0">
                    <a:pos x="connsiteX3" y="connsiteY3"/>
                  </a:cxn>
                </a:cxnLst>
                <a:rect l="l" t="t" r="r" b="b"/>
                <a:pathLst>
                  <a:path w="606425" h="177800">
                    <a:moveTo>
                      <a:pt x="600075" y="177800"/>
                    </a:moveTo>
                    <a:lnTo>
                      <a:pt x="606425" y="0"/>
                    </a:lnTo>
                    <a:lnTo>
                      <a:pt x="0" y="73025"/>
                    </a:lnTo>
                    <a:cubicBezTo>
                      <a:pt x="228600" y="92075"/>
                      <a:pt x="479425" y="69850"/>
                      <a:pt x="600075" y="177800"/>
                    </a:cubicBezTo>
                    <a:close/>
                  </a:path>
                </a:pathLst>
              </a:custGeom>
              <a:solidFill>
                <a:srgbClr val="EDAF36"/>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30" name="任意多边形 29"/>
              <p:cNvSpPr/>
              <p:nvPr/>
            </p:nvSpPr>
            <p:spPr>
              <a:xfrm>
                <a:off x="5950147" y="2499341"/>
                <a:ext cx="1387434" cy="631407"/>
              </a:xfrm>
              <a:custGeom>
                <a:avLst/>
                <a:gdLst>
                  <a:gd name="connsiteX0" fmla="*/ 1060450 w 1060450"/>
                  <a:gd name="connsiteY0" fmla="*/ 482600 h 482600"/>
                  <a:gd name="connsiteX1" fmla="*/ 0 w 1060450"/>
                  <a:gd name="connsiteY1" fmla="*/ 349250 h 482600"/>
                  <a:gd name="connsiteX2" fmla="*/ 577850 w 1060450"/>
                  <a:gd name="connsiteY2" fmla="*/ 0 h 482600"/>
                  <a:gd name="connsiteX3" fmla="*/ 1060450 w 1060450"/>
                  <a:gd name="connsiteY3" fmla="*/ 482600 h 482600"/>
                  <a:gd name="connsiteX0" fmla="*/ 1060450 w 1060450"/>
                  <a:gd name="connsiteY0" fmla="*/ 482600 h 482600"/>
                  <a:gd name="connsiteX1" fmla="*/ 0 w 1060450"/>
                  <a:gd name="connsiteY1" fmla="*/ 349250 h 482600"/>
                  <a:gd name="connsiteX2" fmla="*/ 577850 w 1060450"/>
                  <a:gd name="connsiteY2" fmla="*/ 0 h 482600"/>
                  <a:gd name="connsiteX3" fmla="*/ 1060450 w 1060450"/>
                  <a:gd name="connsiteY3" fmla="*/ 482600 h 482600"/>
                  <a:gd name="connsiteX0" fmla="*/ 1060450 w 1060450"/>
                  <a:gd name="connsiteY0" fmla="*/ 482600 h 482600"/>
                  <a:gd name="connsiteX1" fmla="*/ 0 w 1060450"/>
                  <a:gd name="connsiteY1" fmla="*/ 349250 h 482600"/>
                  <a:gd name="connsiteX2" fmla="*/ 577850 w 1060450"/>
                  <a:gd name="connsiteY2" fmla="*/ 0 h 482600"/>
                  <a:gd name="connsiteX3" fmla="*/ 1060450 w 1060450"/>
                  <a:gd name="connsiteY3" fmla="*/ 482600 h 482600"/>
                  <a:gd name="connsiteX0" fmla="*/ 1060450 w 1060450"/>
                  <a:gd name="connsiteY0" fmla="*/ 482600 h 482600"/>
                  <a:gd name="connsiteX1" fmla="*/ 0 w 1060450"/>
                  <a:gd name="connsiteY1" fmla="*/ 349250 h 482600"/>
                  <a:gd name="connsiteX2" fmla="*/ 577850 w 1060450"/>
                  <a:gd name="connsiteY2" fmla="*/ 0 h 482600"/>
                  <a:gd name="connsiteX3" fmla="*/ 1060450 w 1060450"/>
                  <a:gd name="connsiteY3" fmla="*/ 482600 h 482600"/>
                  <a:gd name="connsiteX0" fmla="*/ 1060450 w 1060450"/>
                  <a:gd name="connsiteY0" fmla="*/ 482600 h 482600"/>
                  <a:gd name="connsiteX1" fmla="*/ 0 w 1060450"/>
                  <a:gd name="connsiteY1" fmla="*/ 349250 h 482600"/>
                  <a:gd name="connsiteX2" fmla="*/ 577850 w 1060450"/>
                  <a:gd name="connsiteY2" fmla="*/ 0 h 482600"/>
                  <a:gd name="connsiteX3" fmla="*/ 1060450 w 1060450"/>
                  <a:gd name="connsiteY3" fmla="*/ 482600 h 482600"/>
                </a:gdLst>
                <a:ahLst/>
                <a:cxnLst>
                  <a:cxn ang="0">
                    <a:pos x="connsiteX0" y="connsiteY0"/>
                  </a:cxn>
                  <a:cxn ang="0">
                    <a:pos x="connsiteX1" y="connsiteY1"/>
                  </a:cxn>
                  <a:cxn ang="0">
                    <a:pos x="connsiteX2" y="connsiteY2"/>
                  </a:cxn>
                  <a:cxn ang="0">
                    <a:pos x="connsiteX3" y="connsiteY3"/>
                  </a:cxn>
                </a:cxnLst>
                <a:rect l="l" t="t" r="r" b="b"/>
                <a:pathLst>
                  <a:path w="1060450" h="482600">
                    <a:moveTo>
                      <a:pt x="1060450" y="482600"/>
                    </a:moveTo>
                    <a:cubicBezTo>
                      <a:pt x="684742" y="317500"/>
                      <a:pt x="232833" y="384175"/>
                      <a:pt x="0" y="349250"/>
                    </a:cubicBezTo>
                    <a:lnTo>
                      <a:pt x="577850" y="0"/>
                    </a:lnTo>
                    <a:cubicBezTo>
                      <a:pt x="738717" y="160867"/>
                      <a:pt x="909108" y="277283"/>
                      <a:pt x="1060450" y="482600"/>
                    </a:cubicBezTo>
                    <a:close/>
                  </a:path>
                </a:pathLst>
              </a:custGeom>
              <a:solidFill>
                <a:srgbClr val="8DC85C"/>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31" name="任意多边形 30"/>
              <p:cNvSpPr/>
              <p:nvPr/>
            </p:nvSpPr>
            <p:spPr>
              <a:xfrm>
                <a:off x="6984492" y="2740274"/>
                <a:ext cx="465247" cy="373859"/>
              </a:xfrm>
              <a:custGeom>
                <a:avLst/>
                <a:gdLst>
                  <a:gd name="connsiteX0" fmla="*/ 254000 w 355600"/>
                  <a:gd name="connsiteY0" fmla="*/ 269875 h 269875"/>
                  <a:gd name="connsiteX1" fmla="*/ 355600 w 355600"/>
                  <a:gd name="connsiteY1" fmla="*/ 142875 h 269875"/>
                  <a:gd name="connsiteX2" fmla="*/ 120650 w 355600"/>
                  <a:gd name="connsiteY2" fmla="*/ 50800 h 269875"/>
                  <a:gd name="connsiteX3" fmla="*/ 0 w 355600"/>
                  <a:gd name="connsiteY3" fmla="*/ 0 h 269875"/>
                  <a:gd name="connsiteX4" fmla="*/ 254000 w 355600"/>
                  <a:gd name="connsiteY4" fmla="*/ 269875 h 269875"/>
                  <a:gd name="connsiteX0" fmla="*/ 257175 w 355600"/>
                  <a:gd name="connsiteY0" fmla="*/ 292100 h 292100"/>
                  <a:gd name="connsiteX1" fmla="*/ 355600 w 355600"/>
                  <a:gd name="connsiteY1" fmla="*/ 142875 h 292100"/>
                  <a:gd name="connsiteX2" fmla="*/ 120650 w 355600"/>
                  <a:gd name="connsiteY2" fmla="*/ 50800 h 292100"/>
                  <a:gd name="connsiteX3" fmla="*/ 0 w 355600"/>
                  <a:gd name="connsiteY3" fmla="*/ 0 h 292100"/>
                  <a:gd name="connsiteX4" fmla="*/ 257175 w 355600"/>
                  <a:gd name="connsiteY4" fmla="*/ 292100 h 292100"/>
                  <a:gd name="connsiteX0" fmla="*/ 266700 w 355600"/>
                  <a:gd name="connsiteY0" fmla="*/ 285750 h 285750"/>
                  <a:gd name="connsiteX1" fmla="*/ 355600 w 355600"/>
                  <a:gd name="connsiteY1" fmla="*/ 142875 h 285750"/>
                  <a:gd name="connsiteX2" fmla="*/ 120650 w 355600"/>
                  <a:gd name="connsiteY2" fmla="*/ 50800 h 285750"/>
                  <a:gd name="connsiteX3" fmla="*/ 0 w 355600"/>
                  <a:gd name="connsiteY3" fmla="*/ 0 h 285750"/>
                  <a:gd name="connsiteX4" fmla="*/ 266700 w 355600"/>
                  <a:gd name="connsiteY4" fmla="*/ 285750 h 285750"/>
                  <a:gd name="connsiteX0" fmla="*/ 266700 w 355600"/>
                  <a:gd name="connsiteY0" fmla="*/ 285750 h 285750"/>
                  <a:gd name="connsiteX1" fmla="*/ 355600 w 355600"/>
                  <a:gd name="connsiteY1" fmla="*/ 142875 h 285750"/>
                  <a:gd name="connsiteX2" fmla="*/ 120650 w 355600"/>
                  <a:gd name="connsiteY2" fmla="*/ 50800 h 285750"/>
                  <a:gd name="connsiteX3" fmla="*/ 0 w 355600"/>
                  <a:gd name="connsiteY3" fmla="*/ 0 h 285750"/>
                  <a:gd name="connsiteX4" fmla="*/ 266700 w 355600"/>
                  <a:gd name="connsiteY4" fmla="*/ 285750 h 285750"/>
                  <a:gd name="connsiteX0" fmla="*/ 266700 w 355600"/>
                  <a:gd name="connsiteY0" fmla="*/ 285750 h 285750"/>
                  <a:gd name="connsiteX1" fmla="*/ 355600 w 355600"/>
                  <a:gd name="connsiteY1" fmla="*/ 142875 h 285750"/>
                  <a:gd name="connsiteX2" fmla="*/ 120650 w 355600"/>
                  <a:gd name="connsiteY2" fmla="*/ 50800 h 285750"/>
                  <a:gd name="connsiteX3" fmla="*/ 0 w 355600"/>
                  <a:gd name="connsiteY3" fmla="*/ 0 h 285750"/>
                  <a:gd name="connsiteX4" fmla="*/ 266700 w 355600"/>
                  <a:gd name="connsiteY4" fmla="*/ 2857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600" h="285750">
                    <a:moveTo>
                      <a:pt x="266700" y="285750"/>
                    </a:moveTo>
                    <a:cubicBezTo>
                      <a:pt x="251883" y="200025"/>
                      <a:pt x="319617" y="152400"/>
                      <a:pt x="355600" y="142875"/>
                    </a:cubicBezTo>
                    <a:lnTo>
                      <a:pt x="120650" y="50800"/>
                    </a:lnTo>
                    <a:lnTo>
                      <a:pt x="0" y="0"/>
                    </a:lnTo>
                    <a:lnTo>
                      <a:pt x="266700" y="285750"/>
                    </a:lnTo>
                    <a:close/>
                  </a:path>
                </a:pathLst>
              </a:custGeom>
              <a:solidFill>
                <a:srgbClr val="EDAF36"/>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32" name="任意多边形 31"/>
              <p:cNvSpPr/>
              <p:nvPr/>
            </p:nvSpPr>
            <p:spPr>
              <a:xfrm>
                <a:off x="1322597" y="1581309"/>
                <a:ext cx="3215192" cy="1416512"/>
              </a:xfrm>
              <a:custGeom>
                <a:avLst/>
                <a:gdLst>
                  <a:gd name="connsiteX0" fmla="*/ 0 w 2457450"/>
                  <a:gd name="connsiteY0" fmla="*/ 1098550 h 1104900"/>
                  <a:gd name="connsiteX1" fmla="*/ 1276350 w 2457450"/>
                  <a:gd name="connsiteY1" fmla="*/ 203200 h 1104900"/>
                  <a:gd name="connsiteX2" fmla="*/ 2457450 w 2457450"/>
                  <a:gd name="connsiteY2" fmla="*/ 0 h 1104900"/>
                  <a:gd name="connsiteX3" fmla="*/ 628650 w 2457450"/>
                  <a:gd name="connsiteY3" fmla="*/ 1104900 h 1104900"/>
                  <a:gd name="connsiteX4" fmla="*/ 0 w 2457450"/>
                  <a:gd name="connsiteY4" fmla="*/ 1098550 h 1104900"/>
                  <a:gd name="connsiteX0" fmla="*/ 0 w 2457450"/>
                  <a:gd name="connsiteY0" fmla="*/ 1098550 h 1104900"/>
                  <a:gd name="connsiteX1" fmla="*/ 1276350 w 2457450"/>
                  <a:gd name="connsiteY1" fmla="*/ 203200 h 1104900"/>
                  <a:gd name="connsiteX2" fmla="*/ 2457450 w 2457450"/>
                  <a:gd name="connsiteY2" fmla="*/ 0 h 1104900"/>
                  <a:gd name="connsiteX3" fmla="*/ 628650 w 2457450"/>
                  <a:gd name="connsiteY3" fmla="*/ 1104900 h 1104900"/>
                  <a:gd name="connsiteX4" fmla="*/ 0 w 2457450"/>
                  <a:gd name="connsiteY4" fmla="*/ 1098550 h 1104900"/>
                  <a:gd name="connsiteX0" fmla="*/ 0 w 2457450"/>
                  <a:gd name="connsiteY0" fmla="*/ 1098550 h 1104900"/>
                  <a:gd name="connsiteX1" fmla="*/ 1276350 w 2457450"/>
                  <a:gd name="connsiteY1" fmla="*/ 203200 h 1104900"/>
                  <a:gd name="connsiteX2" fmla="*/ 2457450 w 2457450"/>
                  <a:gd name="connsiteY2" fmla="*/ 0 h 1104900"/>
                  <a:gd name="connsiteX3" fmla="*/ 628650 w 2457450"/>
                  <a:gd name="connsiteY3" fmla="*/ 1104900 h 1104900"/>
                  <a:gd name="connsiteX4" fmla="*/ 0 w 2457450"/>
                  <a:gd name="connsiteY4" fmla="*/ 1098550 h 1104900"/>
                  <a:gd name="connsiteX0" fmla="*/ 0 w 2457450"/>
                  <a:gd name="connsiteY0" fmla="*/ 1098550 h 1104900"/>
                  <a:gd name="connsiteX1" fmla="*/ 1276350 w 2457450"/>
                  <a:gd name="connsiteY1" fmla="*/ 203200 h 1104900"/>
                  <a:gd name="connsiteX2" fmla="*/ 2457450 w 2457450"/>
                  <a:gd name="connsiteY2" fmla="*/ 0 h 1104900"/>
                  <a:gd name="connsiteX3" fmla="*/ 628650 w 2457450"/>
                  <a:gd name="connsiteY3" fmla="*/ 1104900 h 1104900"/>
                  <a:gd name="connsiteX4" fmla="*/ 0 w 2457450"/>
                  <a:gd name="connsiteY4" fmla="*/ 1098550 h 1104900"/>
                  <a:gd name="connsiteX0" fmla="*/ 0 w 2457450"/>
                  <a:gd name="connsiteY0" fmla="*/ 1098550 h 1104900"/>
                  <a:gd name="connsiteX1" fmla="*/ 1276350 w 2457450"/>
                  <a:gd name="connsiteY1" fmla="*/ 203200 h 1104900"/>
                  <a:gd name="connsiteX2" fmla="*/ 2457450 w 2457450"/>
                  <a:gd name="connsiteY2" fmla="*/ 0 h 1104900"/>
                  <a:gd name="connsiteX3" fmla="*/ 628650 w 2457450"/>
                  <a:gd name="connsiteY3" fmla="*/ 1104900 h 1104900"/>
                  <a:gd name="connsiteX4" fmla="*/ 0 w 2457450"/>
                  <a:gd name="connsiteY4" fmla="*/ 1098550 h 1104900"/>
                  <a:gd name="connsiteX0" fmla="*/ 0 w 2457450"/>
                  <a:gd name="connsiteY0" fmla="*/ 1082675 h 1089025"/>
                  <a:gd name="connsiteX1" fmla="*/ 1276350 w 2457450"/>
                  <a:gd name="connsiteY1" fmla="*/ 187325 h 1089025"/>
                  <a:gd name="connsiteX2" fmla="*/ 2457450 w 2457450"/>
                  <a:gd name="connsiteY2" fmla="*/ 0 h 1089025"/>
                  <a:gd name="connsiteX3" fmla="*/ 628650 w 2457450"/>
                  <a:gd name="connsiteY3" fmla="*/ 1089025 h 1089025"/>
                  <a:gd name="connsiteX4" fmla="*/ 0 w 2457450"/>
                  <a:gd name="connsiteY4" fmla="*/ 1082675 h 1089025"/>
                  <a:gd name="connsiteX0" fmla="*/ 0 w 2457450"/>
                  <a:gd name="connsiteY0" fmla="*/ 1082675 h 1089025"/>
                  <a:gd name="connsiteX1" fmla="*/ 1276350 w 2457450"/>
                  <a:gd name="connsiteY1" fmla="*/ 187325 h 1089025"/>
                  <a:gd name="connsiteX2" fmla="*/ 2457450 w 2457450"/>
                  <a:gd name="connsiteY2" fmla="*/ 0 h 1089025"/>
                  <a:gd name="connsiteX3" fmla="*/ 628650 w 2457450"/>
                  <a:gd name="connsiteY3" fmla="*/ 1089025 h 1089025"/>
                  <a:gd name="connsiteX4" fmla="*/ 0 w 2457450"/>
                  <a:gd name="connsiteY4" fmla="*/ 1082675 h 1089025"/>
                  <a:gd name="connsiteX0" fmla="*/ 0 w 2457450"/>
                  <a:gd name="connsiteY0" fmla="*/ 1082675 h 1089025"/>
                  <a:gd name="connsiteX1" fmla="*/ 1276350 w 2457450"/>
                  <a:gd name="connsiteY1" fmla="*/ 187325 h 1089025"/>
                  <a:gd name="connsiteX2" fmla="*/ 2457450 w 2457450"/>
                  <a:gd name="connsiteY2" fmla="*/ 0 h 1089025"/>
                  <a:gd name="connsiteX3" fmla="*/ 628650 w 2457450"/>
                  <a:gd name="connsiteY3" fmla="*/ 1089025 h 1089025"/>
                  <a:gd name="connsiteX4" fmla="*/ 0 w 2457450"/>
                  <a:gd name="connsiteY4" fmla="*/ 1082675 h 1089025"/>
                  <a:gd name="connsiteX0" fmla="*/ 0 w 2457450"/>
                  <a:gd name="connsiteY0" fmla="*/ 1082675 h 1089025"/>
                  <a:gd name="connsiteX1" fmla="*/ 1292225 w 2457450"/>
                  <a:gd name="connsiteY1" fmla="*/ 215900 h 1089025"/>
                  <a:gd name="connsiteX2" fmla="*/ 2457450 w 2457450"/>
                  <a:gd name="connsiteY2" fmla="*/ 0 h 1089025"/>
                  <a:gd name="connsiteX3" fmla="*/ 628650 w 2457450"/>
                  <a:gd name="connsiteY3" fmla="*/ 1089025 h 1089025"/>
                  <a:gd name="connsiteX4" fmla="*/ 0 w 2457450"/>
                  <a:gd name="connsiteY4" fmla="*/ 1082675 h 1089025"/>
                  <a:gd name="connsiteX0" fmla="*/ 0 w 2457450"/>
                  <a:gd name="connsiteY0" fmla="*/ 1082675 h 1089025"/>
                  <a:gd name="connsiteX1" fmla="*/ 1285875 w 2457450"/>
                  <a:gd name="connsiteY1" fmla="*/ 193675 h 1089025"/>
                  <a:gd name="connsiteX2" fmla="*/ 2457450 w 2457450"/>
                  <a:gd name="connsiteY2" fmla="*/ 0 h 1089025"/>
                  <a:gd name="connsiteX3" fmla="*/ 628650 w 2457450"/>
                  <a:gd name="connsiteY3" fmla="*/ 1089025 h 1089025"/>
                  <a:gd name="connsiteX4" fmla="*/ 0 w 2457450"/>
                  <a:gd name="connsiteY4" fmla="*/ 1082675 h 1089025"/>
                  <a:gd name="connsiteX0" fmla="*/ 0 w 2457450"/>
                  <a:gd name="connsiteY0" fmla="*/ 1082675 h 1089025"/>
                  <a:gd name="connsiteX1" fmla="*/ 1285875 w 2457450"/>
                  <a:gd name="connsiteY1" fmla="*/ 193675 h 1089025"/>
                  <a:gd name="connsiteX2" fmla="*/ 2457450 w 2457450"/>
                  <a:gd name="connsiteY2" fmla="*/ 0 h 1089025"/>
                  <a:gd name="connsiteX3" fmla="*/ 628650 w 2457450"/>
                  <a:gd name="connsiteY3" fmla="*/ 1089025 h 1089025"/>
                  <a:gd name="connsiteX4" fmla="*/ 0 w 2457450"/>
                  <a:gd name="connsiteY4" fmla="*/ 1082675 h 1089025"/>
                  <a:gd name="connsiteX0" fmla="*/ 0 w 2457450"/>
                  <a:gd name="connsiteY0" fmla="*/ 1082675 h 1089025"/>
                  <a:gd name="connsiteX1" fmla="*/ 1285875 w 2457450"/>
                  <a:gd name="connsiteY1" fmla="*/ 193675 h 1089025"/>
                  <a:gd name="connsiteX2" fmla="*/ 2457450 w 2457450"/>
                  <a:gd name="connsiteY2" fmla="*/ 0 h 1089025"/>
                  <a:gd name="connsiteX3" fmla="*/ 628650 w 2457450"/>
                  <a:gd name="connsiteY3" fmla="*/ 1089025 h 1089025"/>
                  <a:gd name="connsiteX4" fmla="*/ 0 w 2457450"/>
                  <a:gd name="connsiteY4" fmla="*/ 1082675 h 1089025"/>
                  <a:gd name="connsiteX0" fmla="*/ 0 w 2457450"/>
                  <a:gd name="connsiteY0" fmla="*/ 1082675 h 1089025"/>
                  <a:gd name="connsiteX1" fmla="*/ 1285875 w 2457450"/>
                  <a:gd name="connsiteY1" fmla="*/ 193675 h 1089025"/>
                  <a:gd name="connsiteX2" fmla="*/ 2457450 w 2457450"/>
                  <a:gd name="connsiteY2" fmla="*/ 0 h 1089025"/>
                  <a:gd name="connsiteX3" fmla="*/ 628650 w 2457450"/>
                  <a:gd name="connsiteY3" fmla="*/ 1089025 h 1089025"/>
                  <a:gd name="connsiteX4" fmla="*/ 0 w 2457450"/>
                  <a:gd name="connsiteY4" fmla="*/ 1082675 h 1089025"/>
                  <a:gd name="connsiteX0" fmla="*/ 0 w 2457450"/>
                  <a:gd name="connsiteY0" fmla="*/ 1082675 h 1089025"/>
                  <a:gd name="connsiteX1" fmla="*/ 1285875 w 2457450"/>
                  <a:gd name="connsiteY1" fmla="*/ 193675 h 1089025"/>
                  <a:gd name="connsiteX2" fmla="*/ 2457450 w 2457450"/>
                  <a:gd name="connsiteY2" fmla="*/ 0 h 1089025"/>
                  <a:gd name="connsiteX3" fmla="*/ 628650 w 2457450"/>
                  <a:gd name="connsiteY3" fmla="*/ 1089025 h 1089025"/>
                  <a:gd name="connsiteX4" fmla="*/ 0 w 2457450"/>
                  <a:gd name="connsiteY4" fmla="*/ 1082675 h 1089025"/>
                  <a:gd name="connsiteX0" fmla="*/ 0 w 2457450"/>
                  <a:gd name="connsiteY0" fmla="*/ 1082675 h 1089025"/>
                  <a:gd name="connsiteX1" fmla="*/ 1285875 w 2457450"/>
                  <a:gd name="connsiteY1" fmla="*/ 193675 h 1089025"/>
                  <a:gd name="connsiteX2" fmla="*/ 2457450 w 2457450"/>
                  <a:gd name="connsiteY2" fmla="*/ 0 h 1089025"/>
                  <a:gd name="connsiteX3" fmla="*/ 628650 w 2457450"/>
                  <a:gd name="connsiteY3" fmla="*/ 1089025 h 1089025"/>
                  <a:gd name="connsiteX4" fmla="*/ 0 w 2457450"/>
                  <a:gd name="connsiteY4" fmla="*/ 1082675 h 1089025"/>
                  <a:gd name="connsiteX0" fmla="*/ 0 w 2457450"/>
                  <a:gd name="connsiteY0" fmla="*/ 1082675 h 1082675"/>
                  <a:gd name="connsiteX1" fmla="*/ 1285875 w 2457450"/>
                  <a:gd name="connsiteY1" fmla="*/ 193675 h 1082675"/>
                  <a:gd name="connsiteX2" fmla="*/ 2457450 w 2457450"/>
                  <a:gd name="connsiteY2" fmla="*/ 0 h 1082675"/>
                  <a:gd name="connsiteX3" fmla="*/ 1060450 w 2457450"/>
                  <a:gd name="connsiteY3" fmla="*/ 1050925 h 1082675"/>
                  <a:gd name="connsiteX4" fmla="*/ 0 w 2457450"/>
                  <a:gd name="connsiteY4" fmla="*/ 1082675 h 1082675"/>
                  <a:gd name="connsiteX0" fmla="*/ 0 w 2457450"/>
                  <a:gd name="connsiteY0" fmla="*/ 1082675 h 1082675"/>
                  <a:gd name="connsiteX1" fmla="*/ 1285875 w 2457450"/>
                  <a:gd name="connsiteY1" fmla="*/ 193675 h 1082675"/>
                  <a:gd name="connsiteX2" fmla="*/ 2457450 w 2457450"/>
                  <a:gd name="connsiteY2" fmla="*/ 0 h 1082675"/>
                  <a:gd name="connsiteX3" fmla="*/ 1060450 w 2457450"/>
                  <a:gd name="connsiteY3" fmla="*/ 1050925 h 1082675"/>
                  <a:gd name="connsiteX4" fmla="*/ 0 w 2457450"/>
                  <a:gd name="connsiteY4" fmla="*/ 1082675 h 1082675"/>
                  <a:gd name="connsiteX0" fmla="*/ 0 w 2457450"/>
                  <a:gd name="connsiteY0" fmla="*/ 1082675 h 1082675"/>
                  <a:gd name="connsiteX1" fmla="*/ 1285875 w 2457450"/>
                  <a:gd name="connsiteY1" fmla="*/ 193675 h 1082675"/>
                  <a:gd name="connsiteX2" fmla="*/ 2457450 w 2457450"/>
                  <a:gd name="connsiteY2" fmla="*/ 0 h 1082675"/>
                  <a:gd name="connsiteX3" fmla="*/ 1060450 w 2457450"/>
                  <a:gd name="connsiteY3" fmla="*/ 1050925 h 1082675"/>
                  <a:gd name="connsiteX4" fmla="*/ 0 w 2457450"/>
                  <a:gd name="connsiteY4" fmla="*/ 1082675 h 1082675"/>
                  <a:gd name="connsiteX0" fmla="*/ 0 w 2457450"/>
                  <a:gd name="connsiteY0" fmla="*/ 1082675 h 1082675"/>
                  <a:gd name="connsiteX1" fmla="*/ 1285875 w 2457450"/>
                  <a:gd name="connsiteY1" fmla="*/ 193675 h 1082675"/>
                  <a:gd name="connsiteX2" fmla="*/ 2457450 w 2457450"/>
                  <a:gd name="connsiteY2" fmla="*/ 0 h 1082675"/>
                  <a:gd name="connsiteX3" fmla="*/ 1060450 w 2457450"/>
                  <a:gd name="connsiteY3" fmla="*/ 1050925 h 1082675"/>
                  <a:gd name="connsiteX4" fmla="*/ 0 w 2457450"/>
                  <a:gd name="connsiteY4" fmla="*/ 1082675 h 1082675"/>
                  <a:gd name="connsiteX0" fmla="*/ 0 w 2457450"/>
                  <a:gd name="connsiteY0" fmla="*/ 1082675 h 1082675"/>
                  <a:gd name="connsiteX1" fmla="*/ 1285875 w 2457450"/>
                  <a:gd name="connsiteY1" fmla="*/ 193675 h 1082675"/>
                  <a:gd name="connsiteX2" fmla="*/ 2457450 w 2457450"/>
                  <a:gd name="connsiteY2" fmla="*/ 0 h 1082675"/>
                  <a:gd name="connsiteX3" fmla="*/ 1060450 w 2457450"/>
                  <a:gd name="connsiteY3" fmla="*/ 1050925 h 1082675"/>
                  <a:gd name="connsiteX4" fmla="*/ 0 w 2457450"/>
                  <a:gd name="connsiteY4" fmla="*/ 1082675 h 1082675"/>
                  <a:gd name="connsiteX0" fmla="*/ 0 w 2457450"/>
                  <a:gd name="connsiteY0" fmla="*/ 1082675 h 1082675"/>
                  <a:gd name="connsiteX1" fmla="*/ 1285875 w 2457450"/>
                  <a:gd name="connsiteY1" fmla="*/ 193675 h 1082675"/>
                  <a:gd name="connsiteX2" fmla="*/ 2457450 w 2457450"/>
                  <a:gd name="connsiteY2" fmla="*/ 0 h 1082675"/>
                  <a:gd name="connsiteX3" fmla="*/ 1060450 w 2457450"/>
                  <a:gd name="connsiteY3" fmla="*/ 1050925 h 1082675"/>
                  <a:gd name="connsiteX4" fmla="*/ 0 w 2457450"/>
                  <a:gd name="connsiteY4" fmla="*/ 1082675 h 1082675"/>
                  <a:gd name="connsiteX0" fmla="*/ 0 w 2457450"/>
                  <a:gd name="connsiteY0" fmla="*/ 1082675 h 1082675"/>
                  <a:gd name="connsiteX1" fmla="*/ 1285875 w 2457450"/>
                  <a:gd name="connsiteY1" fmla="*/ 193675 h 1082675"/>
                  <a:gd name="connsiteX2" fmla="*/ 2457450 w 2457450"/>
                  <a:gd name="connsiteY2" fmla="*/ 0 h 1082675"/>
                  <a:gd name="connsiteX3" fmla="*/ 1060450 w 2457450"/>
                  <a:gd name="connsiteY3" fmla="*/ 1050925 h 1082675"/>
                  <a:gd name="connsiteX4" fmla="*/ 0 w 2457450"/>
                  <a:gd name="connsiteY4" fmla="*/ 1082675 h 1082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7450" h="1082675">
                    <a:moveTo>
                      <a:pt x="0" y="1082675"/>
                    </a:moveTo>
                    <a:cubicBezTo>
                      <a:pt x="425450" y="784225"/>
                      <a:pt x="812800" y="415925"/>
                      <a:pt x="1285875" y="193675"/>
                    </a:cubicBezTo>
                    <a:cubicBezTo>
                      <a:pt x="1603375" y="68792"/>
                      <a:pt x="2054225" y="13758"/>
                      <a:pt x="2457450" y="0"/>
                    </a:cubicBezTo>
                    <a:cubicBezTo>
                      <a:pt x="1524000" y="88371"/>
                      <a:pt x="1205003" y="776999"/>
                      <a:pt x="1060450" y="1050925"/>
                    </a:cubicBezTo>
                    <a:cubicBezTo>
                      <a:pt x="920750" y="886883"/>
                      <a:pt x="193675" y="992717"/>
                      <a:pt x="0" y="1082675"/>
                    </a:cubicBezTo>
                    <a:close/>
                  </a:path>
                </a:pathLst>
              </a:custGeom>
              <a:solidFill>
                <a:srgbClr val="EDAF36"/>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33" name="任意多边形 32"/>
              <p:cNvSpPr/>
              <p:nvPr/>
            </p:nvSpPr>
            <p:spPr>
              <a:xfrm>
                <a:off x="4688709" y="1605156"/>
                <a:ext cx="3139044" cy="1475744"/>
              </a:xfrm>
              <a:custGeom>
                <a:avLst/>
                <a:gdLst>
                  <a:gd name="connsiteX0" fmla="*/ 933450 w 2413000"/>
                  <a:gd name="connsiteY0" fmla="*/ 1085850 h 1174750"/>
                  <a:gd name="connsiteX1" fmla="*/ 2413000 w 2413000"/>
                  <a:gd name="connsiteY1" fmla="*/ 1174750 h 1174750"/>
                  <a:gd name="connsiteX2" fmla="*/ 0 w 2413000"/>
                  <a:gd name="connsiteY2" fmla="*/ 0 h 1174750"/>
                  <a:gd name="connsiteX3" fmla="*/ 933450 w 2413000"/>
                  <a:gd name="connsiteY3" fmla="*/ 1085850 h 1174750"/>
                  <a:gd name="connsiteX0" fmla="*/ 908050 w 2387600"/>
                  <a:gd name="connsiteY0" fmla="*/ 1041400 h 1130300"/>
                  <a:gd name="connsiteX1" fmla="*/ 2387600 w 2387600"/>
                  <a:gd name="connsiteY1" fmla="*/ 1130300 h 1130300"/>
                  <a:gd name="connsiteX2" fmla="*/ 0 w 2387600"/>
                  <a:gd name="connsiteY2" fmla="*/ 0 h 1130300"/>
                  <a:gd name="connsiteX3" fmla="*/ 908050 w 2387600"/>
                  <a:gd name="connsiteY3" fmla="*/ 1041400 h 1130300"/>
                  <a:gd name="connsiteX0" fmla="*/ 908050 w 2387600"/>
                  <a:gd name="connsiteY0" fmla="*/ 1041674 h 1130574"/>
                  <a:gd name="connsiteX1" fmla="*/ 2387600 w 2387600"/>
                  <a:gd name="connsiteY1" fmla="*/ 1130574 h 1130574"/>
                  <a:gd name="connsiteX2" fmla="*/ 0 w 2387600"/>
                  <a:gd name="connsiteY2" fmla="*/ 274 h 1130574"/>
                  <a:gd name="connsiteX3" fmla="*/ 908050 w 2387600"/>
                  <a:gd name="connsiteY3" fmla="*/ 1041674 h 1130574"/>
                  <a:gd name="connsiteX0" fmla="*/ 908050 w 2387600"/>
                  <a:gd name="connsiteY0" fmla="*/ 1041674 h 1130574"/>
                  <a:gd name="connsiteX1" fmla="*/ 2387600 w 2387600"/>
                  <a:gd name="connsiteY1" fmla="*/ 1130574 h 1130574"/>
                  <a:gd name="connsiteX2" fmla="*/ 0 w 2387600"/>
                  <a:gd name="connsiteY2" fmla="*/ 274 h 1130574"/>
                  <a:gd name="connsiteX3" fmla="*/ 908050 w 2387600"/>
                  <a:gd name="connsiteY3" fmla="*/ 1041674 h 1130574"/>
                  <a:gd name="connsiteX0" fmla="*/ 908050 w 2387600"/>
                  <a:gd name="connsiteY0" fmla="*/ 1041674 h 1130574"/>
                  <a:gd name="connsiteX1" fmla="*/ 2387600 w 2387600"/>
                  <a:gd name="connsiteY1" fmla="*/ 1130574 h 1130574"/>
                  <a:gd name="connsiteX2" fmla="*/ 0 w 2387600"/>
                  <a:gd name="connsiteY2" fmla="*/ 274 h 1130574"/>
                  <a:gd name="connsiteX3" fmla="*/ 908050 w 2387600"/>
                  <a:gd name="connsiteY3" fmla="*/ 1041674 h 1130574"/>
                  <a:gd name="connsiteX0" fmla="*/ 908050 w 2387600"/>
                  <a:gd name="connsiteY0" fmla="*/ 1041674 h 1130574"/>
                  <a:gd name="connsiteX1" fmla="*/ 2387600 w 2387600"/>
                  <a:gd name="connsiteY1" fmla="*/ 1130574 h 1130574"/>
                  <a:gd name="connsiteX2" fmla="*/ 0 w 2387600"/>
                  <a:gd name="connsiteY2" fmla="*/ 274 h 1130574"/>
                  <a:gd name="connsiteX3" fmla="*/ 908050 w 2387600"/>
                  <a:gd name="connsiteY3" fmla="*/ 1041674 h 1130574"/>
                  <a:gd name="connsiteX0" fmla="*/ 908050 w 2387600"/>
                  <a:gd name="connsiteY0" fmla="*/ 1054370 h 1143270"/>
                  <a:gd name="connsiteX1" fmla="*/ 2387600 w 2387600"/>
                  <a:gd name="connsiteY1" fmla="*/ 1143270 h 1143270"/>
                  <a:gd name="connsiteX2" fmla="*/ 0 w 2387600"/>
                  <a:gd name="connsiteY2" fmla="*/ 270 h 1143270"/>
                  <a:gd name="connsiteX3" fmla="*/ 908050 w 2387600"/>
                  <a:gd name="connsiteY3" fmla="*/ 1054370 h 1143270"/>
                  <a:gd name="connsiteX0" fmla="*/ 908050 w 2387600"/>
                  <a:gd name="connsiteY0" fmla="*/ 1054342 h 1143242"/>
                  <a:gd name="connsiteX1" fmla="*/ 2387600 w 2387600"/>
                  <a:gd name="connsiteY1" fmla="*/ 1143242 h 1143242"/>
                  <a:gd name="connsiteX2" fmla="*/ 0 w 2387600"/>
                  <a:gd name="connsiteY2" fmla="*/ 242 h 1143242"/>
                  <a:gd name="connsiteX3" fmla="*/ 908050 w 2387600"/>
                  <a:gd name="connsiteY3" fmla="*/ 1054342 h 1143242"/>
                  <a:gd name="connsiteX0" fmla="*/ 908050 w 2387600"/>
                  <a:gd name="connsiteY0" fmla="*/ 1056475 h 1145375"/>
                  <a:gd name="connsiteX1" fmla="*/ 2387600 w 2387600"/>
                  <a:gd name="connsiteY1" fmla="*/ 1145375 h 1145375"/>
                  <a:gd name="connsiteX2" fmla="*/ 0 w 2387600"/>
                  <a:gd name="connsiteY2" fmla="*/ 2375 h 1145375"/>
                  <a:gd name="connsiteX3" fmla="*/ 908050 w 2387600"/>
                  <a:gd name="connsiteY3" fmla="*/ 1056475 h 1145375"/>
                  <a:gd name="connsiteX0" fmla="*/ 908050 w 2387600"/>
                  <a:gd name="connsiteY0" fmla="*/ 1056475 h 1145375"/>
                  <a:gd name="connsiteX1" fmla="*/ 2387600 w 2387600"/>
                  <a:gd name="connsiteY1" fmla="*/ 1145375 h 1145375"/>
                  <a:gd name="connsiteX2" fmla="*/ 0 w 2387600"/>
                  <a:gd name="connsiteY2" fmla="*/ 2375 h 1145375"/>
                  <a:gd name="connsiteX3" fmla="*/ 908050 w 2387600"/>
                  <a:gd name="connsiteY3" fmla="*/ 1056475 h 1145375"/>
                  <a:gd name="connsiteX0" fmla="*/ 908050 w 2387600"/>
                  <a:gd name="connsiteY0" fmla="*/ 1056475 h 1145375"/>
                  <a:gd name="connsiteX1" fmla="*/ 2387600 w 2387600"/>
                  <a:gd name="connsiteY1" fmla="*/ 1145375 h 1145375"/>
                  <a:gd name="connsiteX2" fmla="*/ 0 w 2387600"/>
                  <a:gd name="connsiteY2" fmla="*/ 2375 h 1145375"/>
                  <a:gd name="connsiteX3" fmla="*/ 908050 w 2387600"/>
                  <a:gd name="connsiteY3" fmla="*/ 1056475 h 1145375"/>
                  <a:gd name="connsiteX0" fmla="*/ 908050 w 2387600"/>
                  <a:gd name="connsiteY0" fmla="*/ 1056475 h 1145375"/>
                  <a:gd name="connsiteX1" fmla="*/ 2387600 w 2387600"/>
                  <a:gd name="connsiteY1" fmla="*/ 1145375 h 1145375"/>
                  <a:gd name="connsiteX2" fmla="*/ 0 w 2387600"/>
                  <a:gd name="connsiteY2" fmla="*/ 2375 h 1145375"/>
                  <a:gd name="connsiteX3" fmla="*/ 908050 w 2387600"/>
                  <a:gd name="connsiteY3" fmla="*/ 1056475 h 1145375"/>
                  <a:gd name="connsiteX0" fmla="*/ 904875 w 2387600"/>
                  <a:gd name="connsiteY0" fmla="*/ 1075525 h 1145375"/>
                  <a:gd name="connsiteX1" fmla="*/ 2387600 w 2387600"/>
                  <a:gd name="connsiteY1" fmla="*/ 1145375 h 1145375"/>
                  <a:gd name="connsiteX2" fmla="*/ 0 w 2387600"/>
                  <a:gd name="connsiteY2" fmla="*/ 2375 h 1145375"/>
                  <a:gd name="connsiteX3" fmla="*/ 904875 w 2387600"/>
                  <a:gd name="connsiteY3" fmla="*/ 1075525 h 1145375"/>
                  <a:gd name="connsiteX0" fmla="*/ 904875 w 2387600"/>
                  <a:gd name="connsiteY0" fmla="*/ 1075525 h 1145375"/>
                  <a:gd name="connsiteX1" fmla="*/ 2387600 w 2387600"/>
                  <a:gd name="connsiteY1" fmla="*/ 1145375 h 1145375"/>
                  <a:gd name="connsiteX2" fmla="*/ 0 w 2387600"/>
                  <a:gd name="connsiteY2" fmla="*/ 2375 h 1145375"/>
                  <a:gd name="connsiteX3" fmla="*/ 904875 w 2387600"/>
                  <a:gd name="connsiteY3" fmla="*/ 1075525 h 1145375"/>
                  <a:gd name="connsiteX0" fmla="*/ 916523 w 2399248"/>
                  <a:gd name="connsiteY0" fmla="*/ 1058098 h 1127948"/>
                  <a:gd name="connsiteX1" fmla="*/ 2399248 w 2399248"/>
                  <a:gd name="connsiteY1" fmla="*/ 1127948 h 1127948"/>
                  <a:gd name="connsiteX2" fmla="*/ 0 w 2399248"/>
                  <a:gd name="connsiteY2" fmla="*/ 2420 h 1127948"/>
                  <a:gd name="connsiteX3" fmla="*/ 916523 w 2399248"/>
                  <a:gd name="connsiteY3" fmla="*/ 1058098 h 1127948"/>
                  <a:gd name="connsiteX0" fmla="*/ 916523 w 2399248"/>
                  <a:gd name="connsiteY0" fmla="*/ 1058098 h 1127948"/>
                  <a:gd name="connsiteX1" fmla="*/ 2399248 w 2399248"/>
                  <a:gd name="connsiteY1" fmla="*/ 1127948 h 1127948"/>
                  <a:gd name="connsiteX2" fmla="*/ 0 w 2399248"/>
                  <a:gd name="connsiteY2" fmla="*/ 2420 h 1127948"/>
                  <a:gd name="connsiteX3" fmla="*/ 916523 w 2399248"/>
                  <a:gd name="connsiteY3" fmla="*/ 1058098 h 1127948"/>
                </a:gdLst>
                <a:ahLst/>
                <a:cxnLst>
                  <a:cxn ang="0">
                    <a:pos x="connsiteX0" y="connsiteY0"/>
                  </a:cxn>
                  <a:cxn ang="0">
                    <a:pos x="connsiteX1" y="connsiteY1"/>
                  </a:cxn>
                  <a:cxn ang="0">
                    <a:pos x="connsiteX2" y="connsiteY2"/>
                  </a:cxn>
                  <a:cxn ang="0">
                    <a:pos x="connsiteX3" y="connsiteY3"/>
                  </a:cxn>
                </a:cxnLst>
                <a:rect l="l" t="t" r="r" b="b"/>
                <a:pathLst>
                  <a:path w="2399248" h="1127948">
                    <a:moveTo>
                      <a:pt x="916523" y="1058098"/>
                    </a:moveTo>
                    <a:cubicBezTo>
                      <a:pt x="1304931" y="989306"/>
                      <a:pt x="1887015" y="942740"/>
                      <a:pt x="2399248" y="1127948"/>
                    </a:cubicBezTo>
                    <a:cubicBezTo>
                      <a:pt x="2009781" y="846431"/>
                      <a:pt x="1595967" y="-52613"/>
                      <a:pt x="0" y="2420"/>
                    </a:cubicBezTo>
                    <a:cubicBezTo>
                      <a:pt x="738115" y="84946"/>
                      <a:pt x="778940" y="895115"/>
                      <a:pt x="916523" y="1058098"/>
                    </a:cubicBezTo>
                    <a:close/>
                  </a:path>
                </a:pathLst>
              </a:custGeom>
              <a:solidFill>
                <a:srgbClr val="EF605E"/>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sp>
            <p:nvSpPr>
              <p:cNvPr id="34" name="任意多边形 33"/>
              <p:cNvSpPr/>
              <p:nvPr/>
            </p:nvSpPr>
            <p:spPr>
              <a:xfrm>
                <a:off x="2710031" y="1585463"/>
                <a:ext cx="3181960" cy="1404050"/>
              </a:xfrm>
              <a:custGeom>
                <a:avLst/>
                <a:gdLst>
                  <a:gd name="connsiteX0" fmla="*/ 0 w 2432050"/>
                  <a:gd name="connsiteY0" fmla="*/ 1047750 h 1073150"/>
                  <a:gd name="connsiteX1" fmla="*/ 1409700 w 2432050"/>
                  <a:gd name="connsiteY1" fmla="*/ 0 h 1073150"/>
                  <a:gd name="connsiteX2" fmla="*/ 2432050 w 2432050"/>
                  <a:gd name="connsiteY2" fmla="*/ 1073150 h 1073150"/>
                  <a:gd name="connsiteX3" fmla="*/ 0 w 2432050"/>
                  <a:gd name="connsiteY3" fmla="*/ 1047750 h 1073150"/>
                  <a:gd name="connsiteX0" fmla="*/ 0 w 2432050"/>
                  <a:gd name="connsiteY0" fmla="*/ 1048038 h 1073438"/>
                  <a:gd name="connsiteX1" fmla="*/ 1409700 w 2432050"/>
                  <a:gd name="connsiteY1" fmla="*/ 288 h 1073438"/>
                  <a:gd name="connsiteX2" fmla="*/ 2432050 w 2432050"/>
                  <a:gd name="connsiteY2" fmla="*/ 1073438 h 1073438"/>
                  <a:gd name="connsiteX3" fmla="*/ 0 w 2432050"/>
                  <a:gd name="connsiteY3" fmla="*/ 1048038 h 1073438"/>
                  <a:gd name="connsiteX0" fmla="*/ 0 w 2432050"/>
                  <a:gd name="connsiteY0" fmla="*/ 1048038 h 1073438"/>
                  <a:gd name="connsiteX1" fmla="*/ 1409700 w 2432050"/>
                  <a:gd name="connsiteY1" fmla="*/ 288 h 1073438"/>
                  <a:gd name="connsiteX2" fmla="*/ 2432050 w 2432050"/>
                  <a:gd name="connsiteY2" fmla="*/ 1073438 h 1073438"/>
                  <a:gd name="connsiteX3" fmla="*/ 0 w 2432050"/>
                  <a:gd name="connsiteY3" fmla="*/ 1048038 h 1073438"/>
                  <a:gd name="connsiteX0" fmla="*/ 0 w 2432050"/>
                  <a:gd name="connsiteY0" fmla="*/ 1048038 h 1073438"/>
                  <a:gd name="connsiteX1" fmla="*/ 1409700 w 2432050"/>
                  <a:gd name="connsiteY1" fmla="*/ 288 h 1073438"/>
                  <a:gd name="connsiteX2" fmla="*/ 2432050 w 2432050"/>
                  <a:gd name="connsiteY2" fmla="*/ 1073438 h 1073438"/>
                  <a:gd name="connsiteX3" fmla="*/ 0 w 2432050"/>
                  <a:gd name="connsiteY3" fmla="*/ 1048038 h 1073438"/>
                  <a:gd name="connsiteX0" fmla="*/ 0 w 2432050"/>
                  <a:gd name="connsiteY0" fmla="*/ 1047984 h 1073384"/>
                  <a:gd name="connsiteX1" fmla="*/ 1409700 w 2432050"/>
                  <a:gd name="connsiteY1" fmla="*/ 234 h 1073384"/>
                  <a:gd name="connsiteX2" fmla="*/ 2432050 w 2432050"/>
                  <a:gd name="connsiteY2" fmla="*/ 1073384 h 1073384"/>
                  <a:gd name="connsiteX3" fmla="*/ 0 w 2432050"/>
                  <a:gd name="connsiteY3" fmla="*/ 1047984 h 1073384"/>
                  <a:gd name="connsiteX0" fmla="*/ 0 w 2432050"/>
                  <a:gd name="connsiteY0" fmla="*/ 1047984 h 1073384"/>
                  <a:gd name="connsiteX1" fmla="*/ 1409700 w 2432050"/>
                  <a:gd name="connsiteY1" fmla="*/ 234 h 1073384"/>
                  <a:gd name="connsiteX2" fmla="*/ 2432050 w 2432050"/>
                  <a:gd name="connsiteY2" fmla="*/ 1073384 h 1073384"/>
                  <a:gd name="connsiteX3" fmla="*/ 0 w 2432050"/>
                  <a:gd name="connsiteY3" fmla="*/ 1047984 h 1073384"/>
                  <a:gd name="connsiteX0" fmla="*/ 0 w 2432050"/>
                  <a:gd name="connsiteY0" fmla="*/ 1047984 h 1073384"/>
                  <a:gd name="connsiteX1" fmla="*/ 1409700 w 2432050"/>
                  <a:gd name="connsiteY1" fmla="*/ 234 h 1073384"/>
                  <a:gd name="connsiteX2" fmla="*/ 2432050 w 2432050"/>
                  <a:gd name="connsiteY2" fmla="*/ 1073384 h 1073384"/>
                  <a:gd name="connsiteX3" fmla="*/ 0 w 2432050"/>
                  <a:gd name="connsiteY3" fmla="*/ 1047984 h 1073384"/>
                  <a:gd name="connsiteX0" fmla="*/ 0 w 2432050"/>
                  <a:gd name="connsiteY0" fmla="*/ 1047750 h 1073150"/>
                  <a:gd name="connsiteX1" fmla="*/ 1409700 w 2432050"/>
                  <a:gd name="connsiteY1" fmla="*/ 0 h 1073150"/>
                  <a:gd name="connsiteX2" fmla="*/ 2432050 w 2432050"/>
                  <a:gd name="connsiteY2" fmla="*/ 1073150 h 1073150"/>
                  <a:gd name="connsiteX3" fmla="*/ 0 w 2432050"/>
                  <a:gd name="connsiteY3" fmla="*/ 1047750 h 1073150"/>
                  <a:gd name="connsiteX0" fmla="*/ 0 w 2432050"/>
                  <a:gd name="connsiteY0" fmla="*/ 1047750 h 1073150"/>
                  <a:gd name="connsiteX1" fmla="*/ 1409700 w 2432050"/>
                  <a:gd name="connsiteY1" fmla="*/ 0 h 1073150"/>
                  <a:gd name="connsiteX2" fmla="*/ 2432050 w 2432050"/>
                  <a:gd name="connsiteY2" fmla="*/ 1073150 h 1073150"/>
                  <a:gd name="connsiteX3" fmla="*/ 0 w 2432050"/>
                  <a:gd name="connsiteY3" fmla="*/ 1047750 h 1073150"/>
                  <a:gd name="connsiteX0" fmla="*/ 0 w 2432050"/>
                  <a:gd name="connsiteY0" fmla="*/ 1047750 h 1073150"/>
                  <a:gd name="connsiteX1" fmla="*/ 1409700 w 2432050"/>
                  <a:gd name="connsiteY1" fmla="*/ 0 h 1073150"/>
                  <a:gd name="connsiteX2" fmla="*/ 2432050 w 2432050"/>
                  <a:gd name="connsiteY2" fmla="*/ 1073150 h 1073150"/>
                  <a:gd name="connsiteX3" fmla="*/ 0 w 2432050"/>
                  <a:gd name="connsiteY3" fmla="*/ 1047750 h 1073150"/>
                  <a:gd name="connsiteX0" fmla="*/ 0 w 2432050"/>
                  <a:gd name="connsiteY0" fmla="*/ 1047750 h 1073150"/>
                  <a:gd name="connsiteX1" fmla="*/ 1409700 w 2432050"/>
                  <a:gd name="connsiteY1" fmla="*/ 0 h 1073150"/>
                  <a:gd name="connsiteX2" fmla="*/ 2432050 w 2432050"/>
                  <a:gd name="connsiteY2" fmla="*/ 1073150 h 1073150"/>
                  <a:gd name="connsiteX3" fmla="*/ 0 w 2432050"/>
                  <a:gd name="connsiteY3" fmla="*/ 1047750 h 1073150"/>
                  <a:gd name="connsiteX0" fmla="*/ 0 w 2432050"/>
                  <a:gd name="connsiteY0" fmla="*/ 1047750 h 1073150"/>
                  <a:gd name="connsiteX1" fmla="*/ 1409700 w 2432050"/>
                  <a:gd name="connsiteY1" fmla="*/ 0 h 1073150"/>
                  <a:gd name="connsiteX2" fmla="*/ 2432050 w 2432050"/>
                  <a:gd name="connsiteY2" fmla="*/ 1073150 h 1073150"/>
                  <a:gd name="connsiteX3" fmla="*/ 0 w 2432050"/>
                  <a:gd name="connsiteY3" fmla="*/ 1047750 h 1073150"/>
                </a:gdLst>
                <a:ahLst/>
                <a:cxnLst>
                  <a:cxn ang="0">
                    <a:pos x="connsiteX0" y="connsiteY0"/>
                  </a:cxn>
                  <a:cxn ang="0">
                    <a:pos x="connsiteX1" y="connsiteY1"/>
                  </a:cxn>
                  <a:cxn ang="0">
                    <a:pos x="connsiteX2" y="connsiteY2"/>
                  </a:cxn>
                  <a:cxn ang="0">
                    <a:pos x="connsiteX3" y="connsiteY3"/>
                  </a:cxn>
                </a:cxnLst>
                <a:rect l="l" t="t" r="r" b="b"/>
                <a:pathLst>
                  <a:path w="2432050" h="1073150">
                    <a:moveTo>
                      <a:pt x="0" y="1047750"/>
                    </a:moveTo>
                    <a:cubicBezTo>
                      <a:pt x="17553" y="983886"/>
                      <a:pt x="445996" y="25400"/>
                      <a:pt x="1409700" y="0"/>
                    </a:cubicBezTo>
                    <a:cubicBezTo>
                      <a:pt x="2258444" y="41308"/>
                      <a:pt x="2326217" y="893233"/>
                      <a:pt x="2432050" y="1073150"/>
                    </a:cubicBezTo>
                    <a:cubicBezTo>
                      <a:pt x="1519767" y="842433"/>
                      <a:pt x="804333" y="948267"/>
                      <a:pt x="0" y="1047750"/>
                    </a:cubicBezTo>
                    <a:close/>
                  </a:path>
                </a:pathLst>
              </a:custGeom>
              <a:solidFill>
                <a:srgbClr val="48AFBA"/>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prstClr val="white"/>
                  </a:solidFill>
                </a:endParaRPr>
              </a:p>
            </p:txBody>
          </p:sp>
        </p:grpSp>
        <p:sp>
          <p:nvSpPr>
            <p:cNvPr id="24" name="TextBox 23"/>
            <p:cNvSpPr txBox="1"/>
            <p:nvPr/>
          </p:nvSpPr>
          <p:spPr>
            <a:xfrm>
              <a:off x="3862481" y="2204762"/>
              <a:ext cx="1388716" cy="369332"/>
            </a:xfrm>
            <a:prstGeom prst="rect">
              <a:avLst/>
            </a:prstGeom>
            <a:noFill/>
            <a:effectLst/>
          </p:spPr>
          <p:txBody>
            <a:bodyPr wrap="square" rtlCol="0">
              <a:spAutoFit/>
            </a:bodyPr>
            <a:lstStyle/>
            <a:p>
              <a:pPr algn="ctr"/>
              <a:r>
                <a:rPr lang="zh-CN" altLang="en-US" b="1" dirty="0">
                  <a:solidFill>
                    <a:prstClr val="white"/>
                  </a:solidFill>
                  <a:latin typeface="微软雅黑" pitchFamily="34" charset="-122"/>
                  <a:ea typeface="微软雅黑" pitchFamily="34" charset="-122"/>
                </a:rPr>
                <a:t>添加标题</a:t>
              </a:r>
            </a:p>
          </p:txBody>
        </p:sp>
      </p:grpSp>
      <p:grpSp>
        <p:nvGrpSpPr>
          <p:cNvPr id="35" name="组合 34"/>
          <p:cNvGrpSpPr/>
          <p:nvPr/>
        </p:nvGrpSpPr>
        <p:grpSpPr>
          <a:xfrm>
            <a:off x="5344307" y="2715766"/>
            <a:ext cx="1378311" cy="1691392"/>
            <a:chOff x="5724127" y="3799565"/>
            <a:chExt cx="1154303" cy="1925614"/>
          </a:xfrm>
        </p:grpSpPr>
        <p:sp>
          <p:nvSpPr>
            <p:cNvPr id="36" name="TextBox 11"/>
            <p:cNvSpPr txBox="1">
              <a:spLocks noChangeArrowheads="1"/>
            </p:cNvSpPr>
            <p:nvPr/>
          </p:nvSpPr>
          <p:spPr bwMode="auto">
            <a:xfrm flipH="1">
              <a:off x="5724127" y="4253050"/>
              <a:ext cx="1154303" cy="525596"/>
            </a:xfrm>
            <a:prstGeom prst="rect">
              <a:avLst/>
            </a:prstGeom>
            <a:noFill/>
            <a:ln>
              <a:noFill/>
            </a:ln>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171450" indent="-171450" eaLnBrk="1" hangingPunct="1">
                <a:buFont typeface="Arial" pitchFamily="34" charset="0"/>
                <a:buChar char="•"/>
                <a:defRPr/>
              </a:pPr>
              <a:r>
                <a:rPr lang="zh-CN" altLang="en-US" sz="1200" kern="0" dirty="0" smtClean="0">
                  <a:solidFill>
                    <a:sysClr val="windowText" lastClr="000000">
                      <a:lumMod val="85000"/>
                      <a:lumOff val="15000"/>
                    </a:sysClr>
                  </a:solidFill>
                  <a:latin typeface="微软雅黑" pitchFamily="34" charset="-122"/>
                  <a:ea typeface="微软雅黑" pitchFamily="34" charset="-122"/>
                </a:rPr>
                <a:t>点击添加文本    </a:t>
              </a:r>
              <a:endParaRPr lang="en-US" altLang="zh-CN" sz="1200" kern="0" dirty="0" smtClean="0">
                <a:solidFill>
                  <a:sysClr val="windowText" lastClr="000000">
                    <a:lumMod val="85000"/>
                    <a:lumOff val="15000"/>
                  </a:sysClr>
                </a:solidFill>
                <a:latin typeface="微软雅黑" pitchFamily="34" charset="-122"/>
                <a:ea typeface="微软雅黑" pitchFamily="34" charset="-122"/>
              </a:endParaRPr>
            </a:p>
            <a:p>
              <a:pPr marL="171450" indent="-171450" eaLnBrk="1" hangingPunct="1">
                <a:buFont typeface="Arial" pitchFamily="34" charset="0"/>
                <a:buChar char="•"/>
                <a:defRPr/>
              </a:pPr>
              <a:r>
                <a:rPr lang="zh-CN" altLang="en-US" sz="1200" kern="0" dirty="0" smtClean="0">
                  <a:solidFill>
                    <a:sysClr val="windowText" lastClr="000000">
                      <a:lumMod val="85000"/>
                      <a:lumOff val="15000"/>
                    </a:sysClr>
                  </a:solidFill>
                  <a:latin typeface="微软雅黑" pitchFamily="34" charset="-122"/>
                  <a:ea typeface="微软雅黑" pitchFamily="34" charset="-122"/>
                </a:rPr>
                <a:t>点击添加文本</a:t>
              </a:r>
              <a:endParaRPr lang="en-US" altLang="zh-CN" sz="1200" kern="0" dirty="0" smtClean="0">
                <a:solidFill>
                  <a:sysClr val="windowText" lastClr="000000">
                    <a:lumMod val="85000"/>
                    <a:lumOff val="15000"/>
                  </a:sysClr>
                </a:solidFill>
                <a:latin typeface="微软雅黑" pitchFamily="34" charset="-122"/>
                <a:ea typeface="微软雅黑" pitchFamily="34" charset="-122"/>
              </a:endParaRPr>
            </a:p>
          </p:txBody>
        </p:sp>
        <p:sp>
          <p:nvSpPr>
            <p:cNvPr id="37" name="TextBox 11"/>
            <p:cNvSpPr txBox="1">
              <a:spLocks noChangeArrowheads="1"/>
            </p:cNvSpPr>
            <p:nvPr/>
          </p:nvSpPr>
          <p:spPr bwMode="auto">
            <a:xfrm flipH="1">
              <a:off x="5724128" y="3799565"/>
              <a:ext cx="1102057" cy="525596"/>
            </a:xfrm>
            <a:prstGeom prst="rect">
              <a:avLst/>
            </a:prstGeom>
            <a:noFill/>
            <a:ln>
              <a:noFill/>
            </a:ln>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171450" indent="-171450" eaLnBrk="1" hangingPunct="1">
                <a:buFont typeface="Arial" pitchFamily="34" charset="0"/>
                <a:buChar char="•"/>
                <a:defRPr/>
              </a:pPr>
              <a:r>
                <a:rPr lang="zh-CN" altLang="en-US" sz="1200" kern="0" dirty="0" smtClean="0">
                  <a:solidFill>
                    <a:sysClr val="windowText" lastClr="000000">
                      <a:lumMod val="85000"/>
                      <a:lumOff val="15000"/>
                    </a:sysClr>
                  </a:solidFill>
                  <a:latin typeface="微软雅黑" pitchFamily="34" charset="-122"/>
                  <a:ea typeface="微软雅黑" pitchFamily="34" charset="-122"/>
                </a:rPr>
                <a:t>点击添加文本    </a:t>
              </a:r>
              <a:endParaRPr lang="en-US" altLang="zh-CN" sz="1200" kern="0" dirty="0" smtClean="0">
                <a:solidFill>
                  <a:sysClr val="windowText" lastClr="000000">
                    <a:lumMod val="85000"/>
                    <a:lumOff val="15000"/>
                  </a:sysClr>
                </a:solidFill>
                <a:latin typeface="微软雅黑" pitchFamily="34" charset="-122"/>
                <a:ea typeface="微软雅黑" pitchFamily="34" charset="-122"/>
              </a:endParaRPr>
            </a:p>
            <a:p>
              <a:pPr marL="171450" indent="-171450" eaLnBrk="1" hangingPunct="1">
                <a:buFont typeface="Arial" pitchFamily="34" charset="0"/>
                <a:buChar char="•"/>
                <a:defRPr/>
              </a:pPr>
              <a:r>
                <a:rPr lang="zh-CN" altLang="en-US" sz="1200" kern="0" dirty="0" smtClean="0">
                  <a:solidFill>
                    <a:sysClr val="windowText" lastClr="000000">
                      <a:lumMod val="85000"/>
                      <a:lumOff val="15000"/>
                    </a:sysClr>
                  </a:solidFill>
                  <a:latin typeface="微软雅黑" pitchFamily="34" charset="-122"/>
                  <a:ea typeface="微软雅黑" pitchFamily="34" charset="-122"/>
                </a:rPr>
                <a:t>点击添加文本</a:t>
              </a:r>
              <a:endParaRPr lang="en-US" altLang="zh-CN" sz="1200" kern="0" dirty="0" smtClean="0">
                <a:solidFill>
                  <a:sysClr val="windowText" lastClr="000000">
                    <a:lumMod val="85000"/>
                    <a:lumOff val="15000"/>
                  </a:sysClr>
                </a:solidFill>
                <a:latin typeface="微软雅黑" pitchFamily="34" charset="-122"/>
                <a:ea typeface="微软雅黑" pitchFamily="34" charset="-122"/>
              </a:endParaRPr>
            </a:p>
          </p:txBody>
        </p:sp>
        <p:sp>
          <p:nvSpPr>
            <p:cNvPr id="38" name="TextBox 11"/>
            <p:cNvSpPr txBox="1">
              <a:spLocks noChangeArrowheads="1"/>
            </p:cNvSpPr>
            <p:nvPr/>
          </p:nvSpPr>
          <p:spPr bwMode="auto">
            <a:xfrm flipH="1">
              <a:off x="5724128" y="5199583"/>
              <a:ext cx="1102057" cy="525596"/>
            </a:xfrm>
            <a:prstGeom prst="rect">
              <a:avLst/>
            </a:prstGeom>
            <a:noFill/>
            <a:ln>
              <a:noFill/>
            </a:ln>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171450" indent="-171450" eaLnBrk="1" hangingPunct="1">
                <a:buFont typeface="Arial" pitchFamily="34" charset="0"/>
                <a:buChar char="•"/>
                <a:defRPr/>
              </a:pPr>
              <a:r>
                <a:rPr lang="zh-CN" altLang="en-US" sz="1200" kern="0" dirty="0" smtClean="0">
                  <a:solidFill>
                    <a:sysClr val="windowText" lastClr="000000">
                      <a:lumMod val="85000"/>
                      <a:lumOff val="15000"/>
                    </a:sysClr>
                  </a:solidFill>
                  <a:latin typeface="微软雅黑" pitchFamily="34" charset="-122"/>
                  <a:ea typeface="微软雅黑" pitchFamily="34" charset="-122"/>
                </a:rPr>
                <a:t>点击添加文本    </a:t>
              </a:r>
              <a:endParaRPr lang="en-US" altLang="zh-CN" sz="1200" kern="0" dirty="0" smtClean="0">
                <a:solidFill>
                  <a:sysClr val="windowText" lastClr="000000">
                    <a:lumMod val="85000"/>
                    <a:lumOff val="15000"/>
                  </a:sysClr>
                </a:solidFill>
                <a:latin typeface="微软雅黑" pitchFamily="34" charset="-122"/>
                <a:ea typeface="微软雅黑" pitchFamily="34" charset="-122"/>
              </a:endParaRPr>
            </a:p>
            <a:p>
              <a:pPr marL="171450" indent="-171450" eaLnBrk="1" hangingPunct="1">
                <a:buFont typeface="Arial" pitchFamily="34" charset="0"/>
                <a:buChar char="•"/>
                <a:defRPr/>
              </a:pPr>
              <a:r>
                <a:rPr lang="zh-CN" altLang="en-US" sz="1200" kern="0" dirty="0" smtClean="0">
                  <a:solidFill>
                    <a:sysClr val="windowText" lastClr="000000">
                      <a:lumMod val="85000"/>
                      <a:lumOff val="15000"/>
                    </a:sysClr>
                  </a:solidFill>
                  <a:latin typeface="微软雅黑" pitchFamily="34" charset="-122"/>
                  <a:ea typeface="微软雅黑" pitchFamily="34" charset="-122"/>
                </a:rPr>
                <a:t>点击添加文本</a:t>
              </a:r>
              <a:endParaRPr lang="en-US" altLang="zh-CN" sz="1200" kern="0" dirty="0" smtClean="0">
                <a:solidFill>
                  <a:sysClr val="windowText" lastClr="000000">
                    <a:lumMod val="85000"/>
                    <a:lumOff val="15000"/>
                  </a:sysClr>
                </a:solidFill>
                <a:latin typeface="微软雅黑" pitchFamily="34" charset="-122"/>
                <a:ea typeface="微软雅黑" pitchFamily="34" charset="-122"/>
              </a:endParaRPr>
            </a:p>
          </p:txBody>
        </p:sp>
        <p:sp>
          <p:nvSpPr>
            <p:cNvPr id="39" name="TextBox 11"/>
            <p:cNvSpPr txBox="1">
              <a:spLocks noChangeArrowheads="1"/>
            </p:cNvSpPr>
            <p:nvPr/>
          </p:nvSpPr>
          <p:spPr bwMode="auto">
            <a:xfrm flipH="1">
              <a:off x="5724128" y="4746098"/>
              <a:ext cx="1102057" cy="525596"/>
            </a:xfrm>
            <a:prstGeom prst="rect">
              <a:avLst/>
            </a:prstGeom>
            <a:noFill/>
            <a:ln>
              <a:noFill/>
            </a:ln>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171450" indent="-171450" eaLnBrk="1" hangingPunct="1">
                <a:buFont typeface="Arial" pitchFamily="34" charset="0"/>
                <a:buChar char="•"/>
                <a:defRPr/>
              </a:pPr>
              <a:r>
                <a:rPr lang="zh-CN" altLang="en-US" sz="1200" kern="0" dirty="0" smtClean="0">
                  <a:solidFill>
                    <a:sysClr val="windowText" lastClr="000000">
                      <a:lumMod val="85000"/>
                      <a:lumOff val="15000"/>
                    </a:sysClr>
                  </a:solidFill>
                  <a:latin typeface="微软雅黑" pitchFamily="34" charset="-122"/>
                  <a:ea typeface="微软雅黑" pitchFamily="34" charset="-122"/>
                </a:rPr>
                <a:t>点击添加文本    </a:t>
              </a:r>
              <a:endParaRPr lang="en-US" altLang="zh-CN" sz="1200" kern="0" dirty="0" smtClean="0">
                <a:solidFill>
                  <a:sysClr val="windowText" lastClr="000000">
                    <a:lumMod val="85000"/>
                    <a:lumOff val="15000"/>
                  </a:sysClr>
                </a:solidFill>
                <a:latin typeface="微软雅黑" pitchFamily="34" charset="-122"/>
                <a:ea typeface="微软雅黑" pitchFamily="34" charset="-122"/>
              </a:endParaRPr>
            </a:p>
            <a:p>
              <a:pPr marL="171450" indent="-171450" eaLnBrk="1" hangingPunct="1">
                <a:buFont typeface="Arial" pitchFamily="34" charset="0"/>
                <a:buChar char="•"/>
                <a:defRPr/>
              </a:pPr>
              <a:r>
                <a:rPr lang="zh-CN" altLang="en-US" sz="1200" kern="0" dirty="0" smtClean="0">
                  <a:solidFill>
                    <a:sysClr val="windowText" lastClr="000000">
                      <a:lumMod val="85000"/>
                      <a:lumOff val="15000"/>
                    </a:sysClr>
                  </a:solidFill>
                  <a:latin typeface="微软雅黑" pitchFamily="34" charset="-122"/>
                  <a:ea typeface="微软雅黑" pitchFamily="34" charset="-122"/>
                </a:rPr>
                <a:t>点击添加文本</a:t>
              </a:r>
              <a:endParaRPr lang="en-US" altLang="zh-CN" sz="1200" kern="0" dirty="0" smtClean="0">
                <a:solidFill>
                  <a:sysClr val="windowText" lastClr="000000">
                    <a:lumMod val="85000"/>
                    <a:lumOff val="15000"/>
                  </a:sysClr>
                </a:solidFill>
                <a:latin typeface="微软雅黑" pitchFamily="34" charset="-122"/>
                <a:ea typeface="微软雅黑" pitchFamily="34" charset="-122"/>
              </a:endParaRPr>
            </a:p>
          </p:txBody>
        </p:sp>
      </p:grpSp>
      <p:grpSp>
        <p:nvGrpSpPr>
          <p:cNvPr id="40" name="组合 39"/>
          <p:cNvGrpSpPr/>
          <p:nvPr/>
        </p:nvGrpSpPr>
        <p:grpSpPr>
          <a:xfrm>
            <a:off x="2602897" y="2715766"/>
            <a:ext cx="1321032" cy="1691392"/>
            <a:chOff x="2403538" y="3799565"/>
            <a:chExt cx="1222521" cy="1925614"/>
          </a:xfrm>
        </p:grpSpPr>
        <p:sp>
          <p:nvSpPr>
            <p:cNvPr id="41" name="TextBox 11"/>
            <p:cNvSpPr txBox="1">
              <a:spLocks noChangeArrowheads="1"/>
            </p:cNvSpPr>
            <p:nvPr/>
          </p:nvSpPr>
          <p:spPr bwMode="auto">
            <a:xfrm flipH="1">
              <a:off x="2403538" y="4253050"/>
              <a:ext cx="1222520" cy="525596"/>
            </a:xfrm>
            <a:prstGeom prst="rect">
              <a:avLst/>
            </a:prstGeom>
            <a:noFill/>
            <a:ln>
              <a:noFill/>
            </a:ln>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171450" indent="-171450" eaLnBrk="1" hangingPunct="1">
                <a:buFont typeface="Arial" pitchFamily="34" charset="0"/>
                <a:buChar char="•"/>
                <a:defRPr/>
              </a:pPr>
              <a:r>
                <a:rPr lang="zh-CN" altLang="en-US" sz="1200" kern="0" dirty="0" smtClean="0">
                  <a:solidFill>
                    <a:sysClr val="windowText" lastClr="000000">
                      <a:lumMod val="85000"/>
                      <a:lumOff val="15000"/>
                    </a:sysClr>
                  </a:solidFill>
                  <a:latin typeface="微软雅黑" pitchFamily="34" charset="-122"/>
                  <a:ea typeface="微软雅黑" pitchFamily="34" charset="-122"/>
                </a:rPr>
                <a:t>点击添加文本    </a:t>
              </a:r>
              <a:endParaRPr lang="en-US" altLang="zh-CN" sz="1200" kern="0" dirty="0" smtClean="0">
                <a:solidFill>
                  <a:sysClr val="windowText" lastClr="000000">
                    <a:lumMod val="85000"/>
                    <a:lumOff val="15000"/>
                  </a:sysClr>
                </a:solidFill>
                <a:latin typeface="微软雅黑" pitchFamily="34" charset="-122"/>
                <a:ea typeface="微软雅黑" pitchFamily="34" charset="-122"/>
              </a:endParaRPr>
            </a:p>
            <a:p>
              <a:pPr marL="171450" indent="-171450" eaLnBrk="1" hangingPunct="1">
                <a:buFont typeface="Arial" pitchFamily="34" charset="0"/>
                <a:buChar char="•"/>
                <a:defRPr/>
              </a:pPr>
              <a:r>
                <a:rPr lang="zh-CN" altLang="en-US" sz="1200" kern="0" dirty="0" smtClean="0">
                  <a:solidFill>
                    <a:sysClr val="windowText" lastClr="000000">
                      <a:lumMod val="85000"/>
                      <a:lumOff val="15000"/>
                    </a:sysClr>
                  </a:solidFill>
                  <a:latin typeface="微软雅黑" pitchFamily="34" charset="-122"/>
                  <a:ea typeface="微软雅黑" pitchFamily="34" charset="-122"/>
                </a:rPr>
                <a:t>点击添加文本</a:t>
              </a:r>
              <a:endParaRPr lang="en-US" altLang="zh-CN" sz="1200" kern="0" dirty="0" smtClean="0">
                <a:solidFill>
                  <a:sysClr val="windowText" lastClr="000000">
                    <a:lumMod val="85000"/>
                    <a:lumOff val="15000"/>
                  </a:sysClr>
                </a:solidFill>
                <a:latin typeface="微软雅黑" pitchFamily="34" charset="-122"/>
                <a:ea typeface="微软雅黑" pitchFamily="34" charset="-122"/>
              </a:endParaRPr>
            </a:p>
          </p:txBody>
        </p:sp>
        <p:sp>
          <p:nvSpPr>
            <p:cNvPr id="42" name="TextBox 11"/>
            <p:cNvSpPr txBox="1">
              <a:spLocks noChangeArrowheads="1"/>
            </p:cNvSpPr>
            <p:nvPr/>
          </p:nvSpPr>
          <p:spPr bwMode="auto">
            <a:xfrm flipH="1">
              <a:off x="2403539" y="3799565"/>
              <a:ext cx="1222520" cy="525596"/>
            </a:xfrm>
            <a:prstGeom prst="rect">
              <a:avLst/>
            </a:prstGeom>
            <a:noFill/>
            <a:ln>
              <a:noFill/>
            </a:ln>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171450" indent="-171450" eaLnBrk="1" hangingPunct="1">
                <a:buFont typeface="Arial" pitchFamily="34" charset="0"/>
                <a:buChar char="•"/>
                <a:defRPr/>
              </a:pPr>
              <a:r>
                <a:rPr lang="zh-CN" altLang="en-US" sz="1200" kern="0" dirty="0" smtClean="0">
                  <a:solidFill>
                    <a:sysClr val="windowText" lastClr="000000">
                      <a:lumMod val="85000"/>
                      <a:lumOff val="15000"/>
                    </a:sysClr>
                  </a:solidFill>
                  <a:latin typeface="微软雅黑" pitchFamily="34" charset="-122"/>
                  <a:ea typeface="微软雅黑" pitchFamily="34" charset="-122"/>
                </a:rPr>
                <a:t>点击添加文本    </a:t>
              </a:r>
              <a:endParaRPr lang="en-US" altLang="zh-CN" sz="1200" kern="0" dirty="0" smtClean="0">
                <a:solidFill>
                  <a:sysClr val="windowText" lastClr="000000">
                    <a:lumMod val="85000"/>
                    <a:lumOff val="15000"/>
                  </a:sysClr>
                </a:solidFill>
                <a:latin typeface="微软雅黑" pitchFamily="34" charset="-122"/>
                <a:ea typeface="微软雅黑" pitchFamily="34" charset="-122"/>
              </a:endParaRPr>
            </a:p>
            <a:p>
              <a:pPr marL="171450" indent="-171450" eaLnBrk="1" hangingPunct="1">
                <a:buFont typeface="Arial" pitchFamily="34" charset="0"/>
                <a:buChar char="•"/>
                <a:defRPr/>
              </a:pPr>
              <a:r>
                <a:rPr lang="zh-CN" altLang="en-US" sz="1200" kern="0" dirty="0" smtClean="0">
                  <a:solidFill>
                    <a:sysClr val="windowText" lastClr="000000">
                      <a:lumMod val="85000"/>
                      <a:lumOff val="15000"/>
                    </a:sysClr>
                  </a:solidFill>
                  <a:latin typeface="微软雅黑" pitchFamily="34" charset="-122"/>
                  <a:ea typeface="微软雅黑" pitchFamily="34" charset="-122"/>
                </a:rPr>
                <a:t>点击添加文本</a:t>
              </a:r>
              <a:endParaRPr lang="en-US" altLang="zh-CN" sz="1200" kern="0" dirty="0" smtClean="0">
                <a:solidFill>
                  <a:sysClr val="windowText" lastClr="000000">
                    <a:lumMod val="85000"/>
                    <a:lumOff val="15000"/>
                  </a:sysClr>
                </a:solidFill>
                <a:latin typeface="微软雅黑" pitchFamily="34" charset="-122"/>
                <a:ea typeface="微软雅黑" pitchFamily="34" charset="-122"/>
              </a:endParaRPr>
            </a:p>
          </p:txBody>
        </p:sp>
        <p:sp>
          <p:nvSpPr>
            <p:cNvPr id="43" name="TextBox 11"/>
            <p:cNvSpPr txBox="1">
              <a:spLocks noChangeArrowheads="1"/>
            </p:cNvSpPr>
            <p:nvPr/>
          </p:nvSpPr>
          <p:spPr bwMode="auto">
            <a:xfrm flipH="1">
              <a:off x="2403539" y="5199583"/>
              <a:ext cx="1222520" cy="525596"/>
            </a:xfrm>
            <a:prstGeom prst="rect">
              <a:avLst/>
            </a:prstGeom>
            <a:noFill/>
            <a:ln>
              <a:noFill/>
            </a:ln>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171450" indent="-171450" eaLnBrk="1" hangingPunct="1">
                <a:buFont typeface="Arial" pitchFamily="34" charset="0"/>
                <a:buChar char="•"/>
                <a:defRPr/>
              </a:pPr>
              <a:r>
                <a:rPr lang="zh-CN" altLang="en-US" sz="1200" kern="0" dirty="0" smtClean="0">
                  <a:solidFill>
                    <a:sysClr val="windowText" lastClr="000000">
                      <a:lumMod val="85000"/>
                      <a:lumOff val="15000"/>
                    </a:sysClr>
                  </a:solidFill>
                  <a:latin typeface="微软雅黑" pitchFamily="34" charset="-122"/>
                  <a:ea typeface="微软雅黑" pitchFamily="34" charset="-122"/>
                </a:rPr>
                <a:t>点击添加文本    </a:t>
              </a:r>
              <a:endParaRPr lang="en-US" altLang="zh-CN" sz="1200" kern="0" dirty="0" smtClean="0">
                <a:solidFill>
                  <a:sysClr val="windowText" lastClr="000000">
                    <a:lumMod val="85000"/>
                    <a:lumOff val="15000"/>
                  </a:sysClr>
                </a:solidFill>
                <a:latin typeface="微软雅黑" pitchFamily="34" charset="-122"/>
                <a:ea typeface="微软雅黑" pitchFamily="34" charset="-122"/>
              </a:endParaRPr>
            </a:p>
            <a:p>
              <a:pPr marL="171450" indent="-171450" eaLnBrk="1" hangingPunct="1">
                <a:buFont typeface="Arial" pitchFamily="34" charset="0"/>
                <a:buChar char="•"/>
                <a:defRPr/>
              </a:pPr>
              <a:r>
                <a:rPr lang="zh-CN" altLang="en-US" sz="1200" kern="0" dirty="0" smtClean="0">
                  <a:solidFill>
                    <a:sysClr val="windowText" lastClr="000000">
                      <a:lumMod val="85000"/>
                      <a:lumOff val="15000"/>
                    </a:sysClr>
                  </a:solidFill>
                  <a:latin typeface="微软雅黑" pitchFamily="34" charset="-122"/>
                  <a:ea typeface="微软雅黑" pitchFamily="34" charset="-122"/>
                </a:rPr>
                <a:t>点击添加文本</a:t>
              </a:r>
              <a:endParaRPr lang="en-US" altLang="zh-CN" sz="1200" kern="0" dirty="0" smtClean="0">
                <a:solidFill>
                  <a:sysClr val="windowText" lastClr="000000">
                    <a:lumMod val="85000"/>
                    <a:lumOff val="15000"/>
                  </a:sysClr>
                </a:solidFill>
                <a:latin typeface="微软雅黑" pitchFamily="34" charset="-122"/>
                <a:ea typeface="微软雅黑" pitchFamily="34" charset="-122"/>
              </a:endParaRPr>
            </a:p>
          </p:txBody>
        </p:sp>
        <p:sp>
          <p:nvSpPr>
            <p:cNvPr id="44" name="TextBox 11"/>
            <p:cNvSpPr txBox="1">
              <a:spLocks noChangeArrowheads="1"/>
            </p:cNvSpPr>
            <p:nvPr/>
          </p:nvSpPr>
          <p:spPr bwMode="auto">
            <a:xfrm flipH="1">
              <a:off x="2403539" y="4746098"/>
              <a:ext cx="1222520" cy="525596"/>
            </a:xfrm>
            <a:prstGeom prst="rect">
              <a:avLst/>
            </a:prstGeom>
            <a:noFill/>
            <a:ln>
              <a:noFill/>
            </a:ln>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171450" indent="-171450" eaLnBrk="1" hangingPunct="1">
                <a:buFont typeface="Arial" pitchFamily="34" charset="0"/>
                <a:buChar char="•"/>
                <a:defRPr/>
              </a:pPr>
              <a:r>
                <a:rPr lang="zh-CN" altLang="en-US" sz="1200" kern="0" dirty="0" smtClean="0">
                  <a:solidFill>
                    <a:sysClr val="windowText" lastClr="000000">
                      <a:lumMod val="85000"/>
                      <a:lumOff val="15000"/>
                    </a:sysClr>
                  </a:solidFill>
                  <a:latin typeface="微软雅黑" pitchFamily="34" charset="-122"/>
                  <a:ea typeface="微软雅黑" pitchFamily="34" charset="-122"/>
                </a:rPr>
                <a:t>点击添加文本    </a:t>
              </a:r>
              <a:endParaRPr lang="en-US" altLang="zh-CN" sz="1200" kern="0" dirty="0" smtClean="0">
                <a:solidFill>
                  <a:sysClr val="windowText" lastClr="000000">
                    <a:lumMod val="85000"/>
                    <a:lumOff val="15000"/>
                  </a:sysClr>
                </a:solidFill>
                <a:latin typeface="微软雅黑" pitchFamily="34" charset="-122"/>
                <a:ea typeface="微软雅黑" pitchFamily="34" charset="-122"/>
              </a:endParaRPr>
            </a:p>
            <a:p>
              <a:pPr marL="171450" indent="-171450" eaLnBrk="1" hangingPunct="1">
                <a:buFont typeface="Arial" pitchFamily="34" charset="0"/>
                <a:buChar char="•"/>
                <a:defRPr/>
              </a:pPr>
              <a:r>
                <a:rPr lang="zh-CN" altLang="en-US" sz="1200" kern="0" dirty="0" smtClean="0">
                  <a:solidFill>
                    <a:sysClr val="windowText" lastClr="000000">
                      <a:lumMod val="85000"/>
                      <a:lumOff val="15000"/>
                    </a:sysClr>
                  </a:solidFill>
                  <a:latin typeface="微软雅黑" pitchFamily="34" charset="-122"/>
                  <a:ea typeface="微软雅黑" pitchFamily="34" charset="-122"/>
                </a:rPr>
                <a:t>点击添加文本</a:t>
              </a:r>
              <a:endParaRPr lang="en-US" altLang="zh-CN" sz="1200" kern="0" dirty="0" smtClean="0">
                <a:solidFill>
                  <a:sysClr val="windowText" lastClr="000000">
                    <a:lumMod val="85000"/>
                    <a:lumOff val="15000"/>
                  </a:sysClr>
                </a:solidFill>
                <a:latin typeface="微软雅黑" pitchFamily="34" charset="-122"/>
                <a:ea typeface="微软雅黑" pitchFamily="34" charset="-122"/>
              </a:endParaRPr>
            </a:p>
          </p:txBody>
        </p:sp>
      </p:grpSp>
    </p:spTree>
    <p:extLst>
      <p:ext uri="{BB962C8B-B14F-4D97-AF65-F5344CB8AC3E}">
        <p14:creationId xmlns:p14="http://schemas.microsoft.com/office/powerpoint/2010/main" xmlns="" val="2136266234"/>
      </p:ext>
    </p:extLst>
  </p:cSld>
  <p:clrMapOvr>
    <a:masterClrMapping/>
  </p:clrMapOvr>
  <mc:AlternateContent xmlns:mc="http://schemas.openxmlformats.org/markup-compatibility/2006">
    <mc:Choice xmlns:p14="http://schemas.microsoft.com/office/powerpoint/2010/main" xmlns=""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900" decel="100000" fill="hold"/>
                                        <p:tgtEl>
                                          <p:spTgt spid="2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2" presetClass="emph" presetSubtype="0" fill="hold" nodeType="afterEffect">
                                  <p:stCondLst>
                                    <p:cond delay="0"/>
                                  </p:stCondLst>
                                  <p:childTnLst>
                                    <p:animClr clrSpc="rgb" dir="cw">
                                      <p:cBhvr override="childStyle">
                                        <p:cTn id="17" dur="100" fill="hold"/>
                                        <p:tgtEl>
                                          <p:spTgt spid="20"/>
                                        </p:tgtEl>
                                        <p:attrNameLst>
                                          <p:attrName>style.color</p:attrName>
                                        </p:attrNameLst>
                                      </p:cBhvr>
                                      <p:to>
                                        <a:schemeClr val="accent2"/>
                                      </p:to>
                                    </p:animClr>
                                    <p:animClr clrSpc="rgb" dir="cw">
                                      <p:cBhvr>
                                        <p:cTn id="18" dur="100" fill="hold"/>
                                        <p:tgtEl>
                                          <p:spTgt spid="20"/>
                                        </p:tgtEl>
                                        <p:attrNameLst>
                                          <p:attrName>fillcolor</p:attrName>
                                        </p:attrNameLst>
                                      </p:cBhvr>
                                      <p:to>
                                        <a:schemeClr val="accent2"/>
                                      </p:to>
                                    </p:animClr>
                                    <p:set>
                                      <p:cBhvr>
                                        <p:cTn id="19" dur="100" fill="hold"/>
                                        <p:tgtEl>
                                          <p:spTgt spid="20"/>
                                        </p:tgtEl>
                                        <p:attrNameLst>
                                          <p:attrName>fill.type</p:attrName>
                                        </p:attrNameLst>
                                      </p:cBhvr>
                                      <p:to>
                                        <p:strVal val="solid"/>
                                      </p:to>
                                    </p:set>
                                    <p:set>
                                      <p:cBhvr>
                                        <p:cTn id="20" dur="100" fill="hold"/>
                                        <p:tgtEl>
                                          <p:spTgt spid="20"/>
                                        </p:tgtEl>
                                        <p:attrNameLst>
                                          <p:attrName>fill.on</p:attrName>
                                        </p:attrNameLst>
                                      </p:cBhvr>
                                      <p:to>
                                        <p:strVal val="true"/>
                                      </p:to>
                                    </p:set>
                                    <p:animRot by="120000">
                                      <p:cBhvr>
                                        <p:cTn id="21" dur="100" fill="hold">
                                          <p:stCondLst>
                                            <p:cond delay="0"/>
                                          </p:stCondLst>
                                        </p:cTn>
                                        <p:tgtEl>
                                          <p:spTgt spid="20"/>
                                        </p:tgtEl>
                                        <p:attrNameLst>
                                          <p:attrName>r</p:attrName>
                                        </p:attrNameLst>
                                      </p:cBhvr>
                                    </p:animRot>
                                    <p:animRot by="-240000">
                                      <p:cBhvr>
                                        <p:cTn id="22" dur="200" fill="hold">
                                          <p:stCondLst>
                                            <p:cond delay="200"/>
                                          </p:stCondLst>
                                        </p:cTn>
                                        <p:tgtEl>
                                          <p:spTgt spid="20"/>
                                        </p:tgtEl>
                                        <p:attrNameLst>
                                          <p:attrName>r</p:attrName>
                                        </p:attrNameLst>
                                      </p:cBhvr>
                                    </p:animRot>
                                    <p:animRot by="240000">
                                      <p:cBhvr>
                                        <p:cTn id="23" dur="200" fill="hold">
                                          <p:stCondLst>
                                            <p:cond delay="400"/>
                                          </p:stCondLst>
                                        </p:cTn>
                                        <p:tgtEl>
                                          <p:spTgt spid="20"/>
                                        </p:tgtEl>
                                        <p:attrNameLst>
                                          <p:attrName>r</p:attrName>
                                        </p:attrNameLst>
                                      </p:cBhvr>
                                    </p:animRot>
                                    <p:animRot by="-240000">
                                      <p:cBhvr>
                                        <p:cTn id="24" dur="200" fill="hold">
                                          <p:stCondLst>
                                            <p:cond delay="600"/>
                                          </p:stCondLst>
                                        </p:cTn>
                                        <p:tgtEl>
                                          <p:spTgt spid="20"/>
                                        </p:tgtEl>
                                        <p:attrNameLst>
                                          <p:attrName>r</p:attrName>
                                        </p:attrNameLst>
                                      </p:cBhvr>
                                    </p:animRot>
                                    <p:animRot by="120000">
                                      <p:cBhvr>
                                        <p:cTn id="25" dur="200" fill="hold">
                                          <p:stCondLst>
                                            <p:cond delay="800"/>
                                          </p:stCondLst>
                                        </p:cTn>
                                        <p:tgtEl>
                                          <p:spTgt spid="20"/>
                                        </p:tgtEl>
                                        <p:attrNameLst>
                                          <p:attrName>r</p:attrName>
                                        </p:attrNameLst>
                                      </p:cBhvr>
                                    </p:animRot>
                                  </p:childTnLst>
                                </p:cTn>
                              </p:par>
                            </p:childTnLst>
                          </p:cTn>
                        </p:par>
                        <p:par>
                          <p:cTn id="26" fill="hold">
                            <p:stCondLst>
                              <p:cond delay="3000"/>
                            </p:stCondLst>
                            <p:childTnLst>
                              <p:par>
                                <p:cTn id="27" presetID="18" presetClass="entr" presetSubtype="12"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strips(downLeft)">
                                      <p:cBhvr>
                                        <p:cTn id="29" dur="500"/>
                                        <p:tgtEl>
                                          <p:spTgt spid="40"/>
                                        </p:tgtEl>
                                      </p:cBhvr>
                                    </p:animEffect>
                                  </p:childTnLst>
                                </p:cTn>
                              </p:par>
                            </p:childTnLst>
                          </p:cTn>
                        </p:par>
                        <p:par>
                          <p:cTn id="30" fill="hold">
                            <p:stCondLst>
                              <p:cond delay="3500"/>
                            </p:stCondLst>
                            <p:childTnLst>
                              <p:par>
                                <p:cTn id="31" presetID="18" presetClass="entr" presetSubtype="12" fill="hold"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strips(downLeft)">
                                      <p:cBhvr>
                                        <p:cTn id="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12"/>
          <p:cNvSpPr txBox="1">
            <a:spLocks noChangeArrowheads="1"/>
          </p:cNvSpPr>
          <p:nvPr/>
        </p:nvSpPr>
        <p:spPr bwMode="auto">
          <a:xfrm>
            <a:off x="377794" y="125262"/>
            <a:ext cx="31891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Font typeface="Arial" charset="0"/>
              <a:buChar char="»"/>
              <a:defRPr sz="2000">
                <a:solidFill>
                  <a:schemeClr val="tx1"/>
                </a:solidFill>
                <a:latin typeface="Calibri" pitchFamily="34" charset="0"/>
                <a:ea typeface="宋体" pitchFamily="2" charset="-122"/>
              </a:defRPr>
            </a:lvl6pPr>
            <a:lvl7pPr eaLnBrk="0" fontAlgn="base" hangingPunct="0">
              <a:spcAft>
                <a:spcPct val="0"/>
              </a:spcAft>
              <a:buFont typeface="Arial" charset="0"/>
              <a:buChar char="»"/>
              <a:defRPr sz="2000">
                <a:solidFill>
                  <a:schemeClr val="tx1"/>
                </a:solidFill>
                <a:latin typeface="Calibri" pitchFamily="34" charset="0"/>
                <a:ea typeface="宋体" pitchFamily="2" charset="-122"/>
              </a:defRPr>
            </a:lvl7pPr>
            <a:lvl8pPr eaLnBrk="0" fontAlgn="base" hangingPunct="0">
              <a:spcAft>
                <a:spcPct val="0"/>
              </a:spcAft>
              <a:buFont typeface="Arial" charset="0"/>
              <a:buChar char="»"/>
              <a:defRPr sz="2000">
                <a:solidFill>
                  <a:schemeClr val="tx1"/>
                </a:solidFill>
                <a:latin typeface="Calibri" pitchFamily="34" charset="0"/>
                <a:ea typeface="宋体" pitchFamily="2" charset="-122"/>
              </a:defRPr>
            </a:lvl8pPr>
            <a:lvl9pPr eaLnBrk="0" fontAlgn="base" hangingPunct="0">
              <a:spcAft>
                <a:spcPct val="0"/>
              </a:spcAft>
              <a:buFont typeface="Arial" charset="0"/>
              <a:buChar char="»"/>
              <a:defRPr sz="2000">
                <a:solidFill>
                  <a:schemeClr val="tx1"/>
                </a:solidFill>
                <a:latin typeface="Calibri" pitchFamily="34" charset="0"/>
                <a:ea typeface="宋体" pitchFamily="2" charset="-122"/>
              </a:defRPr>
            </a:lvl9pPr>
          </a:lstStyle>
          <a:p>
            <a:r>
              <a:rPr lang="zh-CN" altLang="en-US" sz="2000" b="1" dirty="0" smtClean="0">
                <a:latin typeface="微软雅黑" pitchFamily="34" charset="-122"/>
                <a:ea typeface="微软雅黑" pitchFamily="34" charset="-122"/>
              </a:rPr>
              <a:t>单击此处添加标题内容</a:t>
            </a:r>
            <a:endParaRPr lang="zh-CN" altLang="en-US" sz="2000" b="1" dirty="0">
              <a:latin typeface="微软雅黑" pitchFamily="34" charset="-122"/>
              <a:ea typeface="微软雅黑" pitchFamily="34" charset="-122"/>
            </a:endParaRPr>
          </a:p>
        </p:txBody>
      </p:sp>
      <p:grpSp>
        <p:nvGrpSpPr>
          <p:cNvPr id="4" name="深色箭头3"/>
          <p:cNvGrpSpPr/>
          <p:nvPr/>
        </p:nvGrpSpPr>
        <p:grpSpPr>
          <a:xfrm>
            <a:off x="2993896" y="1732689"/>
            <a:ext cx="2491645" cy="2495245"/>
            <a:chOff x="5084154" y="3291992"/>
            <a:chExt cx="3323059" cy="3326993"/>
          </a:xfrm>
        </p:grpSpPr>
        <p:sp>
          <p:nvSpPr>
            <p:cNvPr id="5" name="箭头3"/>
            <p:cNvSpPr>
              <a:spLocks/>
            </p:cNvSpPr>
            <p:nvPr/>
          </p:nvSpPr>
          <p:spPr bwMode="auto">
            <a:xfrm>
              <a:off x="5084154" y="4471203"/>
              <a:ext cx="1948668" cy="2147782"/>
            </a:xfrm>
            <a:custGeom>
              <a:avLst/>
              <a:gdLst>
                <a:gd name="T0" fmla="*/ 2976 w 3207"/>
                <a:gd name="T1" fmla="*/ 1912 h 3537"/>
                <a:gd name="T2" fmla="*/ 1591 w 3207"/>
                <a:gd name="T3" fmla="*/ 352 h 3537"/>
                <a:gd name="T4" fmla="*/ 823 w 3207"/>
                <a:gd name="T5" fmla="*/ 0 h 3537"/>
                <a:gd name="T6" fmla="*/ 7 w 3207"/>
                <a:gd name="T7" fmla="*/ 624 h 3537"/>
                <a:gd name="T8" fmla="*/ 0 w 3207"/>
                <a:gd name="T9" fmla="*/ 619 h 3537"/>
                <a:gd name="T10" fmla="*/ 3207 w 3207"/>
                <a:gd name="T11" fmla="*/ 3536 h 3537"/>
                <a:gd name="T12" fmla="*/ 3204 w 3207"/>
                <a:gd name="T13" fmla="*/ 3537 h 3537"/>
                <a:gd name="T14" fmla="*/ 3207 w 3207"/>
                <a:gd name="T15" fmla="*/ 3536 h 3537"/>
                <a:gd name="T16" fmla="*/ 2599 w 3207"/>
                <a:gd name="T17" fmla="*/ 2736 h 3537"/>
                <a:gd name="T18" fmla="*/ 2983 w 3207"/>
                <a:gd name="T19" fmla="*/ 1904 h 3537"/>
                <a:gd name="T20" fmla="*/ 2976 w 3207"/>
                <a:gd name="T21" fmla="*/ 191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37">
                  <a:moveTo>
                    <a:pt x="2976" y="1912"/>
                  </a:moveTo>
                  <a:cubicBezTo>
                    <a:pt x="2207" y="1803"/>
                    <a:pt x="1613" y="1150"/>
                    <a:pt x="1591" y="352"/>
                  </a:cubicBezTo>
                  <a:lnTo>
                    <a:pt x="823" y="0"/>
                  </a:lnTo>
                  <a:lnTo>
                    <a:pt x="7" y="624"/>
                  </a:lnTo>
                  <a:lnTo>
                    <a:pt x="0" y="619"/>
                  </a:lnTo>
                  <a:cubicBezTo>
                    <a:pt x="152" y="2256"/>
                    <a:pt x="1528" y="3537"/>
                    <a:pt x="3207" y="3536"/>
                  </a:cubicBezTo>
                  <a:lnTo>
                    <a:pt x="3204" y="3537"/>
                  </a:lnTo>
                  <a:cubicBezTo>
                    <a:pt x="3205" y="3537"/>
                    <a:pt x="3206" y="3537"/>
                    <a:pt x="3207" y="3536"/>
                  </a:cubicBezTo>
                  <a:lnTo>
                    <a:pt x="2599" y="2736"/>
                  </a:lnTo>
                  <a:lnTo>
                    <a:pt x="2983" y="1904"/>
                  </a:lnTo>
                  <a:lnTo>
                    <a:pt x="2976" y="1912"/>
                  </a:lnTo>
                  <a:close/>
                </a:path>
              </a:pathLst>
            </a:custGeom>
            <a:solidFill>
              <a:srgbClr val="8DC85C"/>
            </a:solidFill>
            <a:ln w="3175" cap="flat" cmpd="sng" algn="ctr">
              <a:solidFill>
                <a:srgbClr val="D7D7D7"/>
              </a:solidFill>
              <a:prstDash val="solid"/>
            </a:ln>
            <a:effectLst>
              <a:outerShdw blurRad="50800" dist="38100" dir="2700000" algn="tl" rotWithShape="0">
                <a:prstClr val="black">
                  <a:alpha val="40000"/>
                </a:prstClr>
              </a:outerShdw>
            </a:effectLst>
          </p:spPr>
          <p:txBody>
            <a:bodyPr lIns="0" rIns="0" anchor="b"/>
            <a:lstStyle/>
            <a:p>
              <a:pPr defTabSz="685617">
                <a:lnSpc>
                  <a:spcPct val="120000"/>
                </a:lnSpc>
                <a:spcBef>
                  <a:spcPts val="450"/>
                </a:spcBef>
                <a:spcAft>
                  <a:spcPts val="450"/>
                </a:spcAft>
                <a:defRPr/>
              </a:pPr>
              <a:endParaRPr lang="zh-CN" altLang="en-US" sz="2100" b="1" kern="0">
                <a:solidFill>
                  <a:sysClr val="window" lastClr="FFFFFF"/>
                </a:solidFill>
                <a:latin typeface="Impact" pitchFamily="34" charset="0"/>
                <a:ea typeface="微软雅黑" pitchFamily="34" charset="-122"/>
              </a:endParaRPr>
            </a:p>
          </p:txBody>
        </p:sp>
        <p:sp>
          <p:nvSpPr>
            <p:cNvPr id="6" name="文本3"/>
            <p:cNvSpPr/>
            <p:nvPr/>
          </p:nvSpPr>
          <p:spPr>
            <a:xfrm rot="14003510">
              <a:off x="5656813" y="3291991"/>
              <a:ext cx="2750400" cy="2750401"/>
            </a:xfrm>
            <a:prstGeom prst="rect">
              <a:avLst/>
            </a:prstGeom>
            <a:noFill/>
            <a:ln w="25400" cap="flat" cmpd="sng" algn="ctr">
              <a:noFill/>
              <a:prstDash val="solid"/>
            </a:ln>
            <a:effectLst/>
          </p:spPr>
          <p:txBody>
            <a:bodyPr spcFirstLastPara="1" lIns="89611" tIns="44806" rIns="89611" bIns="44806" anchor="ctr">
              <a:prstTxWarp prst="textArchUp">
                <a:avLst/>
              </a:prstTxWarp>
            </a:bodyPr>
            <a:lstStyle/>
            <a:p>
              <a:pPr algn="ctr" defTabSz="685617">
                <a:defRPr/>
              </a:pPr>
              <a:r>
                <a:rPr lang="zh-CN" altLang="en-US" sz="1300" kern="0" dirty="0">
                  <a:solidFill>
                    <a:srgbClr val="FFFFFF"/>
                  </a:solidFill>
                  <a:latin typeface="微软雅黑" pitchFamily="34" charset="-122"/>
                  <a:ea typeface="微软雅黑" pitchFamily="34" charset="-122"/>
                </a:rPr>
                <a:t>点击添加文本</a:t>
              </a:r>
            </a:p>
          </p:txBody>
        </p:sp>
      </p:grpSp>
      <p:grpSp>
        <p:nvGrpSpPr>
          <p:cNvPr id="7" name="深色箭头2"/>
          <p:cNvGrpSpPr/>
          <p:nvPr/>
        </p:nvGrpSpPr>
        <p:grpSpPr>
          <a:xfrm>
            <a:off x="3423278" y="1732689"/>
            <a:ext cx="2496503" cy="2489171"/>
            <a:chOff x="5656813" y="3291992"/>
            <a:chExt cx="3329538" cy="3318895"/>
          </a:xfrm>
        </p:grpSpPr>
        <p:sp>
          <p:nvSpPr>
            <p:cNvPr id="8" name="箭头2"/>
            <p:cNvSpPr>
              <a:spLocks/>
            </p:cNvSpPr>
            <p:nvPr/>
          </p:nvSpPr>
          <p:spPr bwMode="auto">
            <a:xfrm>
              <a:off x="6838443" y="4662333"/>
              <a:ext cx="2147908" cy="1948554"/>
            </a:xfrm>
            <a:custGeom>
              <a:avLst/>
              <a:gdLst>
                <a:gd name="T0" fmla="*/ 1910 w 3536"/>
                <a:gd name="T1" fmla="*/ 230 h 3207"/>
                <a:gd name="T2" fmla="*/ 352 w 3536"/>
                <a:gd name="T3" fmla="*/ 1604 h 3207"/>
                <a:gd name="T4" fmla="*/ 0 w 3536"/>
                <a:gd name="T5" fmla="*/ 2388 h 3207"/>
                <a:gd name="T6" fmla="*/ 624 w 3536"/>
                <a:gd name="T7" fmla="*/ 3204 h 3207"/>
                <a:gd name="T8" fmla="*/ 618 w 3536"/>
                <a:gd name="T9" fmla="*/ 3207 h 3207"/>
                <a:gd name="T10" fmla="*/ 3536 w 3536"/>
                <a:gd name="T11" fmla="*/ 4 h 3207"/>
                <a:gd name="T12" fmla="*/ 3534 w 3536"/>
                <a:gd name="T13" fmla="*/ 2 h 3207"/>
                <a:gd name="T14" fmla="*/ 3536 w 3536"/>
                <a:gd name="T15" fmla="*/ 4 h 3207"/>
                <a:gd name="T16" fmla="*/ 2736 w 3536"/>
                <a:gd name="T17" fmla="*/ 596 h 3207"/>
                <a:gd name="T18" fmla="*/ 1904 w 3536"/>
                <a:gd name="T19" fmla="*/ 228 h 3207"/>
                <a:gd name="T20" fmla="*/ 1910 w 3536"/>
                <a:gd name="T21" fmla="*/ 230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36" h="3207">
                  <a:moveTo>
                    <a:pt x="1910" y="230"/>
                  </a:moveTo>
                  <a:cubicBezTo>
                    <a:pt x="1801" y="1000"/>
                    <a:pt x="1147" y="1595"/>
                    <a:pt x="352" y="1604"/>
                  </a:cubicBezTo>
                  <a:lnTo>
                    <a:pt x="0" y="2388"/>
                  </a:lnTo>
                  <a:lnTo>
                    <a:pt x="624" y="3204"/>
                  </a:lnTo>
                  <a:lnTo>
                    <a:pt x="618" y="3207"/>
                  </a:lnTo>
                  <a:cubicBezTo>
                    <a:pt x="2254" y="3055"/>
                    <a:pt x="3534" y="1678"/>
                    <a:pt x="3536" y="4"/>
                  </a:cubicBezTo>
                  <a:lnTo>
                    <a:pt x="3534" y="2"/>
                  </a:lnTo>
                  <a:cubicBezTo>
                    <a:pt x="3534" y="1"/>
                    <a:pt x="3534" y="0"/>
                    <a:pt x="3536" y="4"/>
                  </a:cubicBezTo>
                  <a:lnTo>
                    <a:pt x="2736" y="596"/>
                  </a:lnTo>
                  <a:lnTo>
                    <a:pt x="1904" y="228"/>
                  </a:lnTo>
                  <a:lnTo>
                    <a:pt x="1910" y="230"/>
                  </a:lnTo>
                  <a:close/>
                </a:path>
              </a:pathLst>
            </a:custGeom>
            <a:solidFill>
              <a:srgbClr val="EDAF36"/>
            </a:solidFill>
            <a:ln w="3175" cap="flat" cmpd="sng" algn="ctr">
              <a:solidFill>
                <a:srgbClr val="D7D7D7"/>
              </a:solidFill>
              <a:prstDash val="solid"/>
            </a:ln>
            <a:effectLst>
              <a:outerShdw blurRad="50800" dist="38100" dir="2700000" algn="tl" rotWithShape="0">
                <a:prstClr val="black">
                  <a:alpha val="40000"/>
                </a:prstClr>
              </a:outerShdw>
            </a:effectLst>
          </p:spPr>
          <p:txBody>
            <a:bodyPr lIns="0" rIns="0" anchor="b"/>
            <a:lstStyle/>
            <a:p>
              <a:pPr defTabSz="685617">
                <a:lnSpc>
                  <a:spcPct val="120000"/>
                </a:lnSpc>
                <a:spcBef>
                  <a:spcPts val="450"/>
                </a:spcBef>
                <a:spcAft>
                  <a:spcPts val="450"/>
                </a:spcAft>
                <a:defRPr/>
              </a:pPr>
              <a:endParaRPr lang="zh-CN" altLang="en-US" sz="2100" b="1" kern="0">
                <a:solidFill>
                  <a:sysClr val="window" lastClr="FFFFFF"/>
                </a:solidFill>
                <a:latin typeface="Impact" pitchFamily="34" charset="0"/>
                <a:ea typeface="微软雅黑" pitchFamily="34" charset="-122"/>
              </a:endParaRPr>
            </a:p>
          </p:txBody>
        </p:sp>
        <p:sp>
          <p:nvSpPr>
            <p:cNvPr id="9" name="文本2"/>
            <p:cNvSpPr/>
            <p:nvPr/>
          </p:nvSpPr>
          <p:spPr>
            <a:xfrm rot="8603510">
              <a:off x="5656813" y="3291992"/>
              <a:ext cx="2750400" cy="2750401"/>
            </a:xfrm>
            <a:prstGeom prst="rect">
              <a:avLst/>
            </a:prstGeom>
            <a:noFill/>
            <a:ln w="25400" cap="flat" cmpd="sng" algn="ctr">
              <a:noFill/>
              <a:prstDash val="solid"/>
            </a:ln>
            <a:effectLst/>
          </p:spPr>
          <p:txBody>
            <a:bodyPr spcFirstLastPara="1" lIns="89611" tIns="44806" rIns="89611" bIns="44806" anchor="ctr">
              <a:prstTxWarp prst="textArchUp">
                <a:avLst/>
              </a:prstTxWarp>
            </a:bodyPr>
            <a:lstStyle/>
            <a:p>
              <a:pPr algn="ctr" defTabSz="685617">
                <a:defRPr/>
              </a:pPr>
              <a:r>
                <a:rPr lang="zh-CN" altLang="en-US" sz="1300" kern="0" dirty="0">
                  <a:solidFill>
                    <a:srgbClr val="FFFFFF"/>
                  </a:solidFill>
                  <a:latin typeface="微软雅黑" pitchFamily="34" charset="-122"/>
                  <a:ea typeface="微软雅黑" pitchFamily="34" charset="-122"/>
                </a:rPr>
                <a:t>点击添加文本</a:t>
              </a:r>
            </a:p>
          </p:txBody>
        </p:sp>
      </p:grpSp>
      <p:grpSp>
        <p:nvGrpSpPr>
          <p:cNvPr id="10" name="深色箭头1"/>
          <p:cNvGrpSpPr/>
          <p:nvPr/>
        </p:nvGrpSpPr>
        <p:grpSpPr>
          <a:xfrm>
            <a:off x="3423279" y="1295385"/>
            <a:ext cx="2489215" cy="2500103"/>
            <a:chOff x="5656814" y="2708920"/>
            <a:chExt cx="3319818" cy="3333471"/>
          </a:xfrm>
        </p:grpSpPr>
        <p:sp>
          <p:nvSpPr>
            <p:cNvPr id="11" name="箭头1"/>
            <p:cNvSpPr>
              <a:spLocks/>
            </p:cNvSpPr>
            <p:nvPr/>
          </p:nvSpPr>
          <p:spPr bwMode="auto">
            <a:xfrm>
              <a:off x="7029584" y="2708920"/>
              <a:ext cx="1947048" cy="2151021"/>
            </a:xfrm>
            <a:custGeom>
              <a:avLst/>
              <a:gdLst>
                <a:gd name="T0" fmla="*/ 1606 w 3207"/>
                <a:gd name="T1" fmla="*/ 3189 h 3541"/>
                <a:gd name="T2" fmla="*/ 2390 w 3207"/>
                <a:gd name="T3" fmla="*/ 3541 h 3541"/>
                <a:gd name="T4" fmla="*/ 3206 w 3207"/>
                <a:gd name="T5" fmla="*/ 2917 h 3541"/>
                <a:gd name="T6" fmla="*/ 3207 w 3207"/>
                <a:gd name="T7" fmla="*/ 2918 h 3541"/>
                <a:gd name="T8" fmla="*/ 6 w 3207"/>
                <a:gd name="T9" fmla="*/ 5 h 3541"/>
                <a:gd name="T10" fmla="*/ 3 w 3207"/>
                <a:gd name="T11" fmla="*/ 0 h 3541"/>
                <a:gd name="T12" fmla="*/ 6 w 3207"/>
                <a:gd name="T13" fmla="*/ 5 h 3541"/>
                <a:gd name="T14" fmla="*/ 598 w 3207"/>
                <a:gd name="T15" fmla="*/ 805 h 3541"/>
                <a:gd name="T16" fmla="*/ 230 w 3207"/>
                <a:gd name="T17" fmla="*/ 1621 h 3541"/>
                <a:gd name="T18" fmla="*/ 231 w 3207"/>
                <a:gd name="T19" fmla="*/ 1625 h 3541"/>
                <a:gd name="T20" fmla="*/ 1606 w 3207"/>
                <a:gd name="T21" fmla="*/ 3189 h 3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41">
                  <a:moveTo>
                    <a:pt x="1606" y="3189"/>
                  </a:moveTo>
                  <a:lnTo>
                    <a:pt x="2390" y="3541"/>
                  </a:lnTo>
                  <a:lnTo>
                    <a:pt x="3206" y="2917"/>
                  </a:lnTo>
                  <a:lnTo>
                    <a:pt x="3207" y="2918"/>
                  </a:lnTo>
                  <a:cubicBezTo>
                    <a:pt x="3055" y="1282"/>
                    <a:pt x="1679" y="0"/>
                    <a:pt x="6" y="5"/>
                  </a:cubicBezTo>
                  <a:lnTo>
                    <a:pt x="3" y="0"/>
                  </a:lnTo>
                  <a:cubicBezTo>
                    <a:pt x="2" y="0"/>
                    <a:pt x="0" y="0"/>
                    <a:pt x="6" y="5"/>
                  </a:cubicBezTo>
                  <a:lnTo>
                    <a:pt x="598" y="805"/>
                  </a:lnTo>
                  <a:lnTo>
                    <a:pt x="230" y="1621"/>
                  </a:lnTo>
                  <a:lnTo>
                    <a:pt x="231" y="1625"/>
                  </a:lnTo>
                  <a:cubicBezTo>
                    <a:pt x="1000" y="1734"/>
                    <a:pt x="1594" y="2388"/>
                    <a:pt x="1606" y="3189"/>
                  </a:cubicBezTo>
                  <a:close/>
                </a:path>
              </a:pathLst>
            </a:custGeom>
            <a:solidFill>
              <a:srgbClr val="48AFBA"/>
            </a:solidFill>
            <a:ln w="3175" cap="flat" cmpd="sng" algn="ctr">
              <a:solidFill>
                <a:srgbClr val="D7D7D7"/>
              </a:solidFill>
              <a:prstDash val="solid"/>
            </a:ln>
            <a:effectLst>
              <a:outerShdw blurRad="50800" dist="38100" dir="2700000" algn="tl" rotWithShape="0">
                <a:prstClr val="black">
                  <a:alpha val="40000"/>
                </a:prstClr>
              </a:outerShdw>
            </a:effectLst>
          </p:spPr>
          <p:txBody>
            <a:bodyPr lIns="0" rIns="0" anchor="b"/>
            <a:lstStyle/>
            <a:p>
              <a:pPr defTabSz="685617">
                <a:lnSpc>
                  <a:spcPct val="120000"/>
                </a:lnSpc>
                <a:spcBef>
                  <a:spcPts val="450"/>
                </a:spcBef>
                <a:spcAft>
                  <a:spcPts val="450"/>
                </a:spcAft>
                <a:defRPr/>
              </a:pPr>
              <a:endParaRPr lang="zh-CN" altLang="en-US" sz="2100" b="1" kern="0">
                <a:solidFill>
                  <a:sysClr val="window" lastClr="FFFFFF"/>
                </a:solidFill>
                <a:latin typeface="Impact" pitchFamily="34" charset="0"/>
                <a:ea typeface="微软雅黑" pitchFamily="34" charset="-122"/>
              </a:endParaRPr>
            </a:p>
          </p:txBody>
        </p:sp>
        <p:sp>
          <p:nvSpPr>
            <p:cNvPr id="12" name="文本1"/>
            <p:cNvSpPr/>
            <p:nvPr/>
          </p:nvSpPr>
          <p:spPr>
            <a:xfrm rot="3203510">
              <a:off x="5656813" y="3291991"/>
              <a:ext cx="2750401" cy="2750400"/>
            </a:xfrm>
            <a:prstGeom prst="rect">
              <a:avLst/>
            </a:prstGeom>
            <a:noFill/>
            <a:ln w="25400" cap="flat" cmpd="sng" algn="ctr">
              <a:noFill/>
              <a:prstDash val="solid"/>
            </a:ln>
            <a:effectLst/>
          </p:spPr>
          <p:txBody>
            <a:bodyPr spcFirstLastPara="1" lIns="89611" tIns="44806" rIns="89611" bIns="44806" anchor="ctr">
              <a:prstTxWarp prst="textArchUp">
                <a:avLst/>
              </a:prstTxWarp>
            </a:bodyPr>
            <a:lstStyle/>
            <a:p>
              <a:pPr algn="ctr" defTabSz="685617">
                <a:defRPr/>
              </a:pPr>
              <a:r>
                <a:rPr lang="zh-CN" altLang="en-US" sz="1300" kern="0" dirty="0">
                  <a:solidFill>
                    <a:srgbClr val="F9F9F9"/>
                  </a:solidFill>
                  <a:latin typeface="微软雅黑" pitchFamily="34" charset="-122"/>
                  <a:ea typeface="微软雅黑" pitchFamily="34" charset="-122"/>
                </a:rPr>
                <a:t>点击添加文本</a:t>
              </a:r>
            </a:p>
          </p:txBody>
        </p:sp>
      </p:grpSp>
      <p:grpSp>
        <p:nvGrpSpPr>
          <p:cNvPr id="13" name="深色箭头4"/>
          <p:cNvGrpSpPr/>
          <p:nvPr/>
        </p:nvGrpSpPr>
        <p:grpSpPr>
          <a:xfrm>
            <a:off x="2987824" y="1301460"/>
            <a:ext cx="2497717" cy="2494030"/>
            <a:chOff x="5076056" y="2717020"/>
            <a:chExt cx="3331157" cy="3325373"/>
          </a:xfrm>
        </p:grpSpPr>
        <p:sp>
          <p:nvSpPr>
            <p:cNvPr id="14" name="箭头4"/>
            <p:cNvSpPr>
              <a:spLocks/>
            </p:cNvSpPr>
            <p:nvPr/>
          </p:nvSpPr>
          <p:spPr bwMode="auto">
            <a:xfrm>
              <a:off x="5076056" y="2717020"/>
              <a:ext cx="2151148" cy="1948554"/>
            </a:xfrm>
            <a:custGeom>
              <a:avLst/>
              <a:gdLst>
                <a:gd name="T0" fmla="*/ 1625 w 3541"/>
                <a:gd name="T1" fmla="*/ 2978 h 3207"/>
                <a:gd name="T2" fmla="*/ 3189 w 3541"/>
                <a:gd name="T3" fmla="*/ 1591 h 3207"/>
                <a:gd name="T4" fmla="*/ 3541 w 3541"/>
                <a:gd name="T5" fmla="*/ 823 h 3207"/>
                <a:gd name="T6" fmla="*/ 2917 w 3541"/>
                <a:gd name="T7" fmla="*/ 7 h 3207"/>
                <a:gd name="T8" fmla="*/ 2916 w 3541"/>
                <a:gd name="T9" fmla="*/ 0 h 3207"/>
                <a:gd name="T10" fmla="*/ 5 w 3541"/>
                <a:gd name="T11" fmla="*/ 3207 h 3207"/>
                <a:gd name="T12" fmla="*/ 0 w 3541"/>
                <a:gd name="T13" fmla="*/ 3205 h 3207"/>
                <a:gd name="T14" fmla="*/ 5 w 3541"/>
                <a:gd name="T15" fmla="*/ 3207 h 3207"/>
                <a:gd name="T16" fmla="*/ 805 w 3541"/>
                <a:gd name="T17" fmla="*/ 2599 h 3207"/>
                <a:gd name="T18" fmla="*/ 1621 w 3541"/>
                <a:gd name="T19" fmla="*/ 2983 h 3207"/>
                <a:gd name="T20" fmla="*/ 1625 w 3541"/>
                <a:gd name="T21" fmla="*/ 2978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41" h="3207">
                  <a:moveTo>
                    <a:pt x="1625" y="2978"/>
                  </a:moveTo>
                  <a:cubicBezTo>
                    <a:pt x="1734" y="2207"/>
                    <a:pt x="2388" y="1612"/>
                    <a:pt x="3189" y="1591"/>
                  </a:cubicBezTo>
                  <a:lnTo>
                    <a:pt x="3541" y="823"/>
                  </a:lnTo>
                  <a:lnTo>
                    <a:pt x="2917" y="7"/>
                  </a:lnTo>
                  <a:lnTo>
                    <a:pt x="2916" y="0"/>
                  </a:lnTo>
                  <a:cubicBezTo>
                    <a:pt x="1281" y="152"/>
                    <a:pt x="0" y="1529"/>
                    <a:pt x="5" y="3207"/>
                  </a:cubicBezTo>
                  <a:lnTo>
                    <a:pt x="0" y="3205"/>
                  </a:lnTo>
                  <a:cubicBezTo>
                    <a:pt x="0" y="3206"/>
                    <a:pt x="0" y="3207"/>
                    <a:pt x="5" y="3207"/>
                  </a:cubicBezTo>
                  <a:lnTo>
                    <a:pt x="805" y="2599"/>
                  </a:lnTo>
                  <a:lnTo>
                    <a:pt x="1621" y="2983"/>
                  </a:lnTo>
                  <a:lnTo>
                    <a:pt x="1625" y="2978"/>
                  </a:lnTo>
                  <a:close/>
                </a:path>
              </a:pathLst>
            </a:custGeom>
            <a:solidFill>
              <a:srgbClr val="EF605E"/>
            </a:solidFill>
            <a:ln w="3175" cap="flat" cmpd="sng" algn="ctr">
              <a:solidFill>
                <a:srgbClr val="D7D7D7"/>
              </a:solidFill>
              <a:prstDash val="solid"/>
            </a:ln>
            <a:effectLst>
              <a:outerShdw blurRad="50800" dist="38100" dir="2700000" algn="tl" rotWithShape="0">
                <a:prstClr val="black">
                  <a:alpha val="40000"/>
                </a:prstClr>
              </a:outerShdw>
            </a:effectLst>
            <a:extLst/>
          </p:spPr>
          <p:txBody>
            <a:bodyPr lIns="0" rIns="0" anchor="b"/>
            <a:lstStyle/>
            <a:p>
              <a:pPr defTabSz="685617">
                <a:lnSpc>
                  <a:spcPct val="120000"/>
                </a:lnSpc>
                <a:spcBef>
                  <a:spcPts val="450"/>
                </a:spcBef>
                <a:spcAft>
                  <a:spcPts val="450"/>
                </a:spcAft>
                <a:defRPr/>
              </a:pPr>
              <a:endParaRPr lang="zh-CN" altLang="en-US" sz="2100" b="1" kern="0">
                <a:solidFill>
                  <a:sysClr val="window" lastClr="FFFFFF"/>
                </a:solidFill>
                <a:latin typeface="Impact" pitchFamily="34" charset="0"/>
                <a:ea typeface="微软雅黑" pitchFamily="34" charset="-122"/>
              </a:endParaRPr>
            </a:p>
          </p:txBody>
        </p:sp>
        <p:sp>
          <p:nvSpPr>
            <p:cNvPr id="15" name="文本4"/>
            <p:cNvSpPr/>
            <p:nvPr/>
          </p:nvSpPr>
          <p:spPr>
            <a:xfrm rot="19403510">
              <a:off x="5656813" y="3291992"/>
              <a:ext cx="2750400" cy="2750401"/>
            </a:xfrm>
            <a:prstGeom prst="rect">
              <a:avLst/>
            </a:prstGeom>
            <a:noFill/>
            <a:ln w="25400" cap="flat" cmpd="sng" algn="ctr">
              <a:noFill/>
              <a:prstDash val="solid"/>
            </a:ln>
            <a:effectLst/>
          </p:spPr>
          <p:txBody>
            <a:bodyPr spcFirstLastPara="1" lIns="89611" tIns="44806" rIns="89611" bIns="44806" anchor="ctr">
              <a:prstTxWarp prst="textArchUp">
                <a:avLst/>
              </a:prstTxWarp>
            </a:bodyPr>
            <a:lstStyle/>
            <a:p>
              <a:pPr algn="ctr" defTabSz="685617">
                <a:defRPr/>
              </a:pPr>
              <a:r>
                <a:rPr lang="zh-CN" altLang="en-US" sz="1300" kern="0" dirty="0">
                  <a:solidFill>
                    <a:srgbClr val="FFFFFF"/>
                  </a:solidFill>
                  <a:latin typeface="微软雅黑" pitchFamily="34" charset="-122"/>
                  <a:ea typeface="微软雅黑" pitchFamily="34" charset="-122"/>
                </a:rPr>
                <a:t>点击添加文本</a:t>
              </a:r>
            </a:p>
          </p:txBody>
        </p:sp>
      </p:grpSp>
      <p:grpSp>
        <p:nvGrpSpPr>
          <p:cNvPr id="16" name="组合 15"/>
          <p:cNvGrpSpPr/>
          <p:nvPr/>
        </p:nvGrpSpPr>
        <p:grpSpPr>
          <a:xfrm>
            <a:off x="5768925" y="1571378"/>
            <a:ext cx="2403475" cy="947672"/>
            <a:chOff x="5919788" y="2047896"/>
            <a:chExt cx="2403475" cy="947672"/>
          </a:xfrm>
        </p:grpSpPr>
        <p:sp>
          <p:nvSpPr>
            <p:cNvPr id="17" name="Line 19"/>
            <p:cNvSpPr>
              <a:spLocks noChangeShapeType="1"/>
            </p:cNvSpPr>
            <p:nvPr/>
          </p:nvSpPr>
          <p:spPr bwMode="auto">
            <a:xfrm flipH="1">
              <a:off x="5919788" y="2395372"/>
              <a:ext cx="2403475" cy="0"/>
            </a:xfrm>
            <a:prstGeom prst="line">
              <a:avLst/>
            </a:prstGeom>
            <a:noFill/>
            <a:ln w="19050">
              <a:solidFill>
                <a:schemeClr val="bg1">
                  <a:lumMod val="50000"/>
                </a:schemeClr>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effectLst/>
                <a:uLnTx/>
                <a:uFillTx/>
                <a:latin typeface="微软雅黑" pitchFamily="34" charset="-122"/>
                <a:ea typeface="微软雅黑" pitchFamily="34" charset="-122"/>
              </a:endParaRPr>
            </a:p>
          </p:txBody>
        </p:sp>
        <p:sp>
          <p:nvSpPr>
            <p:cNvPr id="18" name="TextBox 19"/>
            <p:cNvSpPr txBox="1">
              <a:spLocks noChangeArrowheads="1"/>
            </p:cNvSpPr>
            <p:nvPr/>
          </p:nvSpPr>
          <p:spPr bwMode="auto">
            <a:xfrm>
              <a:off x="6558476" y="2047896"/>
              <a:ext cx="172823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1" i="0" u="none" strike="noStrike" kern="0" cap="none" spc="0" normalizeH="0" baseline="0" noProof="0" dirty="0" smtClean="0">
                  <a:ln>
                    <a:noFill/>
                  </a:ln>
                  <a:effectLst/>
                  <a:uLnTx/>
                  <a:uFillTx/>
                  <a:latin typeface="微软雅黑" pitchFamily="34" charset="-122"/>
                  <a:ea typeface="微软雅黑" pitchFamily="34" charset="-122"/>
                  <a:cs typeface="宋体" pitchFamily="2" charset="-122"/>
                </a:rPr>
                <a:t>文本</a:t>
              </a:r>
              <a:endParaRPr kumimoji="0" lang="zh-CN" altLang="en-US" sz="1800" b="0" i="0" u="none" strike="noStrike" kern="0" cap="none" spc="0" normalizeH="0" baseline="0" noProof="0" dirty="0" smtClean="0">
                <a:ln>
                  <a:noFill/>
                </a:ln>
                <a:effectLst/>
                <a:uLnTx/>
                <a:uFillTx/>
                <a:latin typeface="微软雅黑" pitchFamily="34" charset="-122"/>
                <a:ea typeface="微软雅黑" pitchFamily="34" charset="-122"/>
                <a:cs typeface="宋体" pitchFamily="2" charset="-122"/>
              </a:endParaRPr>
            </a:p>
          </p:txBody>
        </p:sp>
        <p:sp>
          <p:nvSpPr>
            <p:cNvPr id="19" name="TextBox 20"/>
            <p:cNvSpPr txBox="1"/>
            <p:nvPr/>
          </p:nvSpPr>
          <p:spPr bwMode="auto">
            <a:xfrm>
              <a:off x="6558476" y="2418487"/>
              <a:ext cx="1728787" cy="577081"/>
            </a:xfrm>
            <a:prstGeom prst="rect">
              <a:avLst/>
            </a:prstGeom>
            <a:noFill/>
          </p:spPr>
          <p:txBody>
            <a:bodyPr vert="horz" wrap="square" lIns="91440" tIns="45720" rIns="91440" bIns="45720" numCol="1" anchor="t" anchorCtr="0" compatLnSpc="1">
              <a:prstTxWarp prst="textNoShape">
                <a:avLst/>
              </a:prstTxWarp>
              <a:spAutoFit/>
            </a:bodyPr>
            <a:lstStyle/>
            <a:p>
              <a:pPr marL="0" marR="0" lvl="0" indent="0" algn="ctr" defTabSz="914400" eaLnBrk="1" fontAlgn="base" latinLnBrk="0" hangingPunct="1">
                <a:lnSpc>
                  <a:spcPct val="150000"/>
                </a:lnSpc>
                <a:spcBef>
                  <a:spcPct val="0"/>
                </a:spcBef>
                <a:spcAft>
                  <a:spcPct val="0"/>
                </a:spcAft>
                <a:buClrTx/>
                <a:buSzTx/>
                <a:buFontTx/>
                <a:buNone/>
                <a:tabLst/>
                <a:defRPr/>
              </a:pPr>
              <a:r>
                <a:rPr kumimoji="0" lang="zh-CN" altLang="en-US" sz="1050" b="0" i="0" u="none" strike="noStrike" kern="0" cap="none" spc="0" normalizeH="0" baseline="0" noProof="0" dirty="0">
                  <a:ln>
                    <a:noFill/>
                  </a:ln>
                  <a:effectLst/>
                  <a:uLnTx/>
                  <a:uFillTx/>
                  <a:latin typeface="微软雅黑" pitchFamily="34" charset="-122"/>
                  <a:ea typeface="微软雅黑" pitchFamily="34" charset="-122"/>
                </a:rPr>
                <a:t>单击此处添加段落文本单击此处添加段落文本</a:t>
              </a:r>
              <a:r>
                <a:rPr kumimoji="0" lang="zh-CN" altLang="en-US" sz="1050" b="0" i="0" u="none" strike="noStrike" kern="0" cap="none" spc="0" normalizeH="0" baseline="0" noProof="0" dirty="0" smtClean="0">
                  <a:ln>
                    <a:noFill/>
                  </a:ln>
                  <a:effectLst/>
                  <a:uLnTx/>
                  <a:uFillTx/>
                  <a:latin typeface="微软雅黑" pitchFamily="34" charset="-122"/>
                  <a:ea typeface="微软雅黑" pitchFamily="34" charset="-122"/>
                </a:rPr>
                <a:t>单击</a:t>
              </a:r>
              <a:endParaRPr kumimoji="0" lang="zh-CN" altLang="en-US" sz="1050" b="0" i="0" u="none" strike="noStrike" kern="0" cap="none" spc="0" normalizeH="0" baseline="0" noProof="0" dirty="0">
                <a:ln>
                  <a:noFill/>
                </a:ln>
                <a:effectLst/>
                <a:uLnTx/>
                <a:uFillTx/>
                <a:latin typeface="微软雅黑" pitchFamily="34" charset="-122"/>
                <a:ea typeface="微软雅黑" pitchFamily="34" charset="-122"/>
              </a:endParaRPr>
            </a:p>
          </p:txBody>
        </p:sp>
      </p:grpSp>
      <p:grpSp>
        <p:nvGrpSpPr>
          <p:cNvPr id="20" name="组合 19"/>
          <p:cNvGrpSpPr/>
          <p:nvPr/>
        </p:nvGrpSpPr>
        <p:grpSpPr>
          <a:xfrm>
            <a:off x="827584" y="1549391"/>
            <a:ext cx="2420666" cy="969659"/>
            <a:chOff x="898797" y="2047896"/>
            <a:chExt cx="2420666" cy="969659"/>
          </a:xfrm>
        </p:grpSpPr>
        <p:sp>
          <p:nvSpPr>
            <p:cNvPr id="21" name="Line 17"/>
            <p:cNvSpPr>
              <a:spLocks noChangeShapeType="1"/>
            </p:cNvSpPr>
            <p:nvPr/>
          </p:nvSpPr>
          <p:spPr bwMode="auto">
            <a:xfrm>
              <a:off x="914401" y="2395372"/>
              <a:ext cx="2405062" cy="0"/>
            </a:xfrm>
            <a:prstGeom prst="line">
              <a:avLst/>
            </a:prstGeom>
            <a:noFill/>
            <a:ln w="19050">
              <a:solidFill>
                <a:schemeClr val="bg1">
                  <a:lumMod val="50000"/>
                </a:schemeClr>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effectLst/>
                <a:uLnTx/>
                <a:uFillTx/>
                <a:latin typeface="微软雅黑" pitchFamily="34" charset="-122"/>
                <a:ea typeface="微软雅黑" pitchFamily="34" charset="-122"/>
              </a:endParaRPr>
            </a:p>
          </p:txBody>
        </p:sp>
        <p:sp>
          <p:nvSpPr>
            <p:cNvPr id="22" name="TextBox 21"/>
            <p:cNvSpPr txBox="1">
              <a:spLocks noChangeArrowheads="1"/>
            </p:cNvSpPr>
            <p:nvPr/>
          </p:nvSpPr>
          <p:spPr bwMode="auto">
            <a:xfrm>
              <a:off x="898797" y="2047896"/>
              <a:ext cx="172823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1" i="0" u="none" strike="noStrike" kern="0" cap="none" spc="0" normalizeH="0" baseline="0" noProof="0" dirty="0" smtClean="0">
                  <a:ln>
                    <a:noFill/>
                  </a:ln>
                  <a:effectLst/>
                  <a:uLnTx/>
                  <a:uFillTx/>
                  <a:latin typeface="微软雅黑" pitchFamily="34" charset="-122"/>
                  <a:ea typeface="微软雅黑" pitchFamily="34" charset="-122"/>
                  <a:cs typeface="宋体" pitchFamily="2" charset="-122"/>
                </a:rPr>
                <a:t>文本</a:t>
              </a:r>
              <a:endParaRPr kumimoji="0" lang="zh-CN" altLang="en-US" sz="1800" b="0" i="0" u="none" strike="noStrike" kern="0" cap="none" spc="0" normalizeH="0" baseline="0" noProof="0" dirty="0" smtClean="0">
                <a:ln>
                  <a:noFill/>
                </a:ln>
                <a:effectLst/>
                <a:uLnTx/>
                <a:uFillTx/>
                <a:latin typeface="微软雅黑" pitchFamily="34" charset="-122"/>
                <a:ea typeface="微软雅黑" pitchFamily="34" charset="-122"/>
                <a:cs typeface="宋体" pitchFamily="2" charset="-122"/>
              </a:endParaRPr>
            </a:p>
          </p:txBody>
        </p:sp>
        <p:sp>
          <p:nvSpPr>
            <p:cNvPr id="23" name="TextBox 22"/>
            <p:cNvSpPr txBox="1"/>
            <p:nvPr/>
          </p:nvSpPr>
          <p:spPr bwMode="auto">
            <a:xfrm>
              <a:off x="898797" y="2440474"/>
              <a:ext cx="1728787" cy="577081"/>
            </a:xfrm>
            <a:prstGeom prst="rect">
              <a:avLst/>
            </a:prstGeom>
            <a:noFill/>
          </p:spPr>
          <p:txBody>
            <a:bodyPr vert="horz" wrap="square" lIns="91440" tIns="45720" rIns="91440" bIns="45720" numCol="1" anchor="t" anchorCtr="0" compatLnSpc="1">
              <a:prstTxWarp prst="textNoShape">
                <a:avLst/>
              </a:prstTxWarp>
              <a:spAutoFit/>
            </a:bodyPr>
            <a:lstStyle/>
            <a:p>
              <a:pPr marL="0" marR="0" lvl="0" indent="0" algn="ctr" defTabSz="914400" eaLnBrk="1" fontAlgn="base" latinLnBrk="0" hangingPunct="1">
                <a:lnSpc>
                  <a:spcPct val="150000"/>
                </a:lnSpc>
                <a:spcBef>
                  <a:spcPct val="0"/>
                </a:spcBef>
                <a:spcAft>
                  <a:spcPct val="0"/>
                </a:spcAft>
                <a:buClrTx/>
                <a:buSzTx/>
                <a:buFontTx/>
                <a:buNone/>
                <a:tabLst/>
                <a:defRPr/>
              </a:pPr>
              <a:r>
                <a:rPr kumimoji="0" lang="zh-CN" altLang="en-US" sz="1050" b="0" i="0" u="none" strike="noStrike" kern="0" cap="none" spc="0" normalizeH="0" baseline="0" noProof="0" dirty="0">
                  <a:ln>
                    <a:noFill/>
                  </a:ln>
                  <a:effectLst/>
                  <a:uLnTx/>
                  <a:uFillTx/>
                  <a:latin typeface="微软雅黑" pitchFamily="34" charset="-122"/>
                  <a:ea typeface="微软雅黑" pitchFamily="34" charset="-122"/>
                </a:rPr>
                <a:t>单击此处添加段落文本单击此处添加段落文本</a:t>
              </a:r>
              <a:r>
                <a:rPr kumimoji="0" lang="zh-CN" altLang="en-US" sz="1050" b="0" i="0" u="none" strike="noStrike" kern="0" cap="none" spc="0" normalizeH="0" baseline="0" noProof="0" dirty="0" smtClean="0">
                  <a:ln>
                    <a:noFill/>
                  </a:ln>
                  <a:effectLst/>
                  <a:uLnTx/>
                  <a:uFillTx/>
                  <a:latin typeface="微软雅黑" pitchFamily="34" charset="-122"/>
                  <a:ea typeface="微软雅黑" pitchFamily="34" charset="-122"/>
                </a:rPr>
                <a:t>单击</a:t>
              </a:r>
              <a:endParaRPr kumimoji="0" lang="zh-CN" altLang="en-US" sz="1050" b="0" i="0" u="none" strike="noStrike" kern="0" cap="none" spc="0" normalizeH="0" baseline="0" noProof="0" dirty="0">
                <a:ln>
                  <a:noFill/>
                </a:ln>
                <a:effectLst/>
                <a:uLnTx/>
                <a:uFillTx/>
                <a:latin typeface="微软雅黑" pitchFamily="34" charset="-122"/>
                <a:ea typeface="微软雅黑" pitchFamily="34" charset="-122"/>
              </a:endParaRPr>
            </a:p>
          </p:txBody>
        </p:sp>
      </p:grpSp>
      <p:grpSp>
        <p:nvGrpSpPr>
          <p:cNvPr id="24" name="组合 23"/>
          <p:cNvGrpSpPr/>
          <p:nvPr/>
        </p:nvGrpSpPr>
        <p:grpSpPr>
          <a:xfrm>
            <a:off x="5840933" y="3147814"/>
            <a:ext cx="2403475" cy="947672"/>
            <a:chOff x="5919788" y="2047896"/>
            <a:chExt cx="2403475" cy="947672"/>
          </a:xfrm>
        </p:grpSpPr>
        <p:sp>
          <p:nvSpPr>
            <p:cNvPr id="25" name="Line 19"/>
            <p:cNvSpPr>
              <a:spLocks noChangeShapeType="1"/>
            </p:cNvSpPr>
            <p:nvPr/>
          </p:nvSpPr>
          <p:spPr bwMode="auto">
            <a:xfrm flipH="1">
              <a:off x="5919788" y="2395372"/>
              <a:ext cx="2403475" cy="0"/>
            </a:xfrm>
            <a:prstGeom prst="line">
              <a:avLst/>
            </a:prstGeom>
            <a:noFill/>
            <a:ln w="19050">
              <a:solidFill>
                <a:schemeClr val="bg1">
                  <a:lumMod val="50000"/>
                </a:schemeClr>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effectLst/>
                <a:uLnTx/>
                <a:uFillTx/>
                <a:latin typeface="微软雅黑" pitchFamily="34" charset="-122"/>
                <a:ea typeface="微软雅黑" pitchFamily="34" charset="-122"/>
              </a:endParaRPr>
            </a:p>
          </p:txBody>
        </p:sp>
        <p:sp>
          <p:nvSpPr>
            <p:cNvPr id="26" name="TextBox 19"/>
            <p:cNvSpPr txBox="1">
              <a:spLocks noChangeArrowheads="1"/>
            </p:cNvSpPr>
            <p:nvPr/>
          </p:nvSpPr>
          <p:spPr bwMode="auto">
            <a:xfrm>
              <a:off x="6558476" y="2047896"/>
              <a:ext cx="172823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1" i="0" u="none" strike="noStrike" kern="0" cap="none" spc="0" normalizeH="0" baseline="0" noProof="0" dirty="0" smtClean="0">
                  <a:ln>
                    <a:noFill/>
                  </a:ln>
                  <a:effectLst/>
                  <a:uLnTx/>
                  <a:uFillTx/>
                  <a:latin typeface="微软雅黑" pitchFamily="34" charset="-122"/>
                  <a:ea typeface="微软雅黑" pitchFamily="34" charset="-122"/>
                  <a:cs typeface="宋体" pitchFamily="2" charset="-122"/>
                </a:rPr>
                <a:t>文本</a:t>
              </a:r>
              <a:endParaRPr kumimoji="0" lang="zh-CN" altLang="en-US" sz="1800" b="0" i="0" u="none" strike="noStrike" kern="0" cap="none" spc="0" normalizeH="0" baseline="0" noProof="0" dirty="0" smtClean="0">
                <a:ln>
                  <a:noFill/>
                </a:ln>
                <a:effectLst/>
                <a:uLnTx/>
                <a:uFillTx/>
                <a:latin typeface="微软雅黑" pitchFamily="34" charset="-122"/>
                <a:ea typeface="微软雅黑" pitchFamily="34" charset="-122"/>
                <a:cs typeface="宋体" pitchFamily="2" charset="-122"/>
              </a:endParaRPr>
            </a:p>
          </p:txBody>
        </p:sp>
        <p:sp>
          <p:nvSpPr>
            <p:cNvPr id="27" name="TextBox 20"/>
            <p:cNvSpPr txBox="1"/>
            <p:nvPr/>
          </p:nvSpPr>
          <p:spPr bwMode="auto">
            <a:xfrm>
              <a:off x="6558476" y="2418487"/>
              <a:ext cx="1728787" cy="577081"/>
            </a:xfrm>
            <a:prstGeom prst="rect">
              <a:avLst/>
            </a:prstGeom>
            <a:noFill/>
          </p:spPr>
          <p:txBody>
            <a:bodyPr vert="horz" wrap="square" lIns="91440" tIns="45720" rIns="91440" bIns="45720" numCol="1" anchor="t" anchorCtr="0" compatLnSpc="1">
              <a:prstTxWarp prst="textNoShape">
                <a:avLst/>
              </a:prstTxWarp>
              <a:spAutoFit/>
            </a:bodyPr>
            <a:lstStyle/>
            <a:p>
              <a:pPr marL="0" marR="0" lvl="0" indent="0" algn="ctr" defTabSz="914400" eaLnBrk="1" fontAlgn="base" latinLnBrk="0" hangingPunct="1">
                <a:lnSpc>
                  <a:spcPct val="150000"/>
                </a:lnSpc>
                <a:spcBef>
                  <a:spcPct val="0"/>
                </a:spcBef>
                <a:spcAft>
                  <a:spcPct val="0"/>
                </a:spcAft>
                <a:buClrTx/>
                <a:buSzTx/>
                <a:buFontTx/>
                <a:buNone/>
                <a:tabLst/>
                <a:defRPr/>
              </a:pPr>
              <a:r>
                <a:rPr kumimoji="0" lang="zh-CN" altLang="en-US" sz="1050" b="0" i="0" u="none" strike="noStrike" kern="0" cap="none" spc="0" normalizeH="0" baseline="0" noProof="0" dirty="0">
                  <a:ln>
                    <a:noFill/>
                  </a:ln>
                  <a:effectLst/>
                  <a:uLnTx/>
                  <a:uFillTx/>
                  <a:latin typeface="微软雅黑" pitchFamily="34" charset="-122"/>
                  <a:ea typeface="微软雅黑" pitchFamily="34" charset="-122"/>
                </a:rPr>
                <a:t>单击此处添加段落文本单击此处添加段落文本</a:t>
              </a:r>
              <a:r>
                <a:rPr kumimoji="0" lang="zh-CN" altLang="en-US" sz="1050" b="0" i="0" u="none" strike="noStrike" kern="0" cap="none" spc="0" normalizeH="0" baseline="0" noProof="0" dirty="0" smtClean="0">
                  <a:ln>
                    <a:noFill/>
                  </a:ln>
                  <a:effectLst/>
                  <a:uLnTx/>
                  <a:uFillTx/>
                  <a:latin typeface="微软雅黑" pitchFamily="34" charset="-122"/>
                  <a:ea typeface="微软雅黑" pitchFamily="34" charset="-122"/>
                </a:rPr>
                <a:t>单击</a:t>
              </a:r>
              <a:endParaRPr kumimoji="0" lang="zh-CN" altLang="en-US" sz="1050" b="0" i="0" u="none" strike="noStrike" kern="0" cap="none" spc="0" normalizeH="0" baseline="0" noProof="0" dirty="0">
                <a:ln>
                  <a:noFill/>
                </a:ln>
                <a:effectLst/>
                <a:uLnTx/>
                <a:uFillTx/>
                <a:latin typeface="微软雅黑" pitchFamily="34" charset="-122"/>
                <a:ea typeface="微软雅黑" pitchFamily="34" charset="-122"/>
              </a:endParaRPr>
            </a:p>
          </p:txBody>
        </p:sp>
      </p:grpSp>
      <p:grpSp>
        <p:nvGrpSpPr>
          <p:cNvPr id="28" name="组合 27"/>
          <p:cNvGrpSpPr/>
          <p:nvPr/>
        </p:nvGrpSpPr>
        <p:grpSpPr>
          <a:xfrm>
            <a:off x="755576" y="3205575"/>
            <a:ext cx="2420666" cy="969659"/>
            <a:chOff x="898797" y="2047896"/>
            <a:chExt cx="2420666" cy="969659"/>
          </a:xfrm>
        </p:grpSpPr>
        <p:sp>
          <p:nvSpPr>
            <p:cNvPr id="29" name="Line 17"/>
            <p:cNvSpPr>
              <a:spLocks noChangeShapeType="1"/>
            </p:cNvSpPr>
            <p:nvPr/>
          </p:nvSpPr>
          <p:spPr bwMode="auto">
            <a:xfrm>
              <a:off x="914401" y="2395372"/>
              <a:ext cx="2405062" cy="0"/>
            </a:xfrm>
            <a:prstGeom prst="line">
              <a:avLst/>
            </a:prstGeom>
            <a:noFill/>
            <a:ln w="19050">
              <a:solidFill>
                <a:schemeClr val="bg1">
                  <a:lumMod val="50000"/>
                </a:schemeClr>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effectLst/>
                <a:uLnTx/>
                <a:uFillTx/>
                <a:latin typeface="微软雅黑" pitchFamily="34" charset="-122"/>
                <a:ea typeface="微软雅黑" pitchFamily="34" charset="-122"/>
              </a:endParaRPr>
            </a:p>
          </p:txBody>
        </p:sp>
        <p:sp>
          <p:nvSpPr>
            <p:cNvPr id="30" name="TextBox 29"/>
            <p:cNvSpPr txBox="1">
              <a:spLocks noChangeArrowheads="1"/>
            </p:cNvSpPr>
            <p:nvPr/>
          </p:nvSpPr>
          <p:spPr bwMode="auto">
            <a:xfrm>
              <a:off x="898797" y="2047896"/>
              <a:ext cx="172823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1" i="0" u="none" strike="noStrike" kern="0" cap="none" spc="0" normalizeH="0" baseline="0" noProof="0" dirty="0" smtClean="0">
                  <a:ln>
                    <a:noFill/>
                  </a:ln>
                  <a:effectLst/>
                  <a:uLnTx/>
                  <a:uFillTx/>
                  <a:latin typeface="微软雅黑" pitchFamily="34" charset="-122"/>
                  <a:ea typeface="微软雅黑" pitchFamily="34" charset="-122"/>
                  <a:cs typeface="宋体" pitchFamily="2" charset="-122"/>
                </a:rPr>
                <a:t>文本</a:t>
              </a:r>
              <a:endParaRPr kumimoji="0" lang="zh-CN" altLang="en-US" sz="1800" b="0" i="0" u="none" strike="noStrike" kern="0" cap="none" spc="0" normalizeH="0" baseline="0" noProof="0" dirty="0" smtClean="0">
                <a:ln>
                  <a:noFill/>
                </a:ln>
                <a:effectLst/>
                <a:uLnTx/>
                <a:uFillTx/>
                <a:latin typeface="微软雅黑" pitchFamily="34" charset="-122"/>
                <a:ea typeface="微软雅黑" pitchFamily="34" charset="-122"/>
                <a:cs typeface="宋体" pitchFamily="2" charset="-122"/>
              </a:endParaRPr>
            </a:p>
          </p:txBody>
        </p:sp>
        <p:sp>
          <p:nvSpPr>
            <p:cNvPr id="31" name="TextBox 30"/>
            <p:cNvSpPr txBox="1"/>
            <p:nvPr/>
          </p:nvSpPr>
          <p:spPr bwMode="auto">
            <a:xfrm>
              <a:off x="898797" y="2440474"/>
              <a:ext cx="1728787" cy="577081"/>
            </a:xfrm>
            <a:prstGeom prst="rect">
              <a:avLst/>
            </a:prstGeom>
            <a:noFill/>
          </p:spPr>
          <p:txBody>
            <a:bodyPr vert="horz" wrap="square" lIns="91440" tIns="45720" rIns="91440" bIns="45720" numCol="1" anchor="t" anchorCtr="0" compatLnSpc="1">
              <a:prstTxWarp prst="textNoShape">
                <a:avLst/>
              </a:prstTxWarp>
              <a:spAutoFit/>
            </a:bodyPr>
            <a:lstStyle/>
            <a:p>
              <a:pPr marL="0" marR="0" lvl="0" indent="0" algn="ctr" defTabSz="914400" eaLnBrk="1" fontAlgn="base" latinLnBrk="0" hangingPunct="1">
                <a:lnSpc>
                  <a:spcPct val="150000"/>
                </a:lnSpc>
                <a:spcBef>
                  <a:spcPct val="0"/>
                </a:spcBef>
                <a:spcAft>
                  <a:spcPct val="0"/>
                </a:spcAft>
                <a:buClrTx/>
                <a:buSzTx/>
                <a:buFontTx/>
                <a:buNone/>
                <a:tabLst/>
                <a:defRPr/>
              </a:pPr>
              <a:r>
                <a:rPr kumimoji="0" lang="zh-CN" altLang="en-US" sz="1050" b="0" i="0" u="none" strike="noStrike" kern="0" cap="none" spc="0" normalizeH="0" baseline="0" noProof="0" dirty="0">
                  <a:ln>
                    <a:noFill/>
                  </a:ln>
                  <a:effectLst/>
                  <a:uLnTx/>
                  <a:uFillTx/>
                  <a:latin typeface="微软雅黑" pitchFamily="34" charset="-122"/>
                  <a:ea typeface="微软雅黑" pitchFamily="34" charset="-122"/>
                </a:rPr>
                <a:t>单击此处添加段落文本单击此处添加段落文本</a:t>
              </a:r>
              <a:r>
                <a:rPr kumimoji="0" lang="zh-CN" altLang="en-US" sz="1050" b="0" i="0" u="none" strike="noStrike" kern="0" cap="none" spc="0" normalizeH="0" baseline="0" noProof="0" dirty="0" smtClean="0">
                  <a:ln>
                    <a:noFill/>
                  </a:ln>
                  <a:effectLst/>
                  <a:uLnTx/>
                  <a:uFillTx/>
                  <a:latin typeface="微软雅黑" pitchFamily="34" charset="-122"/>
                  <a:ea typeface="微软雅黑" pitchFamily="34" charset="-122"/>
                </a:rPr>
                <a:t>单击</a:t>
              </a:r>
              <a:endParaRPr kumimoji="0" lang="zh-CN" altLang="en-US" sz="1050" b="0" i="0" u="none" strike="noStrike" kern="0" cap="none" spc="0" normalizeH="0" baseline="0" noProof="0" dirty="0">
                <a:ln>
                  <a:noFill/>
                </a:ln>
                <a:effectLst/>
                <a:uLnTx/>
                <a:uFillTx/>
                <a:latin typeface="微软雅黑" pitchFamily="34" charset="-122"/>
                <a:ea typeface="微软雅黑" pitchFamily="34" charset="-122"/>
              </a:endParaRPr>
            </a:p>
          </p:txBody>
        </p:sp>
      </p:grpSp>
    </p:spTree>
    <p:extLst>
      <p:ext uri="{BB962C8B-B14F-4D97-AF65-F5344CB8AC3E}">
        <p14:creationId xmlns:p14="http://schemas.microsoft.com/office/powerpoint/2010/main" xmlns="" val="318120824"/>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3000"/>
                            </p:stCondLst>
                            <p:childTnLst>
                              <p:par>
                                <p:cTn id="25" presetID="8" presetClass="emph" presetSubtype="0" fill="hold" nodeType="afterEffect">
                                  <p:stCondLst>
                                    <p:cond delay="0"/>
                                  </p:stCondLst>
                                  <p:childTnLst>
                                    <p:animRot by="21600000">
                                      <p:cBhvr>
                                        <p:cTn id="26" dur="2000" fill="hold"/>
                                        <p:tgtEl>
                                          <p:spTgt spid="10"/>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7"/>
                                        </p:tgtEl>
                                        <p:attrNameLst>
                                          <p:attrName>r</p:attrName>
                                        </p:attrNameLst>
                                      </p:cBhvr>
                                    </p:animRot>
                                  </p:childTnLst>
                                </p:cTn>
                              </p:par>
                              <p:par>
                                <p:cTn id="29" presetID="8" presetClass="emph" presetSubtype="0" fill="hold" nodeType="withEffect">
                                  <p:stCondLst>
                                    <p:cond delay="0"/>
                                  </p:stCondLst>
                                  <p:childTnLst>
                                    <p:animRot by="21600000">
                                      <p:cBhvr>
                                        <p:cTn id="30" dur="2000" fill="hold"/>
                                        <p:tgtEl>
                                          <p:spTgt spid="4"/>
                                        </p:tgtEl>
                                        <p:attrNameLst>
                                          <p:attrName>r</p:attrName>
                                        </p:attrNameLst>
                                      </p:cBhvr>
                                    </p:animRot>
                                  </p:childTnLst>
                                </p:cTn>
                              </p:par>
                              <p:par>
                                <p:cTn id="31" presetID="8" presetClass="emph" presetSubtype="0" fill="hold" nodeType="withEffect">
                                  <p:stCondLst>
                                    <p:cond delay="0"/>
                                  </p:stCondLst>
                                  <p:childTnLst>
                                    <p:animRot by="21600000">
                                      <p:cBhvr>
                                        <p:cTn id="32" dur="2000" fill="hold"/>
                                        <p:tgtEl>
                                          <p:spTgt spid="13"/>
                                        </p:tgtEl>
                                        <p:attrNameLst>
                                          <p:attrName>r</p:attrName>
                                        </p:attrNameLst>
                                      </p:cBhvr>
                                    </p:animRo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right)">
                                      <p:cBhvr>
                                        <p:cTn id="36" dur="500"/>
                                        <p:tgtEl>
                                          <p:spTgt spid="16"/>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childTnLst>
                          </p:cTn>
                        </p:par>
                        <p:par>
                          <p:cTn id="41" fill="hold">
                            <p:stCondLst>
                              <p:cond delay="6000"/>
                            </p:stCondLst>
                            <p:childTnLst>
                              <p:par>
                                <p:cTn id="42" presetID="22" presetClass="entr" presetSubtype="2" fill="hold"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right)">
                                      <p:cBhvr>
                                        <p:cTn id="44" dur="500"/>
                                        <p:tgtEl>
                                          <p:spTgt spid="24"/>
                                        </p:tgtEl>
                                      </p:cBhvr>
                                    </p:animEffect>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left)">
                                      <p:cBhvr>
                                        <p:cTn id="4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12"/>
          <p:cNvSpPr txBox="1">
            <a:spLocks noChangeArrowheads="1"/>
          </p:cNvSpPr>
          <p:nvPr/>
        </p:nvSpPr>
        <p:spPr bwMode="auto">
          <a:xfrm>
            <a:off x="377794" y="125262"/>
            <a:ext cx="31891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Font typeface="Arial" charset="0"/>
              <a:buChar char="»"/>
              <a:defRPr sz="2000">
                <a:solidFill>
                  <a:schemeClr val="tx1"/>
                </a:solidFill>
                <a:latin typeface="Calibri" pitchFamily="34" charset="0"/>
                <a:ea typeface="宋体" pitchFamily="2" charset="-122"/>
              </a:defRPr>
            </a:lvl6pPr>
            <a:lvl7pPr eaLnBrk="0" fontAlgn="base" hangingPunct="0">
              <a:spcAft>
                <a:spcPct val="0"/>
              </a:spcAft>
              <a:buFont typeface="Arial" charset="0"/>
              <a:buChar char="»"/>
              <a:defRPr sz="2000">
                <a:solidFill>
                  <a:schemeClr val="tx1"/>
                </a:solidFill>
                <a:latin typeface="Calibri" pitchFamily="34" charset="0"/>
                <a:ea typeface="宋体" pitchFamily="2" charset="-122"/>
              </a:defRPr>
            </a:lvl7pPr>
            <a:lvl8pPr eaLnBrk="0" fontAlgn="base" hangingPunct="0">
              <a:spcAft>
                <a:spcPct val="0"/>
              </a:spcAft>
              <a:buFont typeface="Arial" charset="0"/>
              <a:buChar char="»"/>
              <a:defRPr sz="2000">
                <a:solidFill>
                  <a:schemeClr val="tx1"/>
                </a:solidFill>
                <a:latin typeface="Calibri" pitchFamily="34" charset="0"/>
                <a:ea typeface="宋体" pitchFamily="2" charset="-122"/>
              </a:defRPr>
            </a:lvl8pPr>
            <a:lvl9pPr eaLnBrk="0" fontAlgn="base" hangingPunct="0">
              <a:spcAft>
                <a:spcPct val="0"/>
              </a:spcAft>
              <a:buFont typeface="Arial" charset="0"/>
              <a:buChar char="»"/>
              <a:defRPr sz="2000">
                <a:solidFill>
                  <a:schemeClr val="tx1"/>
                </a:solidFill>
                <a:latin typeface="Calibri" pitchFamily="34" charset="0"/>
                <a:ea typeface="宋体" pitchFamily="2" charset="-122"/>
              </a:defRPr>
            </a:lvl9pPr>
          </a:lstStyle>
          <a:p>
            <a:r>
              <a:rPr lang="zh-CN" altLang="en-US" sz="2000" b="1" dirty="0" smtClean="0">
                <a:latin typeface="微软雅黑" pitchFamily="34" charset="-122"/>
                <a:ea typeface="微软雅黑" pitchFamily="34" charset="-122"/>
              </a:rPr>
              <a:t>单击此处添加标题内容</a:t>
            </a:r>
            <a:endParaRPr lang="zh-CN" altLang="en-US" sz="2000" b="1" dirty="0">
              <a:latin typeface="微软雅黑" pitchFamily="34" charset="-122"/>
              <a:ea typeface="微软雅黑" pitchFamily="34" charset="-122"/>
            </a:endParaRPr>
          </a:p>
        </p:txBody>
      </p:sp>
      <p:grpSp>
        <p:nvGrpSpPr>
          <p:cNvPr id="4" name="Group 149"/>
          <p:cNvGrpSpPr>
            <a:grpSpLocks/>
          </p:cNvGrpSpPr>
          <p:nvPr/>
        </p:nvGrpSpPr>
        <p:grpSpPr bwMode="auto">
          <a:xfrm>
            <a:off x="5607329" y="697184"/>
            <a:ext cx="661688" cy="662963"/>
            <a:chOff x="4216906" y="4857744"/>
            <a:chExt cx="713232" cy="713231"/>
          </a:xfrm>
          <a:solidFill>
            <a:srgbClr val="EDAF36"/>
          </a:solidFill>
        </p:grpSpPr>
        <p:sp>
          <p:nvSpPr>
            <p:cNvPr id="5" name="Donut 32"/>
            <p:cNvSpPr>
              <a:spLocks noChangeArrowheads="1"/>
            </p:cNvSpPr>
            <p:nvPr/>
          </p:nvSpPr>
          <p:spPr bwMode="auto">
            <a:xfrm>
              <a:off x="4216618" y="4857744"/>
              <a:ext cx="713768" cy="712886"/>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headEnd/>
              <a:tailEnd/>
            </a:ln>
            <a:effectLst/>
          </p:spPr>
          <p:txBody>
            <a:bodyPr anchor="ctr"/>
            <a:lstStyle/>
            <a:p>
              <a:pPr algn="ctr" defTabSz="457200">
                <a:defRPr/>
              </a:pPr>
              <a:endParaRPr lang="en-US" dirty="0">
                <a:solidFill>
                  <a:prstClr val="black"/>
                </a:solidFill>
                <a:latin typeface="微软雅黑" pitchFamily="34" charset="-122"/>
                <a:ea typeface="微软雅黑" pitchFamily="34" charset="-122"/>
              </a:endParaRPr>
            </a:p>
          </p:txBody>
        </p:sp>
        <p:grpSp>
          <p:nvGrpSpPr>
            <p:cNvPr id="6" name="Gruppe 67"/>
            <p:cNvGrpSpPr/>
            <p:nvPr/>
          </p:nvGrpSpPr>
          <p:grpSpPr bwMode="auto">
            <a:xfrm>
              <a:off x="4370796" y="5028441"/>
              <a:ext cx="405456" cy="371850"/>
              <a:chOff x="355442" y="4350695"/>
              <a:chExt cx="900893" cy="825896"/>
            </a:xfrm>
            <a:grpFill/>
          </p:grpSpPr>
          <p:sp>
            <p:nvSpPr>
              <p:cNvPr id="7" name="Freeform 26"/>
              <p:cNvSpPr>
                <a:spLocks noEditPoints="1"/>
              </p:cNvSpPr>
              <p:nvPr/>
            </p:nvSpPr>
            <p:spPr bwMode="auto">
              <a:xfrm>
                <a:off x="355442" y="4350695"/>
                <a:ext cx="584955" cy="588138"/>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grpFill/>
              <a:ln w="9525">
                <a:noFill/>
                <a:round/>
                <a:headEnd/>
                <a:tailEnd/>
              </a:ln>
            </p:spPr>
            <p:txBody>
              <a:bodyPr/>
              <a:lstStyle/>
              <a:p>
                <a:pPr fontAlgn="auto">
                  <a:spcBef>
                    <a:spcPts val="0"/>
                  </a:spcBef>
                  <a:spcAft>
                    <a:spcPts val="0"/>
                  </a:spcAft>
                  <a:defRPr/>
                </a:pPr>
                <a:endParaRPr lang="da-DK" kern="0" dirty="0">
                  <a:solidFill>
                    <a:sysClr val="windowText" lastClr="000000"/>
                  </a:solidFill>
                  <a:latin typeface="微软雅黑" pitchFamily="34" charset="-122"/>
                  <a:ea typeface="微软雅黑" pitchFamily="34" charset="-122"/>
                </a:endParaRPr>
              </a:p>
            </p:txBody>
          </p:sp>
          <p:sp>
            <p:nvSpPr>
              <p:cNvPr id="8" name="Freeform 27"/>
              <p:cNvSpPr>
                <a:spLocks noEditPoints="1"/>
              </p:cNvSpPr>
              <p:nvPr/>
            </p:nvSpPr>
            <p:spPr bwMode="auto">
              <a:xfrm>
                <a:off x="840298" y="4757386"/>
                <a:ext cx="416037" cy="419205"/>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grpFill/>
              <a:ln w="9525">
                <a:noFill/>
                <a:round/>
                <a:headEnd/>
                <a:tailEnd/>
              </a:ln>
            </p:spPr>
            <p:txBody>
              <a:bodyPr/>
              <a:lstStyle/>
              <a:p>
                <a:pPr fontAlgn="auto">
                  <a:spcBef>
                    <a:spcPts val="0"/>
                  </a:spcBef>
                  <a:spcAft>
                    <a:spcPts val="0"/>
                  </a:spcAft>
                  <a:defRPr/>
                </a:pPr>
                <a:endParaRPr lang="da-DK" kern="0" dirty="0">
                  <a:solidFill>
                    <a:sysClr val="windowText" lastClr="000000"/>
                  </a:solidFill>
                  <a:latin typeface="微软雅黑" pitchFamily="34" charset="-122"/>
                  <a:ea typeface="微软雅黑" pitchFamily="34" charset="-122"/>
                </a:endParaRPr>
              </a:p>
            </p:txBody>
          </p:sp>
        </p:grpSp>
      </p:grpSp>
      <p:grpSp>
        <p:nvGrpSpPr>
          <p:cNvPr id="9" name="Group 144"/>
          <p:cNvGrpSpPr>
            <a:grpSpLocks/>
          </p:cNvGrpSpPr>
          <p:nvPr/>
        </p:nvGrpSpPr>
        <p:grpSpPr bwMode="auto">
          <a:xfrm>
            <a:off x="6435173" y="3794416"/>
            <a:ext cx="660217" cy="662962"/>
            <a:chOff x="5109976" y="4636766"/>
            <a:chExt cx="713233" cy="713231"/>
          </a:xfrm>
          <a:solidFill>
            <a:srgbClr val="8DC85C"/>
          </a:solidFill>
        </p:grpSpPr>
        <p:sp>
          <p:nvSpPr>
            <p:cNvPr id="10" name="Donut 33"/>
            <p:cNvSpPr>
              <a:spLocks noChangeArrowheads="1"/>
            </p:cNvSpPr>
            <p:nvPr/>
          </p:nvSpPr>
          <p:spPr bwMode="auto">
            <a:xfrm>
              <a:off x="5109859" y="4637346"/>
              <a:ext cx="713018" cy="712887"/>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headEnd/>
              <a:tailEnd/>
            </a:ln>
            <a:effectLst/>
          </p:spPr>
          <p:txBody>
            <a:bodyPr anchor="ctr"/>
            <a:lstStyle/>
            <a:p>
              <a:pPr algn="ctr" defTabSz="457200">
                <a:defRPr/>
              </a:pPr>
              <a:endParaRPr lang="en-US" dirty="0">
                <a:solidFill>
                  <a:prstClr val="black"/>
                </a:solidFill>
                <a:latin typeface="微软雅黑" pitchFamily="34" charset="-122"/>
                <a:ea typeface="微软雅黑" pitchFamily="34" charset="-122"/>
              </a:endParaRPr>
            </a:p>
          </p:txBody>
        </p:sp>
        <p:grpSp>
          <p:nvGrpSpPr>
            <p:cNvPr id="11" name="Gruppe 66"/>
            <p:cNvGrpSpPr/>
            <p:nvPr/>
          </p:nvGrpSpPr>
          <p:grpSpPr bwMode="auto">
            <a:xfrm>
              <a:off x="5308125" y="4834464"/>
              <a:ext cx="316926" cy="317844"/>
              <a:chOff x="4167326" y="4389120"/>
              <a:chExt cx="785174" cy="787473"/>
            </a:xfrm>
            <a:grpFill/>
          </p:grpSpPr>
          <p:sp>
            <p:nvSpPr>
              <p:cNvPr id="12" name="Freeform 36"/>
              <p:cNvSpPr>
                <a:spLocks/>
              </p:cNvSpPr>
              <p:nvPr/>
            </p:nvSpPr>
            <p:spPr bwMode="auto">
              <a:xfrm>
                <a:off x="4469208" y="4794927"/>
                <a:ext cx="190814" cy="381664"/>
              </a:xfrm>
              <a:custGeom>
                <a:avLst/>
                <a:gdLst/>
                <a:ahLst/>
                <a:cxnLst>
                  <a:cxn ang="0">
                    <a:pos x="17" y="30"/>
                  </a:cxn>
                  <a:cxn ang="0">
                    <a:pos x="14" y="34"/>
                  </a:cxn>
                  <a:cxn ang="0">
                    <a:pos x="4" y="34"/>
                  </a:cxn>
                  <a:cxn ang="0">
                    <a:pos x="0" y="30"/>
                  </a:cxn>
                  <a:cxn ang="0">
                    <a:pos x="0" y="3"/>
                  </a:cxn>
                  <a:cxn ang="0">
                    <a:pos x="4" y="0"/>
                  </a:cxn>
                  <a:cxn ang="0">
                    <a:pos x="14" y="0"/>
                  </a:cxn>
                  <a:cxn ang="0">
                    <a:pos x="17" y="3"/>
                  </a:cxn>
                  <a:cxn ang="0">
                    <a:pos x="17" y="30"/>
                  </a:cxn>
                </a:cxnLst>
                <a:rect l="0" t="0" r="r" b="b"/>
                <a:pathLst>
                  <a:path w="17" h="34">
                    <a:moveTo>
                      <a:pt x="17" y="30"/>
                    </a:moveTo>
                    <a:cubicBezTo>
                      <a:pt x="17" y="32"/>
                      <a:pt x="16" y="34"/>
                      <a:pt x="14" y="34"/>
                    </a:cubicBezTo>
                    <a:cubicBezTo>
                      <a:pt x="4" y="34"/>
                      <a:pt x="4" y="34"/>
                      <a:pt x="4" y="34"/>
                    </a:cubicBezTo>
                    <a:cubicBezTo>
                      <a:pt x="2" y="34"/>
                      <a:pt x="0" y="32"/>
                      <a:pt x="0" y="30"/>
                    </a:cubicBezTo>
                    <a:cubicBezTo>
                      <a:pt x="0" y="3"/>
                      <a:pt x="0" y="3"/>
                      <a:pt x="0" y="3"/>
                    </a:cubicBezTo>
                    <a:cubicBezTo>
                      <a:pt x="0" y="1"/>
                      <a:pt x="2" y="0"/>
                      <a:pt x="4" y="0"/>
                    </a:cubicBezTo>
                    <a:cubicBezTo>
                      <a:pt x="14" y="0"/>
                      <a:pt x="14" y="0"/>
                      <a:pt x="14" y="0"/>
                    </a:cubicBezTo>
                    <a:cubicBezTo>
                      <a:pt x="16" y="0"/>
                      <a:pt x="17" y="1"/>
                      <a:pt x="17" y="3"/>
                    </a:cubicBezTo>
                    <a:lnTo>
                      <a:pt x="17" y="30"/>
                    </a:lnTo>
                    <a:close/>
                  </a:path>
                </a:pathLst>
              </a:custGeom>
              <a:grpFill/>
              <a:ln w="9525">
                <a:noFill/>
                <a:round/>
                <a:headEnd/>
                <a:tailEnd/>
              </a:ln>
            </p:spPr>
            <p:txBody>
              <a:bodyPr/>
              <a:lstStyle/>
              <a:p>
                <a:pPr fontAlgn="auto">
                  <a:spcBef>
                    <a:spcPts val="0"/>
                  </a:spcBef>
                  <a:spcAft>
                    <a:spcPts val="0"/>
                  </a:spcAft>
                  <a:defRPr/>
                </a:pPr>
                <a:endParaRPr lang="da-DK" kern="0" dirty="0">
                  <a:solidFill>
                    <a:sysClr val="windowText" lastClr="000000"/>
                  </a:solidFill>
                  <a:latin typeface="微软雅黑" pitchFamily="34" charset="-122"/>
                  <a:ea typeface="微软雅黑" pitchFamily="34" charset="-122"/>
                </a:endParaRPr>
              </a:p>
            </p:txBody>
          </p:sp>
          <p:sp>
            <p:nvSpPr>
              <p:cNvPr id="13" name="Freeform 37"/>
              <p:cNvSpPr>
                <a:spLocks/>
              </p:cNvSpPr>
              <p:nvPr/>
            </p:nvSpPr>
            <p:spPr bwMode="auto">
              <a:xfrm>
                <a:off x="4761686" y="4671356"/>
                <a:ext cx="190814" cy="505237"/>
              </a:xfrm>
              <a:custGeom>
                <a:avLst/>
                <a:gdLst/>
                <a:ahLst/>
                <a:cxnLst>
                  <a:cxn ang="0">
                    <a:pos x="17" y="41"/>
                  </a:cxn>
                  <a:cxn ang="0">
                    <a:pos x="13" y="45"/>
                  </a:cxn>
                  <a:cxn ang="0">
                    <a:pos x="3" y="45"/>
                  </a:cxn>
                  <a:cxn ang="0">
                    <a:pos x="0" y="41"/>
                  </a:cxn>
                  <a:cxn ang="0">
                    <a:pos x="0" y="3"/>
                  </a:cxn>
                  <a:cxn ang="0">
                    <a:pos x="3" y="0"/>
                  </a:cxn>
                  <a:cxn ang="0">
                    <a:pos x="13" y="0"/>
                  </a:cxn>
                  <a:cxn ang="0">
                    <a:pos x="17" y="3"/>
                  </a:cxn>
                  <a:cxn ang="0">
                    <a:pos x="17" y="41"/>
                  </a:cxn>
                </a:cxnLst>
                <a:rect l="0" t="0" r="r" b="b"/>
                <a:pathLst>
                  <a:path w="17" h="45">
                    <a:moveTo>
                      <a:pt x="17" y="41"/>
                    </a:moveTo>
                    <a:cubicBezTo>
                      <a:pt x="17" y="43"/>
                      <a:pt x="15" y="45"/>
                      <a:pt x="13" y="45"/>
                    </a:cubicBezTo>
                    <a:cubicBezTo>
                      <a:pt x="3" y="45"/>
                      <a:pt x="3" y="45"/>
                      <a:pt x="3" y="45"/>
                    </a:cubicBezTo>
                    <a:cubicBezTo>
                      <a:pt x="1" y="45"/>
                      <a:pt x="0" y="43"/>
                      <a:pt x="0" y="41"/>
                    </a:cubicBezTo>
                    <a:cubicBezTo>
                      <a:pt x="0" y="3"/>
                      <a:pt x="0" y="3"/>
                      <a:pt x="0" y="3"/>
                    </a:cubicBezTo>
                    <a:cubicBezTo>
                      <a:pt x="0" y="1"/>
                      <a:pt x="1" y="0"/>
                      <a:pt x="3" y="0"/>
                    </a:cubicBezTo>
                    <a:cubicBezTo>
                      <a:pt x="13" y="0"/>
                      <a:pt x="13" y="0"/>
                      <a:pt x="13" y="0"/>
                    </a:cubicBezTo>
                    <a:cubicBezTo>
                      <a:pt x="15" y="0"/>
                      <a:pt x="17" y="1"/>
                      <a:pt x="17" y="3"/>
                    </a:cubicBezTo>
                    <a:lnTo>
                      <a:pt x="17" y="41"/>
                    </a:lnTo>
                    <a:close/>
                  </a:path>
                </a:pathLst>
              </a:custGeom>
              <a:grpFill/>
              <a:ln w="9525">
                <a:noFill/>
                <a:round/>
                <a:headEnd/>
                <a:tailEnd/>
              </a:ln>
            </p:spPr>
            <p:txBody>
              <a:bodyPr/>
              <a:lstStyle/>
              <a:p>
                <a:pPr fontAlgn="auto">
                  <a:spcBef>
                    <a:spcPts val="0"/>
                  </a:spcBef>
                  <a:spcAft>
                    <a:spcPts val="0"/>
                  </a:spcAft>
                  <a:defRPr/>
                </a:pPr>
                <a:endParaRPr lang="da-DK" kern="0" dirty="0">
                  <a:solidFill>
                    <a:sysClr val="windowText" lastClr="000000"/>
                  </a:solidFill>
                  <a:latin typeface="微软雅黑" pitchFamily="34" charset="-122"/>
                  <a:ea typeface="微软雅黑" pitchFamily="34" charset="-122"/>
                </a:endParaRPr>
              </a:p>
            </p:txBody>
          </p:sp>
          <p:sp>
            <p:nvSpPr>
              <p:cNvPr id="14" name="Freeform 37"/>
              <p:cNvSpPr>
                <a:spLocks/>
              </p:cNvSpPr>
              <p:nvPr/>
            </p:nvSpPr>
            <p:spPr bwMode="auto">
              <a:xfrm>
                <a:off x="4167326" y="4389120"/>
                <a:ext cx="206554" cy="787473"/>
              </a:xfrm>
              <a:custGeom>
                <a:avLst/>
                <a:gdLst/>
                <a:ahLst/>
                <a:cxnLst>
                  <a:cxn ang="0">
                    <a:pos x="17" y="41"/>
                  </a:cxn>
                  <a:cxn ang="0">
                    <a:pos x="13" y="45"/>
                  </a:cxn>
                  <a:cxn ang="0">
                    <a:pos x="3" y="45"/>
                  </a:cxn>
                  <a:cxn ang="0">
                    <a:pos x="0" y="41"/>
                  </a:cxn>
                  <a:cxn ang="0">
                    <a:pos x="0" y="3"/>
                  </a:cxn>
                  <a:cxn ang="0">
                    <a:pos x="3" y="0"/>
                  </a:cxn>
                  <a:cxn ang="0">
                    <a:pos x="13" y="0"/>
                  </a:cxn>
                  <a:cxn ang="0">
                    <a:pos x="17" y="3"/>
                  </a:cxn>
                  <a:cxn ang="0">
                    <a:pos x="17" y="41"/>
                  </a:cxn>
                </a:cxnLst>
                <a:rect l="0" t="0" r="r" b="b"/>
                <a:pathLst>
                  <a:path w="17" h="45">
                    <a:moveTo>
                      <a:pt x="17" y="41"/>
                    </a:moveTo>
                    <a:cubicBezTo>
                      <a:pt x="17" y="43"/>
                      <a:pt x="15" y="45"/>
                      <a:pt x="13" y="45"/>
                    </a:cubicBezTo>
                    <a:cubicBezTo>
                      <a:pt x="3" y="45"/>
                      <a:pt x="3" y="45"/>
                      <a:pt x="3" y="45"/>
                    </a:cubicBezTo>
                    <a:cubicBezTo>
                      <a:pt x="1" y="45"/>
                      <a:pt x="0" y="43"/>
                      <a:pt x="0" y="41"/>
                    </a:cubicBezTo>
                    <a:cubicBezTo>
                      <a:pt x="0" y="3"/>
                      <a:pt x="0" y="3"/>
                      <a:pt x="0" y="3"/>
                    </a:cubicBezTo>
                    <a:cubicBezTo>
                      <a:pt x="0" y="1"/>
                      <a:pt x="1" y="0"/>
                      <a:pt x="3" y="0"/>
                    </a:cubicBezTo>
                    <a:cubicBezTo>
                      <a:pt x="13" y="0"/>
                      <a:pt x="13" y="0"/>
                      <a:pt x="13" y="0"/>
                    </a:cubicBezTo>
                    <a:cubicBezTo>
                      <a:pt x="15" y="0"/>
                      <a:pt x="17" y="1"/>
                      <a:pt x="17" y="3"/>
                    </a:cubicBezTo>
                    <a:lnTo>
                      <a:pt x="17" y="41"/>
                    </a:lnTo>
                    <a:close/>
                  </a:path>
                </a:pathLst>
              </a:custGeom>
              <a:grpFill/>
              <a:ln w="9525">
                <a:noFill/>
                <a:round/>
                <a:headEnd/>
                <a:tailEnd/>
              </a:ln>
            </p:spPr>
            <p:txBody>
              <a:bodyPr/>
              <a:lstStyle/>
              <a:p>
                <a:pPr fontAlgn="auto">
                  <a:spcBef>
                    <a:spcPts val="0"/>
                  </a:spcBef>
                  <a:spcAft>
                    <a:spcPts val="0"/>
                  </a:spcAft>
                  <a:defRPr/>
                </a:pPr>
                <a:endParaRPr lang="da-DK" kern="0" dirty="0">
                  <a:solidFill>
                    <a:sysClr val="windowText" lastClr="000000"/>
                  </a:solidFill>
                  <a:latin typeface="微软雅黑" pitchFamily="34" charset="-122"/>
                  <a:ea typeface="微软雅黑" pitchFamily="34" charset="-122"/>
                </a:endParaRPr>
              </a:p>
            </p:txBody>
          </p:sp>
        </p:grpSp>
      </p:grpSp>
      <p:grpSp>
        <p:nvGrpSpPr>
          <p:cNvPr id="15" name="Group 35"/>
          <p:cNvGrpSpPr>
            <a:grpSpLocks/>
          </p:cNvGrpSpPr>
          <p:nvPr/>
        </p:nvGrpSpPr>
        <p:grpSpPr bwMode="auto">
          <a:xfrm>
            <a:off x="7042458" y="3203803"/>
            <a:ext cx="660217" cy="664439"/>
            <a:chOff x="6093795" y="4270789"/>
            <a:chExt cx="967236" cy="969390"/>
          </a:xfrm>
          <a:solidFill>
            <a:srgbClr val="EDAF36"/>
          </a:solidFill>
        </p:grpSpPr>
        <p:sp>
          <p:nvSpPr>
            <p:cNvPr id="16" name="Donut 34"/>
            <p:cNvSpPr>
              <a:spLocks noChangeArrowheads="1"/>
            </p:cNvSpPr>
            <p:nvPr/>
          </p:nvSpPr>
          <p:spPr bwMode="auto">
            <a:xfrm>
              <a:off x="6093093" y="4271262"/>
              <a:ext cx="968532" cy="968356"/>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headEnd/>
              <a:tailEnd/>
            </a:ln>
            <a:effectLst/>
          </p:spPr>
          <p:txBody>
            <a:bodyPr anchor="ctr"/>
            <a:lstStyle/>
            <a:p>
              <a:pPr algn="ctr" defTabSz="457200">
                <a:defRPr/>
              </a:pPr>
              <a:endParaRPr lang="en-US" dirty="0">
                <a:solidFill>
                  <a:prstClr val="black"/>
                </a:solidFill>
                <a:latin typeface="微软雅黑" pitchFamily="34" charset="-122"/>
                <a:ea typeface="微软雅黑" pitchFamily="34" charset="-122"/>
              </a:endParaRPr>
            </a:p>
          </p:txBody>
        </p:sp>
        <p:grpSp>
          <p:nvGrpSpPr>
            <p:cNvPr id="17" name="Gruppe 344"/>
            <p:cNvGrpSpPr>
              <a:grpSpLocks/>
            </p:cNvGrpSpPr>
            <p:nvPr/>
          </p:nvGrpSpPr>
          <p:grpSpPr bwMode="auto">
            <a:xfrm>
              <a:off x="6431797" y="4509479"/>
              <a:ext cx="291210" cy="492007"/>
              <a:chOff x="2114233" y="1516380"/>
              <a:chExt cx="263525" cy="444500"/>
            </a:xfrm>
            <a:grpFill/>
          </p:grpSpPr>
          <p:sp>
            <p:nvSpPr>
              <p:cNvPr id="18" name="Freeform 15"/>
              <p:cNvSpPr>
                <a:spLocks noEditPoints="1"/>
              </p:cNvSpPr>
              <p:nvPr/>
            </p:nvSpPr>
            <p:spPr bwMode="auto">
              <a:xfrm>
                <a:off x="2113770" y="1516292"/>
                <a:ext cx="264373" cy="444598"/>
              </a:xfrm>
              <a:custGeom>
                <a:avLst/>
                <a:gdLst>
                  <a:gd name="T0" fmla="*/ 0 w 166"/>
                  <a:gd name="T1" fmla="*/ 444500 h 280"/>
                  <a:gd name="T2" fmla="*/ 263525 w 166"/>
                  <a:gd name="T3" fmla="*/ 444500 h 280"/>
                  <a:gd name="T4" fmla="*/ 263525 w 166"/>
                  <a:gd name="T5" fmla="*/ 425450 h 280"/>
                  <a:gd name="T6" fmla="*/ 263525 w 166"/>
                  <a:gd name="T7" fmla="*/ 425450 h 280"/>
                  <a:gd name="T8" fmla="*/ 260350 w 166"/>
                  <a:gd name="T9" fmla="*/ 419100 h 280"/>
                  <a:gd name="T10" fmla="*/ 254000 w 166"/>
                  <a:gd name="T11" fmla="*/ 415925 h 280"/>
                  <a:gd name="T12" fmla="*/ 9525 w 166"/>
                  <a:gd name="T13" fmla="*/ 415925 h 280"/>
                  <a:gd name="T14" fmla="*/ 9525 w 166"/>
                  <a:gd name="T15" fmla="*/ 415925 h 280"/>
                  <a:gd name="T16" fmla="*/ 3175 w 166"/>
                  <a:gd name="T17" fmla="*/ 419100 h 280"/>
                  <a:gd name="T18" fmla="*/ 0 w 166"/>
                  <a:gd name="T19" fmla="*/ 425450 h 280"/>
                  <a:gd name="T20" fmla="*/ 0 w 166"/>
                  <a:gd name="T21" fmla="*/ 444500 h 280"/>
                  <a:gd name="T22" fmla="*/ 0 w 166"/>
                  <a:gd name="T23" fmla="*/ 444500 h 280"/>
                  <a:gd name="T24" fmla="*/ 0 w 166"/>
                  <a:gd name="T25" fmla="*/ 0 h 280"/>
                  <a:gd name="T26" fmla="*/ 263525 w 166"/>
                  <a:gd name="T27" fmla="*/ 0 h 280"/>
                  <a:gd name="T28" fmla="*/ 263525 w 166"/>
                  <a:gd name="T29" fmla="*/ 19050 h 280"/>
                  <a:gd name="T30" fmla="*/ 263525 w 166"/>
                  <a:gd name="T31" fmla="*/ 19050 h 280"/>
                  <a:gd name="T32" fmla="*/ 260350 w 166"/>
                  <a:gd name="T33" fmla="*/ 25400 h 280"/>
                  <a:gd name="T34" fmla="*/ 254000 w 166"/>
                  <a:gd name="T35" fmla="*/ 28575 h 280"/>
                  <a:gd name="T36" fmla="*/ 9525 w 166"/>
                  <a:gd name="T37" fmla="*/ 28575 h 280"/>
                  <a:gd name="T38" fmla="*/ 9525 w 166"/>
                  <a:gd name="T39" fmla="*/ 28575 h 280"/>
                  <a:gd name="T40" fmla="*/ 3175 w 166"/>
                  <a:gd name="T41" fmla="*/ 25400 h 280"/>
                  <a:gd name="T42" fmla="*/ 0 w 166"/>
                  <a:gd name="T43" fmla="*/ 19050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grpFill/>
              <a:ln w="9525">
                <a:noFill/>
                <a:round/>
                <a:headEnd/>
                <a:tailEnd/>
              </a:ln>
            </p:spPr>
            <p:txBody>
              <a:bodyPr/>
              <a:lstStyle/>
              <a:p>
                <a:pPr fontAlgn="auto">
                  <a:spcBef>
                    <a:spcPts val="0"/>
                  </a:spcBef>
                  <a:spcAft>
                    <a:spcPts val="0"/>
                  </a:spcAft>
                  <a:defRPr/>
                </a:pPr>
                <a:endParaRPr lang="en-US" kern="0" dirty="0">
                  <a:solidFill>
                    <a:sysClr val="windowText" lastClr="000000"/>
                  </a:solidFill>
                  <a:latin typeface="微软雅黑" pitchFamily="34" charset="-122"/>
                  <a:ea typeface="微软雅黑" pitchFamily="34" charset="-122"/>
                </a:endParaRPr>
              </a:p>
            </p:txBody>
          </p:sp>
          <p:sp>
            <p:nvSpPr>
              <p:cNvPr id="19" name="Freeform 16"/>
              <p:cNvSpPr>
                <a:spLocks noEditPoints="1"/>
              </p:cNvSpPr>
              <p:nvPr/>
            </p:nvSpPr>
            <p:spPr bwMode="auto">
              <a:xfrm>
                <a:off x="2135322" y="1557883"/>
                <a:ext cx="221269" cy="361415"/>
              </a:xfrm>
              <a:custGeom>
                <a:avLst/>
                <a:gdLst>
                  <a:gd name="T0" fmla="*/ 22225 w 138"/>
                  <a:gd name="T1" fmla="*/ 79375 h 228"/>
                  <a:gd name="T2" fmla="*/ 22225 w 138"/>
                  <a:gd name="T3" fmla="*/ 92075 h 228"/>
                  <a:gd name="T4" fmla="*/ 31750 w 138"/>
                  <a:gd name="T5" fmla="*/ 111125 h 228"/>
                  <a:gd name="T6" fmla="*/ 76200 w 138"/>
                  <a:gd name="T7" fmla="*/ 152400 h 228"/>
                  <a:gd name="T8" fmla="*/ 88900 w 138"/>
                  <a:gd name="T9" fmla="*/ 165100 h 228"/>
                  <a:gd name="T10" fmla="*/ 92075 w 138"/>
                  <a:gd name="T11" fmla="*/ 180975 h 228"/>
                  <a:gd name="T12" fmla="*/ 76200 w 138"/>
                  <a:gd name="T13" fmla="*/ 209550 h 228"/>
                  <a:gd name="T14" fmla="*/ 38100 w 138"/>
                  <a:gd name="T15" fmla="*/ 241300 h 228"/>
                  <a:gd name="T16" fmla="*/ 25400 w 138"/>
                  <a:gd name="T17" fmla="*/ 257175 h 228"/>
                  <a:gd name="T18" fmla="*/ 22225 w 138"/>
                  <a:gd name="T19" fmla="*/ 279400 h 228"/>
                  <a:gd name="T20" fmla="*/ 0 w 138"/>
                  <a:gd name="T21" fmla="*/ 361950 h 228"/>
                  <a:gd name="T22" fmla="*/ 0 w 138"/>
                  <a:gd name="T23" fmla="*/ 273050 h 228"/>
                  <a:gd name="T24" fmla="*/ 3175 w 138"/>
                  <a:gd name="T25" fmla="*/ 244475 h 228"/>
                  <a:gd name="T26" fmla="*/ 22225 w 138"/>
                  <a:gd name="T27" fmla="*/ 225425 h 228"/>
                  <a:gd name="T28" fmla="*/ 57150 w 138"/>
                  <a:gd name="T29" fmla="*/ 193675 h 228"/>
                  <a:gd name="T30" fmla="*/ 66675 w 138"/>
                  <a:gd name="T31" fmla="*/ 180975 h 228"/>
                  <a:gd name="T32" fmla="*/ 57150 w 138"/>
                  <a:gd name="T33" fmla="*/ 168275 h 228"/>
                  <a:gd name="T34" fmla="*/ 22225 w 138"/>
                  <a:gd name="T35" fmla="*/ 136525 h 228"/>
                  <a:gd name="T36" fmla="*/ 3175 w 138"/>
                  <a:gd name="T37" fmla="*/ 114300 h 228"/>
                  <a:gd name="T38" fmla="*/ 0 w 138"/>
                  <a:gd name="T39" fmla="*/ 88900 h 228"/>
                  <a:gd name="T40" fmla="*/ 22225 w 138"/>
                  <a:gd name="T41" fmla="*/ 0 h 228"/>
                  <a:gd name="T42" fmla="*/ 196850 w 138"/>
                  <a:gd name="T43" fmla="*/ 361950 h 228"/>
                  <a:gd name="T44" fmla="*/ 196850 w 138"/>
                  <a:gd name="T45" fmla="*/ 279400 h 228"/>
                  <a:gd name="T46" fmla="*/ 193675 w 138"/>
                  <a:gd name="T47" fmla="*/ 257175 h 228"/>
                  <a:gd name="T48" fmla="*/ 180975 w 138"/>
                  <a:gd name="T49" fmla="*/ 241300 h 228"/>
                  <a:gd name="T50" fmla="*/ 142875 w 138"/>
                  <a:gd name="T51" fmla="*/ 209550 h 228"/>
                  <a:gd name="T52" fmla="*/ 127000 w 138"/>
                  <a:gd name="T53" fmla="*/ 180975 h 228"/>
                  <a:gd name="T54" fmla="*/ 130175 w 138"/>
                  <a:gd name="T55" fmla="*/ 165100 h 228"/>
                  <a:gd name="T56" fmla="*/ 180975 w 138"/>
                  <a:gd name="T57" fmla="*/ 120650 h 228"/>
                  <a:gd name="T58" fmla="*/ 187325 w 138"/>
                  <a:gd name="T59" fmla="*/ 111125 h 228"/>
                  <a:gd name="T60" fmla="*/ 196850 w 138"/>
                  <a:gd name="T61" fmla="*/ 92075 h 228"/>
                  <a:gd name="T62" fmla="*/ 196850 w 138"/>
                  <a:gd name="T63" fmla="*/ 0 h 228"/>
                  <a:gd name="T64" fmla="*/ 219075 w 138"/>
                  <a:gd name="T65" fmla="*/ 88900 h 228"/>
                  <a:gd name="T66" fmla="*/ 219075 w 138"/>
                  <a:gd name="T67" fmla="*/ 104775 h 228"/>
                  <a:gd name="T68" fmla="*/ 209550 w 138"/>
                  <a:gd name="T69" fmla="*/ 127000 h 228"/>
                  <a:gd name="T70" fmla="*/ 161925 w 138"/>
                  <a:gd name="T71" fmla="*/ 168275 h 228"/>
                  <a:gd name="T72" fmla="*/ 155575 w 138"/>
                  <a:gd name="T73" fmla="*/ 174625 h 228"/>
                  <a:gd name="T74" fmla="*/ 155575 w 138"/>
                  <a:gd name="T75" fmla="*/ 187325 h 228"/>
                  <a:gd name="T76" fmla="*/ 196850 w 138"/>
                  <a:gd name="T77" fmla="*/ 225425 h 228"/>
                  <a:gd name="T78" fmla="*/ 209550 w 138"/>
                  <a:gd name="T79" fmla="*/ 234950 h 228"/>
                  <a:gd name="T80" fmla="*/ 219075 w 138"/>
                  <a:gd name="T81" fmla="*/ 257175 h 228"/>
                  <a:gd name="T82" fmla="*/ 219075 w 138"/>
                  <a:gd name="T83" fmla="*/ 361950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grpFill/>
              <a:ln w="9525">
                <a:noFill/>
                <a:round/>
                <a:headEnd/>
                <a:tailEnd/>
              </a:ln>
            </p:spPr>
            <p:txBody>
              <a:bodyPr/>
              <a:lstStyle/>
              <a:p>
                <a:pPr fontAlgn="auto">
                  <a:spcBef>
                    <a:spcPts val="0"/>
                  </a:spcBef>
                  <a:spcAft>
                    <a:spcPts val="0"/>
                  </a:spcAft>
                  <a:defRPr/>
                </a:pPr>
                <a:endParaRPr lang="en-US" kern="0" dirty="0">
                  <a:solidFill>
                    <a:sysClr val="windowText" lastClr="000000"/>
                  </a:solidFill>
                  <a:latin typeface="微软雅黑" pitchFamily="34" charset="-122"/>
                  <a:ea typeface="微软雅黑" pitchFamily="34" charset="-122"/>
                </a:endParaRPr>
              </a:p>
            </p:txBody>
          </p:sp>
          <p:sp>
            <p:nvSpPr>
              <p:cNvPr id="20" name="Freeform 17"/>
              <p:cNvSpPr>
                <a:spLocks/>
              </p:cNvSpPr>
              <p:nvPr/>
            </p:nvSpPr>
            <p:spPr bwMode="auto">
              <a:xfrm>
                <a:off x="2171242" y="1666881"/>
                <a:ext cx="149428" cy="252417"/>
              </a:xfrm>
              <a:custGeom>
                <a:avLst/>
                <a:gdLst>
                  <a:gd name="T0" fmla="*/ 0 w 94"/>
                  <a:gd name="T1" fmla="*/ 254000 h 160"/>
                  <a:gd name="T2" fmla="*/ 76200 w 94"/>
                  <a:gd name="T3" fmla="*/ 254000 h 160"/>
                  <a:gd name="T4" fmla="*/ 149225 w 94"/>
                  <a:gd name="T5" fmla="*/ 254000 h 160"/>
                  <a:gd name="T6" fmla="*/ 149225 w 94"/>
                  <a:gd name="T7" fmla="*/ 212725 h 160"/>
                  <a:gd name="T8" fmla="*/ 92075 w 94"/>
                  <a:gd name="T9" fmla="*/ 155575 h 160"/>
                  <a:gd name="T10" fmla="*/ 92075 w 94"/>
                  <a:gd name="T11" fmla="*/ 155575 h 160"/>
                  <a:gd name="T12" fmla="*/ 85725 w 94"/>
                  <a:gd name="T13" fmla="*/ 149225 h 160"/>
                  <a:gd name="T14" fmla="*/ 82550 w 94"/>
                  <a:gd name="T15" fmla="*/ 142875 h 160"/>
                  <a:gd name="T16" fmla="*/ 82550 w 94"/>
                  <a:gd name="T17" fmla="*/ 123825 h 160"/>
                  <a:gd name="T18" fmla="*/ 82550 w 94"/>
                  <a:gd name="T19" fmla="*/ 69850 h 160"/>
                  <a:gd name="T20" fmla="*/ 82550 w 94"/>
                  <a:gd name="T21" fmla="*/ 69850 h 160"/>
                  <a:gd name="T22" fmla="*/ 82550 w 94"/>
                  <a:gd name="T23" fmla="*/ 60325 h 160"/>
                  <a:gd name="T24" fmla="*/ 85725 w 94"/>
                  <a:gd name="T25" fmla="*/ 50800 h 160"/>
                  <a:gd name="T26" fmla="*/ 98425 w 94"/>
                  <a:gd name="T27" fmla="*/ 34925 h 160"/>
                  <a:gd name="T28" fmla="*/ 120650 w 94"/>
                  <a:gd name="T29" fmla="*/ 15875 h 160"/>
                  <a:gd name="T30" fmla="*/ 120650 w 94"/>
                  <a:gd name="T31" fmla="*/ 15875 h 160"/>
                  <a:gd name="T32" fmla="*/ 130175 w 94"/>
                  <a:gd name="T33" fmla="*/ 9525 h 160"/>
                  <a:gd name="T34" fmla="*/ 139700 w 94"/>
                  <a:gd name="T35" fmla="*/ 0 h 160"/>
                  <a:gd name="T36" fmla="*/ 76200 w 94"/>
                  <a:gd name="T37" fmla="*/ 0 h 160"/>
                  <a:gd name="T38" fmla="*/ 9525 w 94"/>
                  <a:gd name="T39" fmla="*/ 0 h 160"/>
                  <a:gd name="T40" fmla="*/ 9525 w 94"/>
                  <a:gd name="T41" fmla="*/ 0 h 160"/>
                  <a:gd name="T42" fmla="*/ 19050 w 94"/>
                  <a:gd name="T43" fmla="*/ 9525 h 160"/>
                  <a:gd name="T44" fmla="*/ 28575 w 94"/>
                  <a:gd name="T45" fmla="*/ 15875 h 160"/>
                  <a:gd name="T46" fmla="*/ 50800 w 94"/>
                  <a:gd name="T47" fmla="*/ 34925 h 160"/>
                  <a:gd name="T48" fmla="*/ 50800 w 94"/>
                  <a:gd name="T49" fmla="*/ 34925 h 160"/>
                  <a:gd name="T50" fmla="*/ 60325 w 94"/>
                  <a:gd name="T51" fmla="*/ 50800 h 160"/>
                  <a:gd name="T52" fmla="*/ 66675 w 94"/>
                  <a:gd name="T53" fmla="*/ 60325 h 160"/>
                  <a:gd name="T54" fmla="*/ 66675 w 94"/>
                  <a:gd name="T55" fmla="*/ 69850 h 160"/>
                  <a:gd name="T56" fmla="*/ 66675 w 94"/>
                  <a:gd name="T57" fmla="*/ 123825 h 160"/>
                  <a:gd name="T58" fmla="*/ 66675 w 94"/>
                  <a:gd name="T59" fmla="*/ 123825 h 160"/>
                  <a:gd name="T60" fmla="*/ 66675 w 94"/>
                  <a:gd name="T61" fmla="*/ 142875 h 160"/>
                  <a:gd name="T62" fmla="*/ 63500 w 94"/>
                  <a:gd name="T63" fmla="*/ 149225 h 160"/>
                  <a:gd name="T64" fmla="*/ 60325 w 94"/>
                  <a:gd name="T65" fmla="*/ 155575 h 160"/>
                  <a:gd name="T66" fmla="*/ 0 w 94"/>
                  <a:gd name="T67" fmla="*/ 212725 h 160"/>
                  <a:gd name="T68" fmla="*/ 0 w 94"/>
                  <a:gd name="T69" fmla="*/ 2540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grpFill/>
              <a:ln w="9525">
                <a:noFill/>
                <a:round/>
                <a:headEnd/>
                <a:tailEnd/>
              </a:ln>
            </p:spPr>
            <p:txBody>
              <a:bodyPr/>
              <a:lstStyle/>
              <a:p>
                <a:pPr fontAlgn="auto">
                  <a:spcBef>
                    <a:spcPts val="0"/>
                  </a:spcBef>
                  <a:spcAft>
                    <a:spcPts val="0"/>
                  </a:spcAft>
                  <a:defRPr/>
                </a:pPr>
                <a:endParaRPr lang="en-US" kern="0" dirty="0">
                  <a:solidFill>
                    <a:sysClr val="windowText" lastClr="000000"/>
                  </a:solidFill>
                  <a:latin typeface="微软雅黑" pitchFamily="34" charset="-122"/>
                  <a:ea typeface="微软雅黑" pitchFamily="34" charset="-122"/>
                </a:endParaRPr>
              </a:p>
            </p:txBody>
          </p:sp>
        </p:grpSp>
      </p:grpSp>
      <p:grpSp>
        <p:nvGrpSpPr>
          <p:cNvPr id="21" name="Group 131"/>
          <p:cNvGrpSpPr>
            <a:grpSpLocks/>
          </p:cNvGrpSpPr>
          <p:nvPr/>
        </p:nvGrpSpPr>
        <p:grpSpPr bwMode="auto">
          <a:xfrm>
            <a:off x="6435175" y="884173"/>
            <a:ext cx="660217" cy="662963"/>
            <a:chOff x="5109971" y="1507999"/>
            <a:chExt cx="713232" cy="713232"/>
          </a:xfrm>
          <a:solidFill>
            <a:srgbClr val="8DC85C"/>
          </a:solidFill>
        </p:grpSpPr>
        <p:sp>
          <p:nvSpPr>
            <p:cNvPr id="22" name="Donut 12"/>
            <p:cNvSpPr>
              <a:spLocks noChangeArrowheads="1"/>
            </p:cNvSpPr>
            <p:nvPr/>
          </p:nvSpPr>
          <p:spPr bwMode="auto">
            <a:xfrm flipV="1">
              <a:off x="5109852" y="1508172"/>
              <a:ext cx="713017" cy="712887"/>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headEnd/>
              <a:tailEnd/>
            </a:ln>
            <a:effectLst/>
          </p:spPr>
          <p:txBody>
            <a:bodyPr anchor="ctr"/>
            <a:lstStyle/>
            <a:p>
              <a:pPr algn="ctr" defTabSz="457200">
                <a:defRPr/>
              </a:pPr>
              <a:endParaRPr lang="en-US" dirty="0">
                <a:solidFill>
                  <a:prstClr val="black"/>
                </a:solidFill>
                <a:latin typeface="微软雅黑" pitchFamily="34" charset="-122"/>
                <a:ea typeface="微软雅黑" pitchFamily="34" charset="-122"/>
              </a:endParaRPr>
            </a:p>
          </p:txBody>
        </p:sp>
        <p:sp>
          <p:nvSpPr>
            <p:cNvPr id="23" name="Freeform 41"/>
            <p:cNvSpPr>
              <a:spLocks noEditPoints="1"/>
            </p:cNvSpPr>
            <p:nvPr/>
          </p:nvSpPr>
          <p:spPr bwMode="auto">
            <a:xfrm>
              <a:off x="5293668" y="1709513"/>
              <a:ext cx="345387" cy="310205"/>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grpFill/>
            <a:ln w="9525">
              <a:noFill/>
              <a:round/>
              <a:headEnd/>
              <a:tailEnd/>
            </a:ln>
          </p:spPr>
          <p:txBody>
            <a:bodyPr/>
            <a:lstStyle/>
            <a:p>
              <a:pPr fontAlgn="auto">
                <a:spcBef>
                  <a:spcPts val="0"/>
                </a:spcBef>
                <a:spcAft>
                  <a:spcPts val="0"/>
                </a:spcAft>
                <a:defRPr/>
              </a:pPr>
              <a:endParaRPr lang="en-US" kern="0" dirty="0">
                <a:solidFill>
                  <a:sysClr val="windowText" lastClr="000000"/>
                </a:solidFill>
                <a:latin typeface="微软雅黑" pitchFamily="34" charset="-122"/>
                <a:ea typeface="微软雅黑" pitchFamily="34" charset="-122"/>
              </a:endParaRPr>
            </a:p>
          </p:txBody>
        </p:sp>
      </p:grpSp>
      <p:grpSp>
        <p:nvGrpSpPr>
          <p:cNvPr id="24" name="Group 132"/>
          <p:cNvGrpSpPr>
            <a:grpSpLocks/>
          </p:cNvGrpSpPr>
          <p:nvPr/>
        </p:nvGrpSpPr>
        <p:grpSpPr bwMode="auto">
          <a:xfrm>
            <a:off x="7042456" y="1473309"/>
            <a:ext cx="660217" cy="664439"/>
            <a:chOff x="5765300" y="2141983"/>
            <a:chExt cx="713233" cy="713232"/>
          </a:xfrm>
          <a:solidFill>
            <a:srgbClr val="EF605E"/>
          </a:solidFill>
        </p:grpSpPr>
        <p:sp>
          <p:nvSpPr>
            <p:cNvPr id="25" name="Donut 13"/>
            <p:cNvSpPr>
              <a:spLocks noChangeArrowheads="1"/>
            </p:cNvSpPr>
            <p:nvPr/>
          </p:nvSpPr>
          <p:spPr bwMode="auto">
            <a:xfrm flipV="1">
              <a:off x="5764784" y="2141636"/>
              <a:ext cx="714189" cy="713640"/>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headEnd/>
              <a:tailEnd/>
            </a:ln>
            <a:effectLst/>
          </p:spPr>
          <p:txBody>
            <a:bodyPr anchor="ctr"/>
            <a:lstStyle/>
            <a:p>
              <a:pPr algn="ctr" defTabSz="457200">
                <a:defRPr/>
              </a:pPr>
              <a:endParaRPr lang="en-US" dirty="0">
                <a:solidFill>
                  <a:prstClr val="black"/>
                </a:solidFill>
                <a:latin typeface="微软雅黑" pitchFamily="34" charset="-122"/>
                <a:ea typeface="微软雅黑" pitchFamily="34" charset="-122"/>
              </a:endParaRPr>
            </a:p>
          </p:txBody>
        </p:sp>
        <p:sp>
          <p:nvSpPr>
            <p:cNvPr id="26" name="Freeform 41"/>
            <p:cNvSpPr>
              <a:spLocks noEditPoints="1"/>
            </p:cNvSpPr>
            <p:nvPr/>
          </p:nvSpPr>
          <p:spPr bwMode="auto">
            <a:xfrm>
              <a:off x="5946258" y="2357714"/>
              <a:ext cx="351240" cy="281484"/>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grpFill/>
            <a:ln w="9525">
              <a:noFill/>
              <a:round/>
              <a:headEnd/>
              <a:tailEnd/>
            </a:ln>
          </p:spPr>
          <p:txBody>
            <a:bodyPr/>
            <a:lstStyle/>
            <a:p>
              <a:pPr fontAlgn="auto">
                <a:spcBef>
                  <a:spcPts val="0"/>
                </a:spcBef>
                <a:spcAft>
                  <a:spcPts val="0"/>
                </a:spcAft>
                <a:defRPr/>
              </a:pPr>
              <a:endParaRPr lang="en-US" kern="0" dirty="0">
                <a:solidFill>
                  <a:sysClr val="windowText" lastClr="000000"/>
                </a:solidFill>
                <a:latin typeface="微软雅黑" pitchFamily="34" charset="-122"/>
                <a:ea typeface="微软雅黑" pitchFamily="34" charset="-122"/>
              </a:endParaRPr>
            </a:p>
          </p:txBody>
        </p:sp>
      </p:grpSp>
      <p:grpSp>
        <p:nvGrpSpPr>
          <p:cNvPr id="27" name="Group 133"/>
          <p:cNvGrpSpPr>
            <a:grpSpLocks/>
          </p:cNvGrpSpPr>
          <p:nvPr/>
        </p:nvGrpSpPr>
        <p:grpSpPr bwMode="auto">
          <a:xfrm>
            <a:off x="7254199" y="2332648"/>
            <a:ext cx="660217" cy="662962"/>
            <a:chOff x="5993893" y="3065525"/>
            <a:chExt cx="713232" cy="713232"/>
          </a:xfrm>
          <a:solidFill>
            <a:srgbClr val="48AFBA"/>
          </a:solidFill>
        </p:grpSpPr>
        <p:sp>
          <p:nvSpPr>
            <p:cNvPr id="28" name="Donut 14"/>
            <p:cNvSpPr>
              <a:spLocks noChangeArrowheads="1"/>
            </p:cNvSpPr>
            <p:nvPr/>
          </p:nvSpPr>
          <p:spPr bwMode="auto">
            <a:xfrm flipV="1">
              <a:off x="5994108" y="3065443"/>
              <a:ext cx="713017" cy="712888"/>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headEnd/>
              <a:tailEnd/>
            </a:ln>
            <a:effectLst/>
          </p:spPr>
          <p:txBody>
            <a:bodyPr anchor="ctr"/>
            <a:lstStyle/>
            <a:p>
              <a:pPr algn="ctr" defTabSz="457200">
                <a:defRPr/>
              </a:pPr>
              <a:endParaRPr lang="en-US" dirty="0">
                <a:solidFill>
                  <a:prstClr val="black"/>
                </a:solidFill>
                <a:latin typeface="微软雅黑" pitchFamily="34" charset="-122"/>
                <a:ea typeface="微软雅黑" pitchFamily="34" charset="-122"/>
              </a:endParaRPr>
            </a:p>
          </p:txBody>
        </p:sp>
        <p:sp>
          <p:nvSpPr>
            <p:cNvPr id="29" name="Freeform 17"/>
            <p:cNvSpPr>
              <a:spLocks noEditPoints="1"/>
            </p:cNvSpPr>
            <p:nvPr/>
          </p:nvSpPr>
          <p:spPr bwMode="auto">
            <a:xfrm>
              <a:off x="6202511" y="3249226"/>
              <a:ext cx="296212" cy="345323"/>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grpFill/>
            <a:ln w="9525">
              <a:noFill/>
              <a:round/>
              <a:headEnd/>
              <a:tailEnd/>
            </a:ln>
          </p:spPr>
          <p:txBody>
            <a:bodyPr/>
            <a:lstStyle/>
            <a:p>
              <a:pPr fontAlgn="auto">
                <a:spcBef>
                  <a:spcPts val="0"/>
                </a:spcBef>
                <a:spcAft>
                  <a:spcPts val="0"/>
                </a:spcAft>
                <a:defRPr/>
              </a:pPr>
              <a:endParaRPr lang="en-US" kern="0" dirty="0">
                <a:solidFill>
                  <a:sysClr val="windowText" lastClr="000000"/>
                </a:solidFill>
                <a:latin typeface="微软雅黑" pitchFamily="34" charset="-122"/>
                <a:ea typeface="微软雅黑" pitchFamily="34" charset="-122"/>
              </a:endParaRPr>
            </a:p>
          </p:txBody>
        </p:sp>
      </p:grpSp>
      <p:grpSp>
        <p:nvGrpSpPr>
          <p:cNvPr id="30" name="Group 130"/>
          <p:cNvGrpSpPr>
            <a:grpSpLocks/>
          </p:cNvGrpSpPr>
          <p:nvPr/>
        </p:nvGrpSpPr>
        <p:grpSpPr bwMode="auto">
          <a:xfrm>
            <a:off x="5607329" y="3997020"/>
            <a:ext cx="661688" cy="662962"/>
            <a:chOff x="4216908" y="1306354"/>
            <a:chExt cx="713232" cy="713232"/>
          </a:xfrm>
          <a:solidFill>
            <a:srgbClr val="EF605E"/>
          </a:solidFill>
        </p:grpSpPr>
        <p:sp>
          <p:nvSpPr>
            <p:cNvPr id="31" name="Donut 10"/>
            <p:cNvSpPr>
              <a:spLocks noChangeArrowheads="1"/>
            </p:cNvSpPr>
            <p:nvPr/>
          </p:nvSpPr>
          <p:spPr bwMode="auto">
            <a:xfrm flipV="1">
              <a:off x="4216620" y="1306698"/>
              <a:ext cx="713768" cy="712888"/>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grpFill/>
            <a:ln w="9525">
              <a:noFill/>
              <a:miter lim="800000"/>
              <a:headEnd/>
              <a:tailEnd/>
            </a:ln>
            <a:effectLst/>
          </p:spPr>
          <p:txBody>
            <a:bodyPr anchor="ctr"/>
            <a:lstStyle/>
            <a:p>
              <a:pPr algn="ctr" defTabSz="457200">
                <a:defRPr/>
              </a:pPr>
              <a:endParaRPr lang="en-US" dirty="0">
                <a:solidFill>
                  <a:prstClr val="black"/>
                </a:solidFill>
                <a:latin typeface="微软雅黑" pitchFamily="34" charset="-122"/>
                <a:ea typeface="微软雅黑" pitchFamily="34" charset="-122"/>
              </a:endParaRPr>
            </a:p>
          </p:txBody>
        </p:sp>
        <p:sp>
          <p:nvSpPr>
            <p:cNvPr id="32" name="Freeform 12"/>
            <p:cNvSpPr>
              <a:spLocks noEditPoints="1"/>
            </p:cNvSpPr>
            <p:nvPr/>
          </p:nvSpPr>
          <p:spPr bwMode="auto">
            <a:xfrm>
              <a:off x="4435073" y="1467069"/>
              <a:ext cx="276863" cy="392147"/>
            </a:xfrm>
            <a:custGeom>
              <a:avLst/>
              <a:gdLst>
                <a:gd name="T0" fmla="*/ 76164973 w 408"/>
                <a:gd name="T1" fmla="*/ 197332205 h 578"/>
                <a:gd name="T2" fmla="*/ 68823691 w 408"/>
                <a:gd name="T3" fmla="*/ 193661209 h 578"/>
                <a:gd name="T4" fmla="*/ 67905862 w 408"/>
                <a:gd name="T5" fmla="*/ 185400621 h 578"/>
                <a:gd name="T6" fmla="*/ 69741521 w 408"/>
                <a:gd name="T7" fmla="*/ 165208408 h 578"/>
                <a:gd name="T8" fmla="*/ 75247144 w 408"/>
                <a:gd name="T9" fmla="*/ 149605151 h 578"/>
                <a:gd name="T10" fmla="*/ 94517521 w 408"/>
                <a:gd name="T11" fmla="*/ 125741984 h 578"/>
                <a:gd name="T12" fmla="*/ 122964819 w 408"/>
                <a:gd name="T13" fmla="*/ 101878817 h 578"/>
                <a:gd name="T14" fmla="*/ 133976742 w 408"/>
                <a:gd name="T15" fmla="*/ 89029315 h 578"/>
                <a:gd name="T16" fmla="*/ 137647383 w 408"/>
                <a:gd name="T17" fmla="*/ 74343955 h 578"/>
                <a:gd name="T18" fmla="*/ 134893894 w 408"/>
                <a:gd name="T19" fmla="*/ 60576535 h 578"/>
                <a:gd name="T20" fmla="*/ 126635460 w 408"/>
                <a:gd name="T21" fmla="*/ 48644951 h 578"/>
                <a:gd name="T22" fmla="*/ 103694462 w 408"/>
                <a:gd name="T23" fmla="*/ 39466435 h 578"/>
                <a:gd name="T24" fmla="*/ 85341237 w 408"/>
                <a:gd name="T25" fmla="*/ 39466435 h 578"/>
                <a:gd name="T26" fmla="*/ 62400239 w 408"/>
                <a:gd name="T27" fmla="*/ 49562870 h 578"/>
                <a:gd name="T28" fmla="*/ 51388316 w 408"/>
                <a:gd name="T29" fmla="*/ 63329612 h 578"/>
                <a:gd name="T30" fmla="*/ 5505624 w 408"/>
                <a:gd name="T31" fmla="*/ 78014951 h 578"/>
                <a:gd name="T32" fmla="*/ 917830 w 408"/>
                <a:gd name="T33" fmla="*/ 75261873 h 578"/>
                <a:gd name="T34" fmla="*/ 0 w 408"/>
                <a:gd name="T35" fmla="*/ 69754363 h 578"/>
                <a:gd name="T36" fmla="*/ 10094096 w 408"/>
                <a:gd name="T37" fmla="*/ 44055349 h 578"/>
                <a:gd name="T38" fmla="*/ 25693820 w 408"/>
                <a:gd name="T39" fmla="*/ 22945937 h 578"/>
                <a:gd name="T40" fmla="*/ 39458554 w 408"/>
                <a:gd name="T41" fmla="*/ 12849507 h 578"/>
                <a:gd name="T42" fmla="*/ 63317391 w 408"/>
                <a:gd name="T43" fmla="*/ 3670997 h 578"/>
                <a:gd name="T44" fmla="*/ 92682540 w 408"/>
                <a:gd name="T45" fmla="*/ 0 h 578"/>
                <a:gd name="T46" fmla="*/ 112870726 w 408"/>
                <a:gd name="T47" fmla="*/ 1835837 h 578"/>
                <a:gd name="T48" fmla="*/ 139482364 w 408"/>
                <a:gd name="T49" fmla="*/ 9178509 h 578"/>
                <a:gd name="T50" fmla="*/ 161506210 w 408"/>
                <a:gd name="T51" fmla="*/ 22945937 h 578"/>
                <a:gd name="T52" fmla="*/ 172517455 w 408"/>
                <a:gd name="T53" fmla="*/ 34877520 h 578"/>
                <a:gd name="T54" fmla="*/ 183529420 w 408"/>
                <a:gd name="T55" fmla="*/ 54151784 h 578"/>
                <a:gd name="T56" fmla="*/ 187200061 w 408"/>
                <a:gd name="T57" fmla="*/ 75261873 h 578"/>
                <a:gd name="T58" fmla="*/ 184447250 w 408"/>
                <a:gd name="T59" fmla="*/ 91782392 h 578"/>
                <a:gd name="T60" fmla="*/ 178023798 w 408"/>
                <a:gd name="T61" fmla="*/ 107385649 h 578"/>
                <a:gd name="T62" fmla="*/ 151412117 w 408"/>
                <a:gd name="T63" fmla="*/ 135838408 h 578"/>
                <a:gd name="T64" fmla="*/ 124799801 w 408"/>
                <a:gd name="T65" fmla="*/ 159701575 h 578"/>
                <a:gd name="T66" fmla="*/ 117459196 w 408"/>
                <a:gd name="T67" fmla="*/ 168880081 h 578"/>
                <a:gd name="T68" fmla="*/ 113788555 w 408"/>
                <a:gd name="T69" fmla="*/ 188154376 h 578"/>
                <a:gd name="T70" fmla="*/ 76164973 w 408"/>
                <a:gd name="T71" fmla="*/ 265251388 h 578"/>
                <a:gd name="T72" fmla="*/ 70658673 w 408"/>
                <a:gd name="T73" fmla="*/ 263415551 h 578"/>
                <a:gd name="T74" fmla="*/ 68823691 w 408"/>
                <a:gd name="T75" fmla="*/ 222113290 h 578"/>
                <a:gd name="T76" fmla="*/ 70658673 w 408"/>
                <a:gd name="T77" fmla="*/ 217524376 h 578"/>
                <a:gd name="T78" fmla="*/ 111035067 w 408"/>
                <a:gd name="T79" fmla="*/ 214771299 h 578"/>
                <a:gd name="T80" fmla="*/ 116541367 w 408"/>
                <a:gd name="T81" fmla="*/ 217524376 h 578"/>
                <a:gd name="T82" fmla="*/ 118376349 w 408"/>
                <a:gd name="T83" fmla="*/ 257908719 h 578"/>
                <a:gd name="T84" fmla="*/ 116541367 w 408"/>
                <a:gd name="T85" fmla="*/ 263415551 h 578"/>
                <a:gd name="T86" fmla="*/ 76164973 w 408"/>
                <a:gd name="T87" fmla="*/ 265251388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grpFill/>
            <a:ln w="9525">
              <a:noFill/>
              <a:round/>
              <a:headEnd/>
              <a:tailEnd/>
            </a:ln>
          </p:spPr>
          <p:txBody>
            <a:bodyPr/>
            <a:lstStyle/>
            <a:p>
              <a:pPr fontAlgn="auto">
                <a:spcBef>
                  <a:spcPts val="0"/>
                </a:spcBef>
                <a:spcAft>
                  <a:spcPts val="0"/>
                </a:spcAft>
                <a:defRPr/>
              </a:pPr>
              <a:endParaRPr lang="en-US" kern="0" dirty="0">
                <a:solidFill>
                  <a:sysClr val="windowText" lastClr="000000"/>
                </a:solidFill>
                <a:latin typeface="微软雅黑" pitchFamily="34" charset="-122"/>
                <a:ea typeface="微软雅黑" pitchFamily="34" charset="-122"/>
              </a:endParaRPr>
            </a:p>
          </p:txBody>
        </p:sp>
      </p:grpSp>
      <p:sp>
        <p:nvSpPr>
          <p:cNvPr id="33" name="TextBox 32"/>
          <p:cNvSpPr txBox="1"/>
          <p:nvPr/>
        </p:nvSpPr>
        <p:spPr bwMode="auto">
          <a:xfrm>
            <a:off x="1310656" y="1463463"/>
            <a:ext cx="2824633" cy="2862322"/>
          </a:xfrm>
          <a:prstGeom prst="rect">
            <a:avLst/>
          </a:prstGeom>
          <a:noFill/>
        </p:spPr>
        <p:txBody>
          <a:bodyPr wrap="square">
            <a:spAutoFit/>
          </a:bodyPr>
          <a:lstStyle/>
          <a:p>
            <a:pPr>
              <a:lnSpc>
                <a:spcPct val="150000"/>
              </a:lnSpc>
            </a:pPr>
            <a:r>
              <a:rPr lang="zh-CN" altLang="en-US" sz="1200" dirty="0">
                <a:solidFill>
                  <a:schemeClr val="tx1">
                    <a:lumMod val="75000"/>
                    <a:lumOff val="25000"/>
                  </a:schemeClr>
                </a:solidFill>
                <a:latin typeface="微软雅黑" pitchFamily="34" charset="-122"/>
                <a:ea typeface="微软雅黑" pitchFamily="34" charset="-122"/>
              </a:rPr>
              <a:t>这里输入简单的文字概述这里输入简单文字概述简单的文字概述这里输入简单的文字概述这里输入简单的文字概述这里输入简单文字概述简单的文字概述这里输入简单的文字</a:t>
            </a:r>
            <a:r>
              <a:rPr lang="zh-CN" altLang="en-US" sz="1200" dirty="0" smtClean="0">
                <a:solidFill>
                  <a:schemeClr val="tx1">
                    <a:lumMod val="75000"/>
                    <a:lumOff val="25000"/>
                  </a:schemeClr>
                </a:solidFill>
                <a:latin typeface="微软雅黑" pitchFamily="34" charset="-122"/>
                <a:ea typeface="微软雅黑" pitchFamily="34" charset="-122"/>
              </a:rPr>
              <a:t>概述</a:t>
            </a:r>
            <a:r>
              <a:rPr lang="zh-CN" altLang="en-US" sz="1200" dirty="0">
                <a:solidFill>
                  <a:schemeClr val="tx1">
                    <a:lumMod val="75000"/>
                    <a:lumOff val="25000"/>
                  </a:schemeClr>
                </a:solidFill>
                <a:latin typeface="微软雅黑" pitchFamily="34" charset="-122"/>
                <a:ea typeface="微软雅黑" pitchFamily="34" charset="-122"/>
              </a:rPr>
              <a:t>这里输入简单的文字概述这里输入简单文字概述简单的文字概述这里输入简单的文字概述这里输入简单的文字概述这里输入简单文字概述简单的文字概述这里输入简单的文字</a:t>
            </a:r>
            <a:r>
              <a:rPr lang="zh-CN" altLang="en-US" sz="1200" dirty="0" smtClean="0">
                <a:solidFill>
                  <a:schemeClr val="tx1">
                    <a:lumMod val="75000"/>
                    <a:lumOff val="25000"/>
                  </a:schemeClr>
                </a:solidFill>
                <a:latin typeface="微软雅黑" pitchFamily="34" charset="-122"/>
                <a:ea typeface="微软雅黑" pitchFamily="34" charset="-122"/>
              </a:rPr>
              <a:t>概述</a:t>
            </a:r>
            <a:endParaRPr lang="zh-CN" altLang="en-US" sz="1200" dirty="0">
              <a:latin typeface="微软雅黑" pitchFamily="34" charset="-122"/>
              <a:ea typeface="微软雅黑" pitchFamily="34" charset="-122"/>
            </a:endParaRPr>
          </a:p>
        </p:txBody>
      </p:sp>
      <p:sp>
        <p:nvSpPr>
          <p:cNvPr id="34" name="矩形 33"/>
          <p:cNvSpPr/>
          <p:nvPr/>
        </p:nvSpPr>
        <p:spPr bwMode="auto">
          <a:xfrm>
            <a:off x="1326977" y="1103423"/>
            <a:ext cx="2020887" cy="369333"/>
          </a:xfrm>
          <a:prstGeom prst="rect">
            <a:avLst/>
          </a:prstGeom>
        </p:spPr>
        <p:txBody>
          <a:bodyPr>
            <a:spAutoFit/>
          </a:bodyPr>
          <a:lstStyle/>
          <a:p>
            <a:pPr fontAlgn="auto">
              <a:spcBef>
                <a:spcPts val="0"/>
              </a:spcBef>
              <a:spcAft>
                <a:spcPts val="0"/>
              </a:spcAft>
              <a:defRPr/>
            </a:pPr>
            <a:r>
              <a:rPr lang="zh-CN" altLang="en-US" b="1" dirty="0" smtClean="0">
                <a:latin typeface="微软雅黑" pitchFamily="34" charset="-122"/>
                <a:ea typeface="微软雅黑" pitchFamily="34" charset="-122"/>
              </a:rPr>
              <a:t>输入相关标题</a:t>
            </a:r>
            <a:endParaRPr lang="zh-CN" altLang="en-US" b="1" dirty="0">
              <a:latin typeface="微软雅黑" panose="020B0503020204020204" pitchFamily="34" charset="-122"/>
              <a:ea typeface="微软雅黑" panose="020B0503020204020204" pitchFamily="34" charset="-122"/>
            </a:endParaRPr>
          </a:p>
        </p:txBody>
      </p:sp>
      <p:grpSp>
        <p:nvGrpSpPr>
          <p:cNvPr id="35" name="组合 34"/>
          <p:cNvGrpSpPr/>
          <p:nvPr/>
        </p:nvGrpSpPr>
        <p:grpSpPr>
          <a:xfrm>
            <a:off x="4922117" y="1657961"/>
            <a:ext cx="2032076" cy="2040156"/>
            <a:chOff x="4922117" y="1686128"/>
            <a:chExt cx="2032076" cy="2040156"/>
          </a:xfrm>
        </p:grpSpPr>
        <p:sp>
          <p:nvSpPr>
            <p:cNvPr id="36" name="Donut 8"/>
            <p:cNvSpPr>
              <a:spLocks noChangeArrowheads="1"/>
            </p:cNvSpPr>
            <p:nvPr/>
          </p:nvSpPr>
          <p:spPr bwMode="auto">
            <a:xfrm>
              <a:off x="4922117" y="1686128"/>
              <a:ext cx="2032076" cy="2040156"/>
            </a:xfrm>
            <a:custGeom>
              <a:avLst/>
              <a:gdLst>
                <a:gd name="T0" fmla="*/ 1097280 w 2194560"/>
                <a:gd name="T1" fmla="*/ 0 h 2194560"/>
                <a:gd name="T2" fmla="*/ 321386 w 2194560"/>
                <a:gd name="T3" fmla="*/ 321386 h 2194560"/>
                <a:gd name="T4" fmla="*/ 0 w 2194560"/>
                <a:gd name="T5" fmla="*/ 1097280 h 2194560"/>
                <a:gd name="T6" fmla="*/ 321386 w 2194560"/>
                <a:gd name="T7" fmla="*/ 1873174 h 2194560"/>
                <a:gd name="T8" fmla="*/ 1097280 w 2194560"/>
                <a:gd name="T9" fmla="*/ 2194560 h 2194560"/>
                <a:gd name="T10" fmla="*/ 1873174 w 2194560"/>
                <a:gd name="T11" fmla="*/ 1873174 h 2194560"/>
                <a:gd name="T12" fmla="*/ 2194560 w 2194560"/>
                <a:gd name="T13" fmla="*/ 1097280 h 2194560"/>
                <a:gd name="T14" fmla="*/ 1873174 w 2194560"/>
                <a:gd name="T15" fmla="*/ 321386 h 2194560"/>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321386 w 2194560"/>
                <a:gd name="T25" fmla="*/ 321386 h 2194560"/>
                <a:gd name="T26" fmla="*/ 1873174 w 2194560"/>
                <a:gd name="T27" fmla="*/ 1873174 h 21945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4560" h="2194560">
                  <a:moveTo>
                    <a:pt x="0" y="1097280"/>
                  </a:moveTo>
                  <a:lnTo>
                    <a:pt x="0" y="1097280"/>
                  </a:lnTo>
                  <a:cubicBezTo>
                    <a:pt x="0" y="491269"/>
                    <a:pt x="491269" y="0"/>
                    <a:pt x="1097280" y="0"/>
                  </a:cubicBezTo>
                  <a:cubicBezTo>
                    <a:pt x="1097280" y="0"/>
                    <a:pt x="1097281" y="1"/>
                    <a:pt x="1097281" y="1"/>
                  </a:cubicBezTo>
                  <a:cubicBezTo>
                    <a:pt x="1703292" y="1"/>
                    <a:pt x="2194561" y="491270"/>
                    <a:pt x="2194561" y="1097281"/>
                  </a:cubicBezTo>
                  <a:cubicBezTo>
                    <a:pt x="2194561" y="1097281"/>
                    <a:pt x="2194560" y="1097282"/>
                    <a:pt x="2194560" y="1097282"/>
                  </a:cubicBezTo>
                  <a:lnTo>
                    <a:pt x="2194561" y="1097283"/>
                  </a:lnTo>
                  <a:cubicBezTo>
                    <a:pt x="2194561" y="1703294"/>
                    <a:pt x="1703292" y="2194563"/>
                    <a:pt x="1097281" y="2194563"/>
                  </a:cubicBezTo>
                  <a:cubicBezTo>
                    <a:pt x="1097280" y="2194562"/>
                    <a:pt x="1097280" y="2194562"/>
                    <a:pt x="1097280" y="2194562"/>
                  </a:cubicBezTo>
                  <a:cubicBezTo>
                    <a:pt x="491269" y="2194562"/>
                    <a:pt x="1" y="1703293"/>
                    <a:pt x="1" y="1097283"/>
                  </a:cubicBezTo>
                  <a:cubicBezTo>
                    <a:pt x="1" y="1097282"/>
                    <a:pt x="1" y="1097282"/>
                    <a:pt x="1" y="1097282"/>
                  </a:cubicBezTo>
                  <a:close/>
                  <a:moveTo>
                    <a:pt x="262974" y="1097280"/>
                  </a:moveTo>
                  <a:lnTo>
                    <a:pt x="262974" y="1097280"/>
                  </a:lnTo>
                  <a:cubicBezTo>
                    <a:pt x="262974" y="1097280"/>
                    <a:pt x="262973" y="1097280"/>
                    <a:pt x="262973" y="1097280"/>
                  </a:cubicBezTo>
                  <a:cubicBezTo>
                    <a:pt x="262973" y="1558055"/>
                    <a:pt x="636504" y="1931586"/>
                    <a:pt x="1097279" y="1931586"/>
                  </a:cubicBezTo>
                  <a:cubicBezTo>
                    <a:pt x="1558053" y="1931586"/>
                    <a:pt x="1931585" y="1558055"/>
                    <a:pt x="1931585" y="1097281"/>
                  </a:cubicBezTo>
                  <a:cubicBezTo>
                    <a:pt x="1931585" y="636506"/>
                    <a:pt x="1558053" y="262975"/>
                    <a:pt x="1097279" y="262975"/>
                  </a:cubicBezTo>
                  <a:lnTo>
                    <a:pt x="1097278" y="262975"/>
                  </a:lnTo>
                  <a:cubicBezTo>
                    <a:pt x="1097278" y="262975"/>
                    <a:pt x="1097278" y="262974"/>
                    <a:pt x="1097278" y="262974"/>
                  </a:cubicBezTo>
                  <a:cubicBezTo>
                    <a:pt x="636503" y="262974"/>
                    <a:pt x="262972" y="636505"/>
                    <a:pt x="262972" y="1097280"/>
                  </a:cubicBezTo>
                  <a:close/>
                </a:path>
              </a:pathLst>
            </a:custGeom>
            <a:solidFill>
              <a:srgbClr val="48AFBA"/>
            </a:solidFill>
            <a:ln w="9525">
              <a:noFill/>
              <a:miter lim="800000"/>
              <a:headEnd/>
              <a:tailEnd/>
            </a:ln>
            <a:effectLst/>
          </p:spPr>
          <p:txBody>
            <a:bodyPr anchor="ctr"/>
            <a:lstStyle/>
            <a:p>
              <a:pPr algn="ctr" defTabSz="457200">
                <a:defRPr/>
              </a:pPr>
              <a:endParaRPr lang="en-US" dirty="0">
                <a:solidFill>
                  <a:prstClr val="black"/>
                </a:solidFill>
                <a:latin typeface="微软雅黑" pitchFamily="34" charset="-122"/>
                <a:ea typeface="微软雅黑" pitchFamily="34" charset="-122"/>
              </a:endParaRPr>
            </a:p>
          </p:txBody>
        </p:sp>
        <p:sp>
          <p:nvSpPr>
            <p:cNvPr id="37" name="矩形 36"/>
            <p:cNvSpPr/>
            <p:nvPr/>
          </p:nvSpPr>
          <p:spPr bwMode="auto">
            <a:xfrm>
              <a:off x="5433834" y="2397566"/>
              <a:ext cx="1008642" cy="646331"/>
            </a:xfrm>
            <a:prstGeom prst="rect">
              <a:avLst/>
            </a:prstGeom>
          </p:spPr>
          <p:txBody>
            <a:bodyPr wrap="square">
              <a:spAutoFit/>
            </a:bodyPr>
            <a:lstStyle/>
            <a:p>
              <a:pPr algn="ctr" fontAlgn="auto">
                <a:spcBef>
                  <a:spcPts val="0"/>
                </a:spcBef>
                <a:spcAft>
                  <a:spcPts val="0"/>
                </a:spcAft>
                <a:defRPr/>
              </a:pPr>
              <a:r>
                <a:rPr lang="zh-CN" altLang="en-US" b="1" dirty="0" smtClean="0">
                  <a:latin typeface="微软雅黑" panose="020B0503020204020204" pitchFamily="34" charset="-122"/>
                  <a:ea typeface="微软雅黑" panose="020B0503020204020204" pitchFamily="34" charset="-122"/>
                </a:rPr>
                <a:t>输入相</a:t>
              </a:r>
              <a:endParaRPr lang="en-US" altLang="zh-CN" b="1" dirty="0" smtClean="0">
                <a:latin typeface="微软雅黑" panose="020B0503020204020204" pitchFamily="34" charset="-122"/>
                <a:ea typeface="微软雅黑" panose="020B0503020204020204" pitchFamily="34" charset="-122"/>
              </a:endParaRPr>
            </a:p>
            <a:p>
              <a:pPr algn="ctr" fontAlgn="auto">
                <a:spcBef>
                  <a:spcPts val="0"/>
                </a:spcBef>
                <a:spcAft>
                  <a:spcPts val="0"/>
                </a:spcAft>
                <a:defRPr/>
              </a:pPr>
              <a:r>
                <a:rPr lang="zh-CN" altLang="en-US" b="1" dirty="0" smtClean="0">
                  <a:latin typeface="微软雅黑" panose="020B0503020204020204" pitchFamily="34" charset="-122"/>
                  <a:ea typeface="微软雅黑" panose="020B0503020204020204" pitchFamily="34" charset="-122"/>
                </a:rPr>
                <a:t>关标题</a:t>
              </a:r>
              <a:endParaRPr lang="zh-CN" altLang="en-US" b="1"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xmlns="" val="3576174728"/>
      </p:ext>
    </p:extLst>
  </p:cSld>
  <p:clrMapOvr>
    <a:masterClrMapping/>
  </p:clrMapOvr>
  <mc:AlternateContent xmlns:mc="http://schemas.openxmlformats.org/markup-compatibility/2006">
    <mc:Choice xmlns:p14="http://schemas.microsoft.com/office/powerpoint/2010/main" xmlns=""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ppt_w</p:attrName>
                                        </p:attrNameLst>
                                      </p:cBhvr>
                                      <p:tavLst>
                                        <p:tav tm="0">
                                          <p:val>
                                            <p:fltVal val="0"/>
                                          </p:val>
                                        </p:tav>
                                        <p:tav tm="100000">
                                          <p:val>
                                            <p:strVal val="#ppt_w"/>
                                          </p:val>
                                        </p:tav>
                                      </p:tavLst>
                                    </p:anim>
                                    <p:anim calcmode="lin" valueType="num">
                                      <p:cBhvr>
                                        <p:cTn id="12" dur="500" fill="hold"/>
                                        <p:tgtEl>
                                          <p:spTgt spid="35"/>
                                        </p:tgtEl>
                                        <p:attrNameLst>
                                          <p:attrName>ppt_h</p:attrName>
                                        </p:attrNameLst>
                                      </p:cBhvr>
                                      <p:tavLst>
                                        <p:tav tm="0">
                                          <p:val>
                                            <p:fltVal val="0"/>
                                          </p:val>
                                        </p:tav>
                                        <p:tav tm="100000">
                                          <p:val>
                                            <p:strVal val="#ppt_h"/>
                                          </p:val>
                                        </p:tav>
                                      </p:tavLst>
                                    </p:anim>
                                    <p:animEffect transition="in" filter="fade">
                                      <p:cBhvr>
                                        <p:cTn id="13" dur="500"/>
                                        <p:tgtEl>
                                          <p:spTgt spid="35"/>
                                        </p:tgtEl>
                                      </p:cBhvr>
                                    </p:animEffect>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anim calcmode="lin" valueType="num">
                                      <p:cBhvr>
                                        <p:cTn id="20" dur="500" fill="hold"/>
                                        <p:tgtEl>
                                          <p:spTgt spid="4"/>
                                        </p:tgtEl>
                                        <p:attrNameLst>
                                          <p:attrName>ppt_x</p:attrName>
                                        </p:attrNameLst>
                                      </p:cBhvr>
                                      <p:tavLst>
                                        <p:tav tm="0">
                                          <p:val>
                                            <p:fltVal val="0.5"/>
                                          </p:val>
                                        </p:tav>
                                        <p:tav tm="100000">
                                          <p:val>
                                            <p:strVal val="#ppt_x"/>
                                          </p:val>
                                        </p:tav>
                                      </p:tavLst>
                                    </p:anim>
                                    <p:anim calcmode="lin" valueType="num">
                                      <p:cBhvr>
                                        <p:cTn id="21" dur="500" fill="hold"/>
                                        <p:tgtEl>
                                          <p:spTgt spid="4"/>
                                        </p:tgtEl>
                                        <p:attrNameLst>
                                          <p:attrName>ppt_y</p:attrName>
                                        </p:attrNameLst>
                                      </p:cBhvr>
                                      <p:tavLst>
                                        <p:tav tm="0">
                                          <p:val>
                                            <p:fltVal val="0.5"/>
                                          </p:val>
                                        </p:tav>
                                        <p:tav tm="100000">
                                          <p:val>
                                            <p:strVal val="#ppt_y"/>
                                          </p:val>
                                        </p:tav>
                                      </p:tavLst>
                                    </p:anim>
                                  </p:childTnLst>
                                </p:cTn>
                              </p:par>
                              <p:par>
                                <p:cTn id="22" presetID="53" presetClass="entr" presetSubtype="528"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fltVal val="0.5"/>
                                          </p:val>
                                        </p:tav>
                                        <p:tav tm="100000">
                                          <p:val>
                                            <p:strVal val="#ppt_y"/>
                                          </p:val>
                                        </p:tav>
                                      </p:tavLst>
                                    </p:anim>
                                  </p:childTnLst>
                                </p:cTn>
                              </p:par>
                              <p:par>
                                <p:cTn id="29" presetID="53" presetClass="entr" presetSubtype="528"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anim calcmode="lin" valueType="num">
                                      <p:cBhvr>
                                        <p:cTn id="34" dur="500" fill="hold"/>
                                        <p:tgtEl>
                                          <p:spTgt spid="24"/>
                                        </p:tgtEl>
                                        <p:attrNameLst>
                                          <p:attrName>ppt_x</p:attrName>
                                        </p:attrNameLst>
                                      </p:cBhvr>
                                      <p:tavLst>
                                        <p:tav tm="0">
                                          <p:val>
                                            <p:fltVal val="0.5"/>
                                          </p:val>
                                        </p:tav>
                                        <p:tav tm="100000">
                                          <p:val>
                                            <p:strVal val="#ppt_x"/>
                                          </p:val>
                                        </p:tav>
                                      </p:tavLst>
                                    </p:anim>
                                    <p:anim calcmode="lin" valueType="num">
                                      <p:cBhvr>
                                        <p:cTn id="35" dur="500" fill="hold"/>
                                        <p:tgtEl>
                                          <p:spTgt spid="24"/>
                                        </p:tgtEl>
                                        <p:attrNameLst>
                                          <p:attrName>ppt_y</p:attrName>
                                        </p:attrNameLst>
                                      </p:cBhvr>
                                      <p:tavLst>
                                        <p:tav tm="0">
                                          <p:val>
                                            <p:fltVal val="0.5"/>
                                          </p:val>
                                        </p:tav>
                                        <p:tav tm="100000">
                                          <p:val>
                                            <p:strVal val="#ppt_y"/>
                                          </p:val>
                                        </p:tav>
                                      </p:tavLst>
                                    </p:anim>
                                  </p:childTnLst>
                                </p:cTn>
                              </p:par>
                              <p:par>
                                <p:cTn id="36" presetID="53" presetClass="entr" presetSubtype="528"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500" fill="hold"/>
                                        <p:tgtEl>
                                          <p:spTgt spid="27"/>
                                        </p:tgtEl>
                                        <p:attrNameLst>
                                          <p:attrName>ppt_w</p:attrName>
                                        </p:attrNameLst>
                                      </p:cBhvr>
                                      <p:tavLst>
                                        <p:tav tm="0">
                                          <p:val>
                                            <p:fltVal val="0"/>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animEffect transition="in" filter="fade">
                                      <p:cBhvr>
                                        <p:cTn id="40" dur="500"/>
                                        <p:tgtEl>
                                          <p:spTgt spid="27"/>
                                        </p:tgtEl>
                                      </p:cBhvr>
                                    </p:animEffect>
                                    <p:anim calcmode="lin" valueType="num">
                                      <p:cBhvr>
                                        <p:cTn id="41" dur="500" fill="hold"/>
                                        <p:tgtEl>
                                          <p:spTgt spid="27"/>
                                        </p:tgtEl>
                                        <p:attrNameLst>
                                          <p:attrName>ppt_x</p:attrName>
                                        </p:attrNameLst>
                                      </p:cBhvr>
                                      <p:tavLst>
                                        <p:tav tm="0">
                                          <p:val>
                                            <p:fltVal val="0.5"/>
                                          </p:val>
                                        </p:tav>
                                        <p:tav tm="100000">
                                          <p:val>
                                            <p:strVal val="#ppt_x"/>
                                          </p:val>
                                        </p:tav>
                                      </p:tavLst>
                                    </p:anim>
                                    <p:anim calcmode="lin" valueType="num">
                                      <p:cBhvr>
                                        <p:cTn id="42" dur="500" fill="hold"/>
                                        <p:tgtEl>
                                          <p:spTgt spid="27"/>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anim calcmode="lin" valueType="num">
                                      <p:cBhvr>
                                        <p:cTn id="48" dur="500" fill="hold"/>
                                        <p:tgtEl>
                                          <p:spTgt spid="15"/>
                                        </p:tgtEl>
                                        <p:attrNameLst>
                                          <p:attrName>ppt_x</p:attrName>
                                        </p:attrNameLst>
                                      </p:cBhvr>
                                      <p:tavLst>
                                        <p:tav tm="0">
                                          <p:val>
                                            <p:fltVal val="0.5"/>
                                          </p:val>
                                        </p:tav>
                                        <p:tav tm="100000">
                                          <p:val>
                                            <p:strVal val="#ppt_x"/>
                                          </p:val>
                                        </p:tav>
                                      </p:tavLst>
                                    </p:anim>
                                    <p:anim calcmode="lin" valueType="num">
                                      <p:cBhvr>
                                        <p:cTn id="49" dur="500" fill="hold"/>
                                        <p:tgtEl>
                                          <p:spTgt spid="15"/>
                                        </p:tgtEl>
                                        <p:attrNameLst>
                                          <p:attrName>ppt_y</p:attrName>
                                        </p:attrNameLst>
                                      </p:cBhvr>
                                      <p:tavLst>
                                        <p:tav tm="0">
                                          <p:val>
                                            <p:fltVal val="0.5"/>
                                          </p:val>
                                        </p:tav>
                                        <p:tav tm="100000">
                                          <p:val>
                                            <p:strVal val="#ppt_y"/>
                                          </p:val>
                                        </p:tav>
                                      </p:tavLst>
                                    </p:anim>
                                  </p:childTnLst>
                                </p:cTn>
                              </p:par>
                              <p:par>
                                <p:cTn id="50" presetID="53" presetClass="entr" presetSubtype="528"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anim calcmode="lin" valueType="num">
                                      <p:cBhvr>
                                        <p:cTn id="55" dur="500" fill="hold"/>
                                        <p:tgtEl>
                                          <p:spTgt spid="9"/>
                                        </p:tgtEl>
                                        <p:attrNameLst>
                                          <p:attrName>ppt_x</p:attrName>
                                        </p:attrNameLst>
                                      </p:cBhvr>
                                      <p:tavLst>
                                        <p:tav tm="0">
                                          <p:val>
                                            <p:fltVal val="0.5"/>
                                          </p:val>
                                        </p:tav>
                                        <p:tav tm="100000">
                                          <p:val>
                                            <p:strVal val="#ppt_x"/>
                                          </p:val>
                                        </p:tav>
                                      </p:tavLst>
                                    </p:anim>
                                    <p:anim calcmode="lin" valueType="num">
                                      <p:cBhvr>
                                        <p:cTn id="56" dur="500" fill="hold"/>
                                        <p:tgtEl>
                                          <p:spTgt spid="9"/>
                                        </p:tgtEl>
                                        <p:attrNameLst>
                                          <p:attrName>ppt_y</p:attrName>
                                        </p:attrNameLst>
                                      </p:cBhvr>
                                      <p:tavLst>
                                        <p:tav tm="0">
                                          <p:val>
                                            <p:fltVal val="0.5"/>
                                          </p:val>
                                        </p:tav>
                                        <p:tav tm="100000">
                                          <p:val>
                                            <p:strVal val="#ppt_y"/>
                                          </p:val>
                                        </p:tav>
                                      </p:tavLst>
                                    </p:anim>
                                  </p:childTnLst>
                                </p:cTn>
                              </p:par>
                              <p:par>
                                <p:cTn id="57" presetID="53" presetClass="entr" presetSubtype="528"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500" fill="hold"/>
                                        <p:tgtEl>
                                          <p:spTgt spid="30"/>
                                        </p:tgtEl>
                                        <p:attrNameLst>
                                          <p:attrName>ppt_w</p:attrName>
                                        </p:attrNameLst>
                                      </p:cBhvr>
                                      <p:tavLst>
                                        <p:tav tm="0">
                                          <p:val>
                                            <p:fltVal val="0"/>
                                          </p:val>
                                        </p:tav>
                                        <p:tav tm="100000">
                                          <p:val>
                                            <p:strVal val="#ppt_w"/>
                                          </p:val>
                                        </p:tav>
                                      </p:tavLst>
                                    </p:anim>
                                    <p:anim calcmode="lin" valueType="num">
                                      <p:cBhvr>
                                        <p:cTn id="60" dur="500" fill="hold"/>
                                        <p:tgtEl>
                                          <p:spTgt spid="30"/>
                                        </p:tgtEl>
                                        <p:attrNameLst>
                                          <p:attrName>ppt_h</p:attrName>
                                        </p:attrNameLst>
                                      </p:cBhvr>
                                      <p:tavLst>
                                        <p:tav tm="0">
                                          <p:val>
                                            <p:fltVal val="0"/>
                                          </p:val>
                                        </p:tav>
                                        <p:tav tm="100000">
                                          <p:val>
                                            <p:strVal val="#ppt_h"/>
                                          </p:val>
                                        </p:tav>
                                      </p:tavLst>
                                    </p:anim>
                                    <p:animEffect transition="in" filter="fade">
                                      <p:cBhvr>
                                        <p:cTn id="61" dur="500"/>
                                        <p:tgtEl>
                                          <p:spTgt spid="30"/>
                                        </p:tgtEl>
                                      </p:cBhvr>
                                    </p:animEffect>
                                    <p:anim calcmode="lin" valueType="num">
                                      <p:cBhvr>
                                        <p:cTn id="62" dur="500" fill="hold"/>
                                        <p:tgtEl>
                                          <p:spTgt spid="30"/>
                                        </p:tgtEl>
                                        <p:attrNameLst>
                                          <p:attrName>ppt_x</p:attrName>
                                        </p:attrNameLst>
                                      </p:cBhvr>
                                      <p:tavLst>
                                        <p:tav tm="0">
                                          <p:val>
                                            <p:fltVal val="0.5"/>
                                          </p:val>
                                        </p:tav>
                                        <p:tav tm="100000">
                                          <p:val>
                                            <p:strVal val="#ppt_x"/>
                                          </p:val>
                                        </p:tav>
                                      </p:tavLst>
                                    </p:anim>
                                    <p:anim calcmode="lin" valueType="num">
                                      <p:cBhvr>
                                        <p:cTn id="63" dur="500" fill="hold"/>
                                        <p:tgtEl>
                                          <p:spTgt spid="30"/>
                                        </p:tgtEl>
                                        <p:attrNameLst>
                                          <p:attrName>ppt_y</p:attrName>
                                        </p:attrNameLst>
                                      </p:cBhvr>
                                      <p:tavLst>
                                        <p:tav tm="0">
                                          <p:val>
                                            <p:fltVal val="0.5"/>
                                          </p:val>
                                        </p:tav>
                                        <p:tav tm="100000">
                                          <p:val>
                                            <p:strVal val="#ppt_y"/>
                                          </p:val>
                                        </p:tav>
                                      </p:tavLst>
                                    </p:anim>
                                  </p:childTnLst>
                                </p:cTn>
                              </p:par>
                            </p:childTnLst>
                          </p:cTn>
                        </p:par>
                        <p:par>
                          <p:cTn id="64" fill="hold">
                            <p:stCondLst>
                              <p:cond delay="2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1000"/>
                                        <p:tgtEl>
                                          <p:spTgt spid="33"/>
                                        </p:tgtEl>
                                      </p:cBhvr>
                                    </p:animEffect>
                                    <p:anim calcmode="lin" valueType="num">
                                      <p:cBhvr>
                                        <p:cTn id="73" dur="1000" fill="hold"/>
                                        <p:tgtEl>
                                          <p:spTgt spid="33"/>
                                        </p:tgtEl>
                                        <p:attrNameLst>
                                          <p:attrName>ppt_x</p:attrName>
                                        </p:attrNameLst>
                                      </p:cBhvr>
                                      <p:tavLst>
                                        <p:tav tm="0">
                                          <p:val>
                                            <p:strVal val="#ppt_x"/>
                                          </p:val>
                                        </p:tav>
                                        <p:tav tm="100000">
                                          <p:val>
                                            <p:strVal val="#ppt_x"/>
                                          </p:val>
                                        </p:tav>
                                      </p:tavLst>
                                    </p:anim>
                                    <p:anim calcmode="lin" valueType="num">
                                      <p:cBhvr>
                                        <p:cTn id="7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33" grpId="0"/>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12"/>
          <p:cNvSpPr txBox="1">
            <a:spLocks noChangeArrowheads="1"/>
          </p:cNvSpPr>
          <p:nvPr/>
        </p:nvSpPr>
        <p:spPr bwMode="auto">
          <a:xfrm>
            <a:off x="377794" y="125262"/>
            <a:ext cx="31891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Font typeface="Arial" charset="0"/>
              <a:buChar char="»"/>
              <a:defRPr sz="2000">
                <a:solidFill>
                  <a:schemeClr val="tx1"/>
                </a:solidFill>
                <a:latin typeface="Calibri" pitchFamily="34" charset="0"/>
                <a:ea typeface="宋体" pitchFamily="2" charset="-122"/>
              </a:defRPr>
            </a:lvl6pPr>
            <a:lvl7pPr eaLnBrk="0" fontAlgn="base" hangingPunct="0">
              <a:spcAft>
                <a:spcPct val="0"/>
              </a:spcAft>
              <a:buFont typeface="Arial" charset="0"/>
              <a:buChar char="»"/>
              <a:defRPr sz="2000">
                <a:solidFill>
                  <a:schemeClr val="tx1"/>
                </a:solidFill>
                <a:latin typeface="Calibri" pitchFamily="34" charset="0"/>
                <a:ea typeface="宋体" pitchFamily="2" charset="-122"/>
              </a:defRPr>
            </a:lvl7pPr>
            <a:lvl8pPr eaLnBrk="0" fontAlgn="base" hangingPunct="0">
              <a:spcAft>
                <a:spcPct val="0"/>
              </a:spcAft>
              <a:buFont typeface="Arial" charset="0"/>
              <a:buChar char="»"/>
              <a:defRPr sz="2000">
                <a:solidFill>
                  <a:schemeClr val="tx1"/>
                </a:solidFill>
                <a:latin typeface="Calibri" pitchFamily="34" charset="0"/>
                <a:ea typeface="宋体" pitchFamily="2" charset="-122"/>
              </a:defRPr>
            </a:lvl8pPr>
            <a:lvl9pPr eaLnBrk="0" fontAlgn="base" hangingPunct="0">
              <a:spcAft>
                <a:spcPct val="0"/>
              </a:spcAft>
              <a:buFont typeface="Arial" charset="0"/>
              <a:buChar char="»"/>
              <a:defRPr sz="2000">
                <a:solidFill>
                  <a:schemeClr val="tx1"/>
                </a:solidFill>
                <a:latin typeface="Calibri" pitchFamily="34" charset="0"/>
                <a:ea typeface="宋体" pitchFamily="2" charset="-122"/>
              </a:defRPr>
            </a:lvl9pPr>
          </a:lstStyle>
          <a:p>
            <a:r>
              <a:rPr lang="zh-CN" altLang="en-US" sz="2000" b="1" dirty="0" smtClean="0">
                <a:latin typeface="微软雅黑" pitchFamily="34" charset="-122"/>
                <a:ea typeface="微软雅黑" pitchFamily="34" charset="-122"/>
              </a:rPr>
              <a:t>单击此处添加标题内容</a:t>
            </a:r>
            <a:endParaRPr lang="zh-CN" altLang="en-US" sz="2000" b="1" dirty="0">
              <a:latin typeface="微软雅黑" pitchFamily="34" charset="-122"/>
              <a:ea typeface="微软雅黑" pitchFamily="34" charset="-122"/>
            </a:endParaRPr>
          </a:p>
        </p:txBody>
      </p:sp>
      <p:sp>
        <p:nvSpPr>
          <p:cNvPr id="3" name="Freeform 42"/>
          <p:cNvSpPr>
            <a:spLocks/>
          </p:cNvSpPr>
          <p:nvPr/>
        </p:nvSpPr>
        <p:spPr bwMode="auto">
          <a:xfrm>
            <a:off x="1576758" y="1291195"/>
            <a:ext cx="2433560" cy="554703"/>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xmlns="">
                <a:solidFill>
                  <a:srgbClr val="FFFFFF"/>
                </a:solidFill>
              </a14:hiddenFill>
            </a:ext>
          </a:extLst>
        </p:spPr>
        <p:txBody>
          <a:bodyPr lIns="68543" tIns="34272" rIns="68543" bIns="34272"/>
          <a:lstStyle/>
          <a:p>
            <a:endParaRPr lang="zh-CN" altLang="en-US"/>
          </a:p>
        </p:txBody>
      </p:sp>
      <p:sp>
        <p:nvSpPr>
          <p:cNvPr id="4" name="Freeform 42"/>
          <p:cNvSpPr>
            <a:spLocks/>
          </p:cNvSpPr>
          <p:nvPr/>
        </p:nvSpPr>
        <p:spPr bwMode="auto">
          <a:xfrm flipH="1">
            <a:off x="4838561" y="1291195"/>
            <a:ext cx="2433561" cy="554703"/>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xmlns="">
                <a:solidFill>
                  <a:srgbClr val="FFFFFF"/>
                </a:solidFill>
              </a14:hiddenFill>
            </a:ext>
          </a:extLst>
        </p:spPr>
        <p:txBody>
          <a:bodyPr lIns="68543" tIns="34272" rIns="68543" bIns="34272"/>
          <a:lstStyle/>
          <a:p>
            <a:endParaRPr lang="zh-CN" altLang="en-US"/>
          </a:p>
        </p:txBody>
      </p:sp>
      <p:sp>
        <p:nvSpPr>
          <p:cNvPr id="5" name="Freeform 42"/>
          <p:cNvSpPr>
            <a:spLocks/>
          </p:cNvSpPr>
          <p:nvPr/>
        </p:nvSpPr>
        <p:spPr bwMode="auto">
          <a:xfrm flipV="1">
            <a:off x="1576758" y="3789738"/>
            <a:ext cx="2433560" cy="553512"/>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xmlns="">
                <a:solidFill>
                  <a:srgbClr val="FFFFFF"/>
                </a:solidFill>
              </a14:hiddenFill>
            </a:ext>
          </a:extLst>
        </p:spPr>
        <p:txBody>
          <a:bodyPr lIns="68543" tIns="34272" rIns="68543" bIns="34272"/>
          <a:lstStyle/>
          <a:p>
            <a:endParaRPr lang="zh-CN" altLang="en-US"/>
          </a:p>
        </p:txBody>
      </p:sp>
      <p:sp>
        <p:nvSpPr>
          <p:cNvPr id="6" name="Freeform 42"/>
          <p:cNvSpPr>
            <a:spLocks/>
          </p:cNvSpPr>
          <p:nvPr/>
        </p:nvSpPr>
        <p:spPr bwMode="auto">
          <a:xfrm flipH="1" flipV="1">
            <a:off x="4838561" y="3789738"/>
            <a:ext cx="2433561" cy="553512"/>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xmlns="">
                <a:solidFill>
                  <a:srgbClr val="FFFFFF"/>
                </a:solidFill>
              </a14:hiddenFill>
            </a:ext>
          </a:extLst>
        </p:spPr>
        <p:txBody>
          <a:bodyPr lIns="68543" tIns="34272" rIns="68543" bIns="34272"/>
          <a:lstStyle/>
          <a:p>
            <a:endParaRPr lang="zh-CN" altLang="en-US"/>
          </a:p>
        </p:txBody>
      </p:sp>
      <p:sp>
        <p:nvSpPr>
          <p:cNvPr id="7" name="矩形 32"/>
          <p:cNvSpPr>
            <a:spLocks noChangeArrowheads="1"/>
          </p:cNvSpPr>
          <p:nvPr/>
        </p:nvSpPr>
        <p:spPr bwMode="auto">
          <a:xfrm>
            <a:off x="0" y="2439882"/>
            <a:ext cx="9144000" cy="863003"/>
          </a:xfrm>
          <a:prstGeom prst="rect">
            <a:avLst/>
          </a:prstGeom>
          <a:solidFill>
            <a:schemeClr val="tx2">
              <a:lumMod val="40000"/>
              <a:lumOff val="60000"/>
            </a:schemeClr>
          </a:solidFill>
          <a:ln>
            <a:noFill/>
          </a:ln>
        </p:spPr>
        <p:txBody>
          <a:bodyPr lIns="68543" tIns="34272" rIns="68543" bIns="3427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chemeClr val="tx1"/>
              </a:solidFill>
              <a:ea typeface="宋体" pitchFamily="2" charset="-122"/>
            </a:endParaRPr>
          </a:p>
        </p:txBody>
      </p:sp>
      <p:sp>
        <p:nvSpPr>
          <p:cNvPr id="8" name="TextBox 33"/>
          <p:cNvSpPr txBox="1">
            <a:spLocks noChangeArrowheads="1"/>
          </p:cNvSpPr>
          <p:nvPr/>
        </p:nvSpPr>
        <p:spPr bwMode="auto">
          <a:xfrm>
            <a:off x="2412142" y="2685094"/>
            <a:ext cx="3983631" cy="415402"/>
          </a:xfrm>
          <a:prstGeom prst="rect">
            <a:avLst/>
          </a:prstGeom>
          <a:noFill/>
          <a:ln>
            <a:noFill/>
          </a:ln>
        </p:spPr>
        <p:txBody>
          <a:bodyPr wrap="none"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en-US" altLang="zh-CN" sz="2200" b="1" dirty="0">
                <a:solidFill>
                  <a:schemeClr val="bg1"/>
                </a:solidFill>
                <a:latin typeface="微软雅黑" pitchFamily="34" charset="-122"/>
              </a:rPr>
              <a:t>20XX</a:t>
            </a:r>
            <a:r>
              <a:rPr lang="zh-CN" altLang="en-US" sz="2200" b="1" dirty="0">
                <a:solidFill>
                  <a:schemeClr val="bg1"/>
                </a:solidFill>
                <a:latin typeface="微软雅黑" pitchFamily="34" charset="-122"/>
              </a:rPr>
              <a:t>年</a:t>
            </a:r>
            <a:r>
              <a:rPr lang="en-US" altLang="zh-CN" sz="2200" b="1" dirty="0">
                <a:solidFill>
                  <a:schemeClr val="bg1"/>
                </a:solidFill>
                <a:latin typeface="微软雅黑" pitchFamily="34" charset="-122"/>
              </a:rPr>
              <a:t>X</a:t>
            </a:r>
            <a:r>
              <a:rPr lang="zh-CN" altLang="en-US" sz="2200" b="1" dirty="0">
                <a:solidFill>
                  <a:schemeClr val="bg1"/>
                </a:solidFill>
                <a:latin typeface="微软雅黑" pitchFamily="34" charset="-122"/>
              </a:rPr>
              <a:t>月，我们的工作简述</a:t>
            </a:r>
          </a:p>
        </p:txBody>
      </p:sp>
      <p:grpSp>
        <p:nvGrpSpPr>
          <p:cNvPr id="9" name="组合 34"/>
          <p:cNvGrpSpPr>
            <a:grpSpLocks/>
          </p:cNvGrpSpPr>
          <p:nvPr/>
        </p:nvGrpSpPr>
        <p:grpSpPr bwMode="auto">
          <a:xfrm>
            <a:off x="1156686" y="1792332"/>
            <a:ext cx="865134" cy="866574"/>
            <a:chOff x="0" y="0"/>
            <a:chExt cx="1154113" cy="1155699"/>
          </a:xfrm>
          <a:solidFill>
            <a:schemeClr val="bg1">
              <a:lumMod val="65000"/>
            </a:schemeClr>
          </a:solidFill>
        </p:grpSpPr>
        <p:sp>
          <p:nvSpPr>
            <p:cNvPr id="10" name="Oval 30"/>
            <p:cNvSpPr>
              <a:spLocks noChangeArrowheads="1"/>
            </p:cNvSpPr>
            <p:nvPr/>
          </p:nvSpPr>
          <p:spPr bwMode="auto">
            <a:xfrm>
              <a:off x="0" y="0"/>
              <a:ext cx="1154113" cy="1155699"/>
            </a:xfrm>
            <a:prstGeom prst="ellipse">
              <a:avLst/>
            </a:prstGeom>
            <a:solidFill>
              <a:srgbClr val="EF605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chemeClr val="tx1"/>
                </a:solidFill>
                <a:ea typeface="宋体" pitchFamily="2" charset="-122"/>
              </a:endParaRPr>
            </a:p>
          </p:txBody>
        </p:sp>
        <p:sp>
          <p:nvSpPr>
            <p:cNvPr id="11"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grpSp>
        <p:nvGrpSpPr>
          <p:cNvPr id="12" name="组合 37"/>
          <p:cNvGrpSpPr>
            <a:grpSpLocks/>
          </p:cNvGrpSpPr>
          <p:nvPr/>
        </p:nvGrpSpPr>
        <p:grpSpPr bwMode="auto">
          <a:xfrm>
            <a:off x="1175726" y="2973158"/>
            <a:ext cx="865134" cy="866574"/>
            <a:chOff x="0" y="0"/>
            <a:chExt cx="1154113" cy="1155698"/>
          </a:xfrm>
          <a:solidFill>
            <a:schemeClr val="bg1">
              <a:lumMod val="65000"/>
            </a:schemeClr>
          </a:solidFill>
        </p:grpSpPr>
        <p:sp>
          <p:nvSpPr>
            <p:cNvPr id="13" name="Oval 31"/>
            <p:cNvSpPr>
              <a:spLocks noChangeArrowheads="1"/>
            </p:cNvSpPr>
            <p:nvPr/>
          </p:nvSpPr>
          <p:spPr bwMode="auto">
            <a:xfrm>
              <a:off x="0" y="0"/>
              <a:ext cx="1154113" cy="1155699"/>
            </a:xfrm>
            <a:prstGeom prst="ellipse">
              <a:avLst/>
            </a:prstGeom>
            <a:solidFill>
              <a:srgbClr val="8DC85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chemeClr val="tx1"/>
                </a:solidFill>
                <a:ea typeface="宋体" pitchFamily="2" charset="-122"/>
              </a:endParaRPr>
            </a:p>
          </p:txBody>
        </p:sp>
        <p:sp>
          <p:nvSpPr>
            <p:cNvPr id="14"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grpSp>
        <p:nvGrpSpPr>
          <p:cNvPr id="15" name="组合 40"/>
          <p:cNvGrpSpPr>
            <a:grpSpLocks/>
          </p:cNvGrpSpPr>
          <p:nvPr/>
        </p:nvGrpSpPr>
        <p:grpSpPr bwMode="auto">
          <a:xfrm>
            <a:off x="6804450" y="1816139"/>
            <a:ext cx="866324" cy="866574"/>
            <a:chOff x="0" y="0"/>
            <a:chExt cx="1155700" cy="1155698"/>
          </a:xfrm>
          <a:solidFill>
            <a:schemeClr val="bg1">
              <a:lumMod val="65000"/>
            </a:schemeClr>
          </a:solidFill>
        </p:grpSpPr>
        <p:sp>
          <p:nvSpPr>
            <p:cNvPr id="16" name="Oval 33"/>
            <p:cNvSpPr>
              <a:spLocks noChangeArrowheads="1"/>
            </p:cNvSpPr>
            <p:nvPr/>
          </p:nvSpPr>
          <p:spPr bwMode="auto">
            <a:xfrm>
              <a:off x="0" y="0"/>
              <a:ext cx="1155700" cy="1155698"/>
            </a:xfrm>
            <a:prstGeom prst="ellipse">
              <a:avLst/>
            </a:prstGeom>
            <a:solidFill>
              <a:srgbClr val="48AFBA"/>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chemeClr val="tx1"/>
                </a:solidFill>
                <a:ea typeface="宋体" pitchFamily="2" charset="-122"/>
              </a:endParaRPr>
            </a:p>
          </p:txBody>
        </p:sp>
        <p:sp>
          <p:nvSpPr>
            <p:cNvPr id="17"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grpSp>
        <p:nvGrpSpPr>
          <p:cNvPr id="18" name="组合 43"/>
          <p:cNvGrpSpPr>
            <a:grpSpLocks/>
          </p:cNvGrpSpPr>
          <p:nvPr/>
        </p:nvGrpSpPr>
        <p:grpSpPr bwMode="auto">
          <a:xfrm>
            <a:off x="6840150" y="2995775"/>
            <a:ext cx="865134" cy="866574"/>
            <a:chOff x="0" y="0"/>
            <a:chExt cx="1154113" cy="1155698"/>
          </a:xfrm>
          <a:solidFill>
            <a:schemeClr val="bg1">
              <a:lumMod val="65000"/>
            </a:schemeClr>
          </a:solidFill>
        </p:grpSpPr>
        <p:sp>
          <p:nvSpPr>
            <p:cNvPr id="19" name="Oval 32"/>
            <p:cNvSpPr>
              <a:spLocks noChangeArrowheads="1"/>
            </p:cNvSpPr>
            <p:nvPr/>
          </p:nvSpPr>
          <p:spPr bwMode="auto">
            <a:xfrm>
              <a:off x="0" y="0"/>
              <a:ext cx="1154113" cy="1155698"/>
            </a:xfrm>
            <a:prstGeom prst="ellipse">
              <a:avLst/>
            </a:prstGeom>
            <a:solidFill>
              <a:srgbClr val="EDAF3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chemeClr val="tx1"/>
                </a:solidFill>
                <a:ea typeface="宋体" pitchFamily="2" charset="-122"/>
              </a:endParaRPr>
            </a:p>
          </p:txBody>
        </p:sp>
        <p:sp>
          <p:nvSpPr>
            <p:cNvPr id="20"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zh-CN" altLang="en-US"/>
            </a:p>
          </p:txBody>
        </p:sp>
      </p:grpSp>
      <p:sp>
        <p:nvSpPr>
          <p:cNvPr id="21" name="TextBox 46"/>
          <p:cNvSpPr txBox="1">
            <a:spLocks noChangeArrowheads="1"/>
          </p:cNvSpPr>
          <p:nvPr/>
        </p:nvSpPr>
        <p:spPr bwMode="auto">
          <a:xfrm>
            <a:off x="2093219" y="951945"/>
            <a:ext cx="1318526" cy="376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b="1">
                <a:solidFill>
                  <a:schemeClr val="tx1"/>
                </a:solidFill>
                <a:latin typeface="微软雅黑" pitchFamily="34" charset="-122"/>
              </a:rPr>
              <a:t>添加标题</a:t>
            </a:r>
            <a:endParaRPr lang="en-US" altLang="zh-CN" b="1">
              <a:solidFill>
                <a:schemeClr val="tx1"/>
              </a:solidFill>
              <a:latin typeface="微软雅黑" pitchFamily="34" charset="-122"/>
            </a:endParaRPr>
          </a:p>
        </p:txBody>
      </p:sp>
      <p:sp>
        <p:nvSpPr>
          <p:cNvPr id="22" name="TextBox 47"/>
          <p:cNvSpPr txBox="1">
            <a:spLocks noChangeArrowheads="1"/>
          </p:cNvSpPr>
          <p:nvPr/>
        </p:nvSpPr>
        <p:spPr bwMode="auto">
          <a:xfrm>
            <a:off x="2036100" y="1338808"/>
            <a:ext cx="1943278" cy="8999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300" dirty="0">
                <a:solidFill>
                  <a:schemeClr val="tx1"/>
                </a:solidFill>
                <a:latin typeface="微软雅黑" pitchFamily="34" charset="-122"/>
              </a:rPr>
              <a:t>这里可以添加主要内容这里可以添加主要内容这里可以添加主要内容这里可以添加主要内容</a:t>
            </a:r>
          </a:p>
        </p:txBody>
      </p:sp>
      <p:sp>
        <p:nvSpPr>
          <p:cNvPr id="23" name="TextBox 48"/>
          <p:cNvSpPr txBox="1">
            <a:spLocks noChangeArrowheads="1"/>
          </p:cNvSpPr>
          <p:nvPr/>
        </p:nvSpPr>
        <p:spPr bwMode="auto">
          <a:xfrm>
            <a:off x="5395484" y="951945"/>
            <a:ext cx="1319716" cy="376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FontTx/>
              <a:buNone/>
            </a:pPr>
            <a:r>
              <a:rPr lang="zh-CN" altLang="en-US" b="1">
                <a:solidFill>
                  <a:schemeClr val="tx1"/>
                </a:solidFill>
                <a:latin typeface="微软雅黑" pitchFamily="34" charset="-122"/>
              </a:rPr>
              <a:t>添加标题</a:t>
            </a:r>
            <a:endParaRPr lang="en-US" altLang="zh-CN" b="1">
              <a:solidFill>
                <a:schemeClr val="tx1"/>
              </a:solidFill>
              <a:latin typeface="微软雅黑" pitchFamily="34" charset="-122"/>
            </a:endParaRPr>
          </a:p>
        </p:txBody>
      </p:sp>
      <p:sp>
        <p:nvSpPr>
          <p:cNvPr id="24" name="TextBox 49"/>
          <p:cNvSpPr txBox="1">
            <a:spLocks noChangeArrowheads="1"/>
          </p:cNvSpPr>
          <p:nvPr/>
        </p:nvSpPr>
        <p:spPr bwMode="auto">
          <a:xfrm>
            <a:off x="4843321" y="1338808"/>
            <a:ext cx="1943279" cy="8999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FontTx/>
              <a:buNone/>
            </a:pPr>
            <a:r>
              <a:rPr lang="zh-CN" altLang="en-US" sz="1300">
                <a:solidFill>
                  <a:schemeClr val="tx1"/>
                </a:solidFill>
                <a:latin typeface="微软雅黑" pitchFamily="34" charset="-122"/>
              </a:rPr>
              <a:t>这里可以添加主要内容这里可以添加主要内容这里可以添加主要内容这里可以添加主要内容</a:t>
            </a:r>
          </a:p>
        </p:txBody>
      </p:sp>
      <p:sp>
        <p:nvSpPr>
          <p:cNvPr id="25" name="TextBox 50"/>
          <p:cNvSpPr txBox="1">
            <a:spLocks noChangeArrowheads="1"/>
          </p:cNvSpPr>
          <p:nvPr/>
        </p:nvSpPr>
        <p:spPr bwMode="auto">
          <a:xfrm>
            <a:off x="2093219" y="4382532"/>
            <a:ext cx="1318526" cy="376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b="1">
                <a:solidFill>
                  <a:schemeClr val="tx1"/>
                </a:solidFill>
                <a:latin typeface="微软雅黑" pitchFamily="34" charset="-122"/>
              </a:rPr>
              <a:t>添加标题</a:t>
            </a:r>
            <a:endParaRPr lang="en-US" altLang="zh-CN" b="1">
              <a:solidFill>
                <a:schemeClr val="tx1"/>
              </a:solidFill>
              <a:latin typeface="微软雅黑" pitchFamily="34" charset="-122"/>
            </a:endParaRPr>
          </a:p>
        </p:txBody>
      </p:sp>
      <p:sp>
        <p:nvSpPr>
          <p:cNvPr id="26" name="TextBox 51"/>
          <p:cNvSpPr txBox="1">
            <a:spLocks noChangeArrowheads="1"/>
          </p:cNvSpPr>
          <p:nvPr/>
        </p:nvSpPr>
        <p:spPr bwMode="auto">
          <a:xfrm>
            <a:off x="2036100" y="3429062"/>
            <a:ext cx="1943278" cy="8999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300">
                <a:solidFill>
                  <a:schemeClr val="tx1"/>
                </a:solidFill>
                <a:latin typeface="微软雅黑" pitchFamily="34" charset="-122"/>
              </a:rPr>
              <a:t>这里可以添加主要内容这里可以添加主要内容这里可以添加主要内容这里可以添加主要内容</a:t>
            </a:r>
          </a:p>
        </p:txBody>
      </p:sp>
      <p:sp>
        <p:nvSpPr>
          <p:cNvPr id="27" name="TextBox 52"/>
          <p:cNvSpPr txBox="1">
            <a:spLocks noChangeArrowheads="1"/>
          </p:cNvSpPr>
          <p:nvPr/>
        </p:nvSpPr>
        <p:spPr bwMode="auto">
          <a:xfrm>
            <a:off x="5395484" y="4382532"/>
            <a:ext cx="1319716" cy="376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FontTx/>
              <a:buNone/>
            </a:pPr>
            <a:r>
              <a:rPr lang="zh-CN" altLang="en-US" b="1">
                <a:solidFill>
                  <a:schemeClr val="tx1"/>
                </a:solidFill>
                <a:latin typeface="微软雅黑" pitchFamily="34" charset="-122"/>
              </a:rPr>
              <a:t>添加标题</a:t>
            </a:r>
            <a:endParaRPr lang="en-US" altLang="zh-CN" b="1">
              <a:solidFill>
                <a:schemeClr val="tx1"/>
              </a:solidFill>
              <a:latin typeface="微软雅黑" pitchFamily="34" charset="-122"/>
            </a:endParaRPr>
          </a:p>
        </p:txBody>
      </p:sp>
      <p:sp>
        <p:nvSpPr>
          <p:cNvPr id="28" name="TextBox 53"/>
          <p:cNvSpPr txBox="1">
            <a:spLocks noChangeArrowheads="1"/>
          </p:cNvSpPr>
          <p:nvPr/>
        </p:nvSpPr>
        <p:spPr bwMode="auto">
          <a:xfrm>
            <a:off x="4843321" y="3429062"/>
            <a:ext cx="1943279" cy="8999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r" eaLnBrk="1" hangingPunct="1">
              <a:spcBef>
                <a:spcPct val="0"/>
              </a:spcBef>
              <a:buFontTx/>
              <a:buNone/>
            </a:pPr>
            <a:r>
              <a:rPr lang="zh-CN" altLang="en-US" sz="1300">
                <a:solidFill>
                  <a:schemeClr val="tx1"/>
                </a:solidFill>
                <a:latin typeface="微软雅黑" pitchFamily="34" charset="-122"/>
              </a:rPr>
              <a:t>这里可以添加主要内容这里可以添加主要内容这里可以添加主要内容这里可以添加主要内容</a:t>
            </a:r>
          </a:p>
        </p:txBody>
      </p:sp>
    </p:spTree>
    <p:extLst>
      <p:ext uri="{BB962C8B-B14F-4D97-AF65-F5344CB8AC3E}">
        <p14:creationId xmlns:p14="http://schemas.microsoft.com/office/powerpoint/2010/main" xmlns="" val="1010472087"/>
      </p:ext>
    </p:extLst>
  </p:cSld>
  <p:clrMapOvr>
    <a:masterClrMapping/>
  </p:clrMapOvr>
  <mc:AlternateContent xmlns:mc="http://schemas.openxmlformats.org/markup-compatibility/2006">
    <mc:Choice xmlns:p14="http://schemas.microsoft.com/office/powerpoint/2010/main" xmlns=""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
                                        </p:tgtEl>
                                      </p:cBhvr>
                                    </p:animEffect>
                                  </p:childTnLst>
                                </p:cTn>
                              </p:par>
                            </p:childTnLst>
                          </p:cTn>
                        </p:par>
                        <p:par>
                          <p:cTn id="21" fill="hold">
                            <p:stCondLst>
                              <p:cond delay="1200"/>
                            </p:stCondLst>
                            <p:childTnLst>
                              <p:par>
                                <p:cTn id="22" presetID="1" presetClass="entr" presetSubtype="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par>
                                <p:cTn id="30" presetID="56" presetClass="path" presetSubtype="0" accel="50000" decel="50000" fill="hold" nodeType="withEffect">
                                  <p:stCondLst>
                                    <p:cond delay="0"/>
                                  </p:stCondLst>
                                  <p:childTnLst>
                                    <p:animMotion origin="layout" path="M 1.46481E-6 -2.96296E-6 L -0.313 -0.10856 " pathEditMode="relative" rAng="0" ptsTypes="AA">
                                      <p:cBhvr>
                                        <p:cTn id="31" dur="1000" spd="-99900" fill="hold"/>
                                        <p:tgtEl>
                                          <p:spTgt spid="18"/>
                                        </p:tgtEl>
                                        <p:attrNameLst>
                                          <p:attrName>ppt_x,ppt_y</p:attrName>
                                        </p:attrNameLst>
                                      </p:cBhvr>
                                      <p:rCtr x="-15500" y="-5300"/>
                                    </p:animMotion>
                                  </p:childTnLst>
                                </p:cTn>
                              </p:par>
                              <p:par>
                                <p:cTn id="32" presetID="56" presetClass="path" presetSubtype="0" accel="50000" decel="50000" fill="hold" nodeType="withEffect">
                                  <p:stCondLst>
                                    <p:cond delay="0"/>
                                  </p:stCondLst>
                                  <p:childTnLst>
                                    <p:animMotion origin="layout" path="M 1.67816E-7 4.81481E-6 L 0.30831 0.12546 " pathEditMode="relative" rAng="0" ptsTypes="AA">
                                      <p:cBhvr>
                                        <p:cTn id="33" dur="1000" spd="-99900" fill="hold"/>
                                        <p:tgtEl>
                                          <p:spTgt spid="9"/>
                                        </p:tgtEl>
                                        <p:attrNameLst>
                                          <p:attrName>ppt_x,ppt_y</p:attrName>
                                        </p:attrNameLst>
                                      </p:cBhvr>
                                      <p:rCtr x="15400" y="6300"/>
                                    </p:animMotion>
                                  </p:childTnLst>
                                </p:cTn>
                              </p:par>
                              <p:par>
                                <p:cTn id="34" presetID="56" presetClass="path" presetSubtype="0" accel="50000" decel="50000" fill="hold" nodeType="withEffect">
                                  <p:stCondLst>
                                    <p:cond delay="0"/>
                                  </p:stCondLst>
                                  <p:childTnLst>
                                    <p:animMotion origin="layout" path="M -1.26838E-6 -4.81481E-6 L 0.30623 -0.10416 " pathEditMode="relative" rAng="0" ptsTypes="AA">
                                      <p:cBhvr>
                                        <p:cTn id="35" dur="1000" spd="-99900" fill="hold"/>
                                        <p:tgtEl>
                                          <p:spTgt spid="12"/>
                                        </p:tgtEl>
                                        <p:attrNameLst>
                                          <p:attrName>ppt_x,ppt_y</p:attrName>
                                        </p:attrNameLst>
                                      </p:cBhvr>
                                      <p:rCtr x="15300" y="-5100"/>
                                    </p:animMotion>
                                  </p:childTnLst>
                                </p:cTn>
                              </p:par>
                              <p:par>
                                <p:cTn id="36" presetID="56" presetClass="path" presetSubtype="0" accel="50000" decel="50000" fill="hold" nodeType="withEffect">
                                  <p:stCondLst>
                                    <p:cond delay="0"/>
                                  </p:stCondLst>
                                  <p:childTnLst>
                                    <p:animMotion origin="layout" path="M 4.06791E-6 -4.81481E-6 L -0.30923 0.12084 " pathEditMode="relative" rAng="0" ptsTypes="AA">
                                      <p:cBhvr>
                                        <p:cTn id="37" dur="1000" spd="-99900" fill="hold"/>
                                        <p:tgtEl>
                                          <p:spTgt spid="15"/>
                                        </p:tgtEl>
                                        <p:attrNameLst>
                                          <p:attrName>ppt_x,ppt_y</p:attrName>
                                        </p:attrNameLst>
                                      </p:cBhvr>
                                      <p:rCtr x="-15400" y="6000"/>
                                    </p:animMotion>
                                  </p:childTnLst>
                                </p:cTn>
                              </p:par>
                            </p:childTnLst>
                          </p:cTn>
                        </p:par>
                        <p:par>
                          <p:cTn id="38" fill="hold">
                            <p:stCondLst>
                              <p:cond delay="2200"/>
                            </p:stCondLst>
                            <p:childTnLst>
                              <p:par>
                                <p:cTn id="39" presetID="22" presetClass="entr" presetSubtype="8"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right)">
                                      <p:cBhvr>
                                        <p:cTn id="44" dur="500"/>
                                        <p:tgtEl>
                                          <p:spTgt spid="4"/>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right)">
                                      <p:cBhvr>
                                        <p:cTn id="47" dur="500"/>
                                        <p:tgtEl>
                                          <p:spTgt spid="6"/>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left)">
                                      <p:cBhvr>
                                        <p:cTn id="50" dur="500"/>
                                        <p:tgtEl>
                                          <p:spTgt spid="5"/>
                                        </p:tgtEl>
                                      </p:cBhvr>
                                    </p:animEffect>
                                  </p:childTnLst>
                                </p:cTn>
                              </p:par>
                            </p:childTnLst>
                          </p:cTn>
                        </p:par>
                        <p:par>
                          <p:cTn id="51" fill="hold">
                            <p:stCondLst>
                              <p:cond delay="2700"/>
                            </p:stCondLst>
                            <p:childTnLst>
                              <p:par>
                                <p:cTn id="52" presetID="47" presetClass="entr" presetSubtype="0"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1000"/>
                                        <p:tgtEl>
                                          <p:spTgt spid="21"/>
                                        </p:tgtEl>
                                      </p:cBhvr>
                                    </p:animEffect>
                                    <p:anim calcmode="lin" valueType="num">
                                      <p:cBhvr>
                                        <p:cTn id="55" dur="1000" fill="hold"/>
                                        <p:tgtEl>
                                          <p:spTgt spid="21"/>
                                        </p:tgtEl>
                                        <p:attrNameLst>
                                          <p:attrName>ppt_x</p:attrName>
                                        </p:attrNameLst>
                                      </p:cBhvr>
                                      <p:tavLst>
                                        <p:tav tm="0">
                                          <p:val>
                                            <p:strVal val="#ppt_x"/>
                                          </p:val>
                                        </p:tav>
                                        <p:tav tm="100000">
                                          <p:val>
                                            <p:strVal val="#ppt_x"/>
                                          </p:val>
                                        </p:tav>
                                      </p:tavLst>
                                    </p:anim>
                                    <p:anim calcmode="lin" valueType="num">
                                      <p:cBhvr>
                                        <p:cTn id="56" dur="1000" fill="hold"/>
                                        <p:tgtEl>
                                          <p:spTgt spid="21"/>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1000" fill="hold"/>
                                        <p:tgtEl>
                                          <p:spTgt spid="2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3700"/>
                            </p:stCondLst>
                            <p:childTnLst>
                              <p:par>
                                <p:cTn id="73" presetID="22" presetClass="entr" presetSubtype="1"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up)">
                                      <p:cBhvr>
                                        <p:cTn id="75" dur="500"/>
                                        <p:tgtEl>
                                          <p:spTgt spid="22"/>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wipe(up)">
                                      <p:cBhvr>
                                        <p:cTn id="78" dur="500"/>
                                        <p:tgtEl>
                                          <p:spTgt spid="24"/>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down)">
                                      <p:cBhvr>
                                        <p:cTn id="81" dur="500"/>
                                        <p:tgtEl>
                                          <p:spTgt spid="26"/>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wipe(down)">
                                      <p:cBhvr>
                                        <p:cTn id="8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3" grpId="0" animBg="1"/>
      <p:bldP spid="4" grpId="0" animBg="1"/>
      <p:bldP spid="5" grpId="0" animBg="1"/>
      <p:bldP spid="6" grpId="0" animBg="1"/>
      <p:bldP spid="7" grpId="0" animBg="1" autoUpdateAnimBg="0"/>
      <p:bldP spid="8" grpId="0"/>
      <p:bldP spid="21" grpId="0" autoUpdateAnimBg="0"/>
      <p:bldP spid="22" grpId="0" autoUpdateAnimBg="0"/>
      <p:bldP spid="23" grpId="0" autoUpdateAnimBg="0"/>
      <p:bldP spid="24" grpId="0" autoUpdateAnimBg="0"/>
      <p:bldP spid="25" grpId="0" autoUpdateAnimBg="0"/>
      <p:bldP spid="26" grpId="0" autoUpdateAnimBg="0"/>
      <p:bldP spid="27" grpId="0" autoUpdateAnimBg="0"/>
      <p:bldP spid="28"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12"/>
          <p:cNvSpPr txBox="1">
            <a:spLocks noChangeArrowheads="1"/>
          </p:cNvSpPr>
          <p:nvPr/>
        </p:nvSpPr>
        <p:spPr bwMode="auto">
          <a:xfrm>
            <a:off x="377794" y="125262"/>
            <a:ext cx="31891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Font typeface="Arial" charset="0"/>
              <a:buChar char="»"/>
              <a:defRPr sz="2000">
                <a:solidFill>
                  <a:schemeClr val="tx1"/>
                </a:solidFill>
                <a:latin typeface="Calibri" pitchFamily="34" charset="0"/>
                <a:ea typeface="宋体" pitchFamily="2" charset="-122"/>
              </a:defRPr>
            </a:lvl6pPr>
            <a:lvl7pPr eaLnBrk="0" fontAlgn="base" hangingPunct="0">
              <a:spcAft>
                <a:spcPct val="0"/>
              </a:spcAft>
              <a:buFont typeface="Arial" charset="0"/>
              <a:buChar char="»"/>
              <a:defRPr sz="2000">
                <a:solidFill>
                  <a:schemeClr val="tx1"/>
                </a:solidFill>
                <a:latin typeface="Calibri" pitchFamily="34" charset="0"/>
                <a:ea typeface="宋体" pitchFamily="2" charset="-122"/>
              </a:defRPr>
            </a:lvl7pPr>
            <a:lvl8pPr eaLnBrk="0" fontAlgn="base" hangingPunct="0">
              <a:spcAft>
                <a:spcPct val="0"/>
              </a:spcAft>
              <a:buFont typeface="Arial" charset="0"/>
              <a:buChar char="»"/>
              <a:defRPr sz="2000">
                <a:solidFill>
                  <a:schemeClr val="tx1"/>
                </a:solidFill>
                <a:latin typeface="Calibri" pitchFamily="34" charset="0"/>
                <a:ea typeface="宋体" pitchFamily="2" charset="-122"/>
              </a:defRPr>
            </a:lvl8pPr>
            <a:lvl9pPr eaLnBrk="0" fontAlgn="base" hangingPunct="0">
              <a:spcAft>
                <a:spcPct val="0"/>
              </a:spcAft>
              <a:buFont typeface="Arial" charset="0"/>
              <a:buChar char="»"/>
              <a:defRPr sz="2000">
                <a:solidFill>
                  <a:schemeClr val="tx1"/>
                </a:solidFill>
                <a:latin typeface="Calibri" pitchFamily="34" charset="0"/>
                <a:ea typeface="宋体" pitchFamily="2" charset="-122"/>
              </a:defRPr>
            </a:lvl9pPr>
          </a:lstStyle>
          <a:p>
            <a:r>
              <a:rPr lang="zh-CN" altLang="en-US" sz="2000" b="1" dirty="0" smtClean="0">
                <a:latin typeface="微软雅黑" pitchFamily="34" charset="-122"/>
                <a:ea typeface="微软雅黑" pitchFamily="34" charset="-122"/>
              </a:rPr>
              <a:t>单击此处添加标题内容</a:t>
            </a:r>
            <a:endParaRPr lang="zh-CN" altLang="en-US" sz="2000" b="1" dirty="0">
              <a:latin typeface="微软雅黑" pitchFamily="34" charset="-122"/>
              <a:ea typeface="微软雅黑" pitchFamily="34" charset="-122"/>
            </a:endParaRPr>
          </a:p>
        </p:txBody>
      </p:sp>
      <p:sp>
        <p:nvSpPr>
          <p:cNvPr id="4" name="泪滴形 3"/>
          <p:cNvSpPr/>
          <p:nvPr/>
        </p:nvSpPr>
        <p:spPr>
          <a:xfrm rot="8035252">
            <a:off x="586956" y="1178994"/>
            <a:ext cx="2664296" cy="2664296"/>
          </a:xfrm>
          <a:prstGeom prst="teardrop">
            <a:avLst/>
          </a:prstGeom>
          <a:solidFill>
            <a:srgbClr val="EF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泪滴形 4"/>
          <p:cNvSpPr/>
          <p:nvPr/>
        </p:nvSpPr>
        <p:spPr>
          <a:xfrm rot="8035252">
            <a:off x="2912999" y="2215693"/>
            <a:ext cx="1779427" cy="1779427"/>
          </a:xfrm>
          <a:prstGeom prst="teardrop">
            <a:avLst/>
          </a:prstGeom>
          <a:solidFill>
            <a:srgbClr val="48A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6" name="椭圆 5"/>
          <p:cNvSpPr/>
          <p:nvPr/>
        </p:nvSpPr>
        <p:spPr>
          <a:xfrm>
            <a:off x="2544690" y="1203598"/>
            <a:ext cx="864096" cy="864096"/>
          </a:xfrm>
          <a:prstGeom prst="ellipse">
            <a:avLst/>
          </a:prstGeom>
          <a:solidFill>
            <a:srgbClr val="48A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7" name="椭圆 6"/>
          <p:cNvSpPr/>
          <p:nvPr/>
        </p:nvSpPr>
        <p:spPr>
          <a:xfrm>
            <a:off x="4043984" y="2224625"/>
            <a:ext cx="672032" cy="672032"/>
          </a:xfrm>
          <a:prstGeom prst="ellipse">
            <a:avLst/>
          </a:prstGeom>
          <a:solidFill>
            <a:srgbClr val="EF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itchFamily="34" charset="-122"/>
              <a:ea typeface="微软雅黑" pitchFamily="34" charset="-122"/>
            </a:endParaRPr>
          </a:p>
        </p:txBody>
      </p:sp>
      <p:sp>
        <p:nvSpPr>
          <p:cNvPr id="8" name="TextBox 7"/>
          <p:cNvSpPr txBox="1"/>
          <p:nvPr/>
        </p:nvSpPr>
        <p:spPr>
          <a:xfrm>
            <a:off x="2660786" y="1419622"/>
            <a:ext cx="713657" cy="400110"/>
          </a:xfrm>
          <a:prstGeom prst="rect">
            <a:avLst/>
          </a:prstGeom>
          <a:noFill/>
        </p:spPr>
        <p:txBody>
          <a:bodyPr wrap="none" rtlCol="0">
            <a:spAutoFit/>
          </a:bodyPr>
          <a:lstStyle/>
          <a:p>
            <a:r>
              <a:rPr lang="en-US" altLang="zh-CN" sz="2000" dirty="0" smtClean="0">
                <a:solidFill>
                  <a:schemeClr val="bg1"/>
                </a:solidFill>
                <a:latin typeface="微软雅黑" pitchFamily="34" charset="-122"/>
                <a:ea typeface="微软雅黑" pitchFamily="34" charset="-122"/>
              </a:rPr>
              <a:t>80%</a:t>
            </a:r>
            <a:endParaRPr lang="zh-CN" altLang="en-US" sz="2000" dirty="0">
              <a:solidFill>
                <a:schemeClr val="bg1"/>
              </a:solidFill>
              <a:latin typeface="微软雅黑" pitchFamily="34" charset="-122"/>
              <a:ea typeface="微软雅黑" pitchFamily="34" charset="-122"/>
            </a:endParaRPr>
          </a:p>
        </p:txBody>
      </p:sp>
      <p:sp>
        <p:nvSpPr>
          <p:cNvPr id="9" name="TextBox 8"/>
          <p:cNvSpPr txBox="1"/>
          <p:nvPr/>
        </p:nvSpPr>
        <p:spPr>
          <a:xfrm>
            <a:off x="4084112" y="2360586"/>
            <a:ext cx="659155" cy="369332"/>
          </a:xfrm>
          <a:prstGeom prst="rect">
            <a:avLst/>
          </a:prstGeom>
          <a:noFill/>
        </p:spPr>
        <p:txBody>
          <a:bodyPr wrap="none" rtlCol="0">
            <a:spAutoFit/>
          </a:bodyPr>
          <a:lstStyle/>
          <a:p>
            <a:r>
              <a:rPr lang="en-US" altLang="zh-CN" dirty="0" smtClean="0">
                <a:solidFill>
                  <a:schemeClr val="bg1"/>
                </a:solidFill>
                <a:latin typeface="微软雅黑" pitchFamily="34" charset="-122"/>
                <a:ea typeface="微软雅黑" pitchFamily="34" charset="-122"/>
              </a:rPr>
              <a:t>35%</a:t>
            </a:r>
            <a:endParaRPr lang="zh-CN" altLang="en-US" dirty="0">
              <a:solidFill>
                <a:schemeClr val="bg1"/>
              </a:solidFill>
              <a:latin typeface="微软雅黑" pitchFamily="34" charset="-122"/>
              <a:ea typeface="微软雅黑" pitchFamily="34" charset="-122"/>
            </a:endParaRPr>
          </a:p>
        </p:txBody>
      </p:sp>
      <p:sp>
        <p:nvSpPr>
          <p:cNvPr id="10" name="矩形 9"/>
          <p:cNvSpPr/>
          <p:nvPr/>
        </p:nvSpPr>
        <p:spPr>
          <a:xfrm flipH="1">
            <a:off x="1032522" y="2213116"/>
            <a:ext cx="1719593" cy="954079"/>
          </a:xfrm>
          <a:prstGeom prst="rect">
            <a:avLst/>
          </a:prstGeom>
          <a:effectLst/>
        </p:spPr>
        <p:txBody>
          <a:bodyPr wrap="square" lIns="121893" tIns="60946" rIns="121893" bIns="60946">
            <a:spAutoFit/>
          </a:bodyPr>
          <a:lstStyle/>
          <a:p>
            <a:pPr>
              <a:lnSpc>
                <a:spcPct val="150000"/>
              </a:lnSpc>
            </a:pPr>
            <a:r>
              <a:rPr lang="zh-CN" altLang="en-US" sz="1200" dirty="0">
                <a:solidFill>
                  <a:schemeClr val="bg1"/>
                </a:solidFill>
                <a:latin typeface="微软雅黑" pitchFamily="34" charset="-122"/>
                <a:ea typeface="微软雅黑" pitchFamily="34" charset="-122"/>
              </a:rPr>
              <a:t>这里输入简单的</a:t>
            </a:r>
            <a:r>
              <a:rPr lang="zh-CN" altLang="en-US" sz="1200" dirty="0" smtClean="0">
                <a:solidFill>
                  <a:schemeClr val="bg1"/>
                </a:solidFill>
                <a:latin typeface="微软雅黑" pitchFamily="34" charset="-122"/>
                <a:ea typeface="微软雅黑" pitchFamily="34" charset="-122"/>
              </a:rPr>
              <a:t>文字</a:t>
            </a:r>
            <a:endParaRPr lang="en-US" altLang="zh-CN" sz="1200" dirty="0" smtClean="0">
              <a:solidFill>
                <a:schemeClr val="bg1"/>
              </a:solidFill>
              <a:latin typeface="微软雅黑" pitchFamily="34" charset="-122"/>
              <a:ea typeface="微软雅黑" pitchFamily="34" charset="-122"/>
            </a:endParaRPr>
          </a:p>
          <a:p>
            <a:pPr>
              <a:lnSpc>
                <a:spcPct val="150000"/>
              </a:lnSpc>
            </a:pPr>
            <a:r>
              <a:rPr lang="zh-CN" altLang="en-US" sz="1200" dirty="0" smtClean="0">
                <a:solidFill>
                  <a:schemeClr val="bg1"/>
                </a:solidFill>
                <a:latin typeface="微软雅黑" pitchFamily="34" charset="-122"/>
                <a:ea typeface="微软雅黑" pitchFamily="34" charset="-122"/>
              </a:rPr>
              <a:t>概述</a:t>
            </a:r>
            <a:r>
              <a:rPr lang="zh-CN" altLang="en-US" sz="1200" dirty="0">
                <a:solidFill>
                  <a:schemeClr val="bg1"/>
                </a:solidFill>
                <a:latin typeface="微软雅黑" pitchFamily="34" charset="-122"/>
                <a:ea typeface="微软雅黑" pitchFamily="34" charset="-122"/>
              </a:rPr>
              <a:t>这里输入简单</a:t>
            </a:r>
            <a:r>
              <a:rPr lang="zh-CN" altLang="en-US" sz="1200" dirty="0" smtClean="0">
                <a:solidFill>
                  <a:schemeClr val="bg1"/>
                </a:solidFill>
                <a:latin typeface="微软雅黑" pitchFamily="34" charset="-122"/>
                <a:ea typeface="微软雅黑" pitchFamily="34" charset="-122"/>
              </a:rPr>
              <a:t>文</a:t>
            </a:r>
            <a:endParaRPr lang="en-US" altLang="zh-CN" sz="1200" dirty="0" smtClean="0">
              <a:solidFill>
                <a:schemeClr val="bg1"/>
              </a:solidFill>
              <a:latin typeface="微软雅黑" pitchFamily="34" charset="-122"/>
              <a:ea typeface="微软雅黑" pitchFamily="34" charset="-122"/>
            </a:endParaRPr>
          </a:p>
          <a:p>
            <a:pPr>
              <a:lnSpc>
                <a:spcPct val="150000"/>
              </a:lnSpc>
            </a:pPr>
            <a:r>
              <a:rPr lang="zh-CN" altLang="en-US" sz="1200" dirty="0" smtClean="0">
                <a:solidFill>
                  <a:schemeClr val="bg1"/>
                </a:solidFill>
                <a:latin typeface="微软雅黑" pitchFamily="34" charset="-122"/>
                <a:ea typeface="微软雅黑" pitchFamily="34" charset="-122"/>
              </a:rPr>
              <a:t>字概述简单</a:t>
            </a:r>
            <a:r>
              <a:rPr lang="zh-CN" altLang="en-US" sz="1200" dirty="0">
                <a:solidFill>
                  <a:schemeClr val="bg1"/>
                </a:solidFill>
                <a:latin typeface="微软雅黑" pitchFamily="34" charset="-122"/>
                <a:ea typeface="微软雅黑" pitchFamily="34" charset="-122"/>
              </a:rPr>
              <a:t>的文字</a:t>
            </a:r>
            <a:r>
              <a:rPr lang="zh-CN" altLang="en-US" sz="1200" dirty="0" smtClean="0">
                <a:solidFill>
                  <a:schemeClr val="bg1"/>
                </a:solidFill>
                <a:latin typeface="微软雅黑" pitchFamily="34" charset="-122"/>
                <a:ea typeface="微软雅黑" pitchFamily="34" charset="-122"/>
              </a:rPr>
              <a:t>概</a:t>
            </a:r>
            <a:endParaRPr lang="en-US" altLang="zh-CN" sz="1200" dirty="0" smtClean="0">
              <a:solidFill>
                <a:schemeClr val="bg1"/>
              </a:solidFill>
              <a:latin typeface="微软雅黑" pitchFamily="34" charset="-122"/>
              <a:ea typeface="微软雅黑" pitchFamily="34" charset="-122"/>
            </a:endParaRPr>
          </a:p>
        </p:txBody>
      </p:sp>
      <p:sp>
        <p:nvSpPr>
          <p:cNvPr id="11" name="矩形 10"/>
          <p:cNvSpPr/>
          <p:nvPr/>
        </p:nvSpPr>
        <p:spPr>
          <a:xfrm>
            <a:off x="1104529" y="1896330"/>
            <a:ext cx="1440161" cy="328295"/>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300" b="1" dirty="0">
                <a:solidFill>
                  <a:schemeClr val="bg1"/>
                </a:solidFill>
                <a:latin typeface="微软雅黑" pitchFamily="34" charset="-122"/>
                <a:ea typeface="微软雅黑" pitchFamily="34" charset="-122"/>
              </a:rPr>
              <a:t>这里填写小标题</a:t>
            </a:r>
            <a:endParaRPr lang="en-US" altLang="zh-CN" sz="1300" b="1" dirty="0">
              <a:solidFill>
                <a:schemeClr val="bg1"/>
              </a:solidFill>
              <a:latin typeface="微软雅黑" pitchFamily="34" charset="-122"/>
              <a:ea typeface="微软雅黑" pitchFamily="34" charset="-122"/>
            </a:endParaRPr>
          </a:p>
        </p:txBody>
      </p:sp>
      <p:sp>
        <p:nvSpPr>
          <p:cNvPr id="12" name="矩形 11"/>
          <p:cNvSpPr/>
          <p:nvPr/>
        </p:nvSpPr>
        <p:spPr>
          <a:xfrm flipH="1">
            <a:off x="3002386" y="3010486"/>
            <a:ext cx="1719593" cy="677080"/>
          </a:xfrm>
          <a:prstGeom prst="rect">
            <a:avLst/>
          </a:prstGeom>
          <a:effectLst/>
        </p:spPr>
        <p:txBody>
          <a:bodyPr wrap="square" lIns="121893" tIns="60946" rIns="121893" bIns="60946">
            <a:spAutoFit/>
          </a:bodyPr>
          <a:lstStyle/>
          <a:p>
            <a:pPr>
              <a:lnSpc>
                <a:spcPct val="150000"/>
              </a:lnSpc>
            </a:pPr>
            <a:r>
              <a:rPr lang="zh-CN" altLang="en-US" sz="1200" dirty="0">
                <a:solidFill>
                  <a:schemeClr val="bg1"/>
                </a:solidFill>
                <a:latin typeface="微软雅黑" pitchFamily="34" charset="-122"/>
                <a:ea typeface="微软雅黑" pitchFamily="34" charset="-122"/>
              </a:rPr>
              <a:t>这里输入简单的</a:t>
            </a:r>
            <a:r>
              <a:rPr lang="zh-CN" altLang="en-US" sz="1200" dirty="0" smtClean="0">
                <a:solidFill>
                  <a:schemeClr val="bg1"/>
                </a:solidFill>
                <a:latin typeface="微软雅黑" pitchFamily="34" charset="-122"/>
                <a:ea typeface="微软雅黑" pitchFamily="34" charset="-122"/>
              </a:rPr>
              <a:t>文字</a:t>
            </a:r>
            <a:endParaRPr lang="en-US" altLang="zh-CN" sz="1200" dirty="0" smtClean="0">
              <a:solidFill>
                <a:schemeClr val="bg1"/>
              </a:solidFill>
              <a:latin typeface="微软雅黑" pitchFamily="34" charset="-122"/>
              <a:ea typeface="微软雅黑" pitchFamily="34" charset="-122"/>
            </a:endParaRPr>
          </a:p>
          <a:p>
            <a:pPr>
              <a:lnSpc>
                <a:spcPct val="150000"/>
              </a:lnSpc>
            </a:pPr>
            <a:r>
              <a:rPr lang="zh-CN" altLang="en-US" sz="1200" dirty="0" smtClean="0">
                <a:solidFill>
                  <a:schemeClr val="bg1"/>
                </a:solidFill>
                <a:latin typeface="微软雅黑" pitchFamily="34" charset="-122"/>
                <a:ea typeface="微软雅黑" pitchFamily="34" charset="-122"/>
              </a:rPr>
              <a:t>概述</a:t>
            </a:r>
            <a:r>
              <a:rPr lang="zh-CN" altLang="en-US" sz="1200" dirty="0">
                <a:solidFill>
                  <a:schemeClr val="bg1"/>
                </a:solidFill>
                <a:latin typeface="微软雅黑" pitchFamily="34" charset="-122"/>
                <a:ea typeface="微软雅黑" pitchFamily="34" charset="-122"/>
              </a:rPr>
              <a:t>这里输入简单</a:t>
            </a:r>
            <a:r>
              <a:rPr lang="zh-CN" altLang="en-US" sz="1200" dirty="0" smtClean="0">
                <a:solidFill>
                  <a:schemeClr val="bg1"/>
                </a:solidFill>
                <a:latin typeface="微软雅黑" pitchFamily="34" charset="-122"/>
                <a:ea typeface="微软雅黑" pitchFamily="34" charset="-122"/>
              </a:rPr>
              <a:t>文</a:t>
            </a:r>
            <a:endParaRPr lang="en-US" altLang="zh-CN" sz="1200" dirty="0" smtClean="0">
              <a:solidFill>
                <a:schemeClr val="bg1"/>
              </a:solidFill>
              <a:latin typeface="微软雅黑" pitchFamily="34" charset="-122"/>
              <a:ea typeface="微软雅黑" pitchFamily="34" charset="-122"/>
            </a:endParaRPr>
          </a:p>
        </p:txBody>
      </p:sp>
      <p:sp>
        <p:nvSpPr>
          <p:cNvPr id="13" name="矩形 12"/>
          <p:cNvSpPr/>
          <p:nvPr/>
        </p:nvSpPr>
        <p:spPr>
          <a:xfrm>
            <a:off x="3074393" y="2693700"/>
            <a:ext cx="1440161" cy="328295"/>
          </a:xfrm>
          <a:prstGeom prst="rect">
            <a:avLst/>
          </a:prstGeom>
        </p:spPr>
        <p:txBody>
          <a:bodyPr wrap="square" lIns="121893" tIns="60946" rIns="121893" bIns="60946">
            <a:spAutoFit/>
          </a:bodyPr>
          <a:lstStyle/>
          <a:p>
            <a:pPr algn="just" defTabSz="1218900" fontAlgn="base">
              <a:lnSpc>
                <a:spcPts val="1600"/>
              </a:lnSpc>
              <a:spcBef>
                <a:spcPct val="0"/>
              </a:spcBef>
              <a:spcAft>
                <a:spcPct val="0"/>
              </a:spcAft>
            </a:pPr>
            <a:r>
              <a:rPr lang="zh-CN" altLang="en-US" sz="1300" b="1" dirty="0" smtClean="0">
                <a:solidFill>
                  <a:schemeClr val="bg1"/>
                </a:solidFill>
                <a:latin typeface="微软雅黑" pitchFamily="34" charset="-122"/>
                <a:ea typeface="微软雅黑" pitchFamily="34" charset="-122"/>
              </a:rPr>
              <a:t>填写</a:t>
            </a:r>
            <a:r>
              <a:rPr lang="zh-CN" altLang="en-US" sz="1300" b="1" dirty="0">
                <a:solidFill>
                  <a:schemeClr val="bg1"/>
                </a:solidFill>
                <a:latin typeface="微软雅黑" pitchFamily="34" charset="-122"/>
                <a:ea typeface="微软雅黑" pitchFamily="34" charset="-122"/>
              </a:rPr>
              <a:t>小标题</a:t>
            </a:r>
            <a:endParaRPr lang="en-US" altLang="zh-CN" sz="1300" b="1" dirty="0">
              <a:solidFill>
                <a:schemeClr val="bg1"/>
              </a:solidFill>
              <a:latin typeface="微软雅黑" pitchFamily="34" charset="-122"/>
              <a:ea typeface="微软雅黑" pitchFamily="34" charset="-122"/>
            </a:endParaRPr>
          </a:p>
        </p:txBody>
      </p:sp>
      <p:sp>
        <p:nvSpPr>
          <p:cNvPr id="14" name="矩形 13"/>
          <p:cNvSpPr/>
          <p:nvPr/>
        </p:nvSpPr>
        <p:spPr>
          <a:xfrm flipH="1">
            <a:off x="3923928" y="1175288"/>
            <a:ext cx="4776488" cy="677080"/>
          </a:xfrm>
          <a:prstGeom prst="rect">
            <a:avLst/>
          </a:prstGeom>
          <a:effectLst/>
        </p:spPr>
        <p:txBody>
          <a:bodyPr wrap="square" lIns="121893" tIns="60946" rIns="121893" bIns="60946">
            <a:spAutoFit/>
          </a:bodyPr>
          <a:lstStyle/>
          <a:p>
            <a:pPr>
              <a:lnSpc>
                <a:spcPct val="150000"/>
              </a:lnSpc>
            </a:pPr>
            <a:r>
              <a:rPr lang="zh-CN" altLang="en-US" sz="1200" dirty="0">
                <a:latin typeface="微软雅黑" pitchFamily="34" charset="-122"/>
                <a:ea typeface="微软雅黑" pitchFamily="34" charset="-122"/>
              </a:rPr>
              <a:t>这里输入简单的文字概述这里</a:t>
            </a:r>
            <a:r>
              <a:rPr lang="zh-CN" altLang="en-US" sz="1200" dirty="0" smtClean="0">
                <a:latin typeface="微软雅黑" pitchFamily="34" charset="-122"/>
                <a:ea typeface="微软雅黑" pitchFamily="34" charset="-122"/>
              </a:rPr>
              <a:t>输入简单文字概述简单</a:t>
            </a:r>
            <a:r>
              <a:rPr lang="zh-CN" altLang="en-US" sz="1200" dirty="0">
                <a:latin typeface="微软雅黑" pitchFamily="34" charset="-122"/>
                <a:ea typeface="微软雅黑" pitchFamily="34" charset="-122"/>
              </a:rPr>
              <a:t>的文字</a:t>
            </a:r>
            <a:r>
              <a:rPr lang="zh-CN" altLang="en-US" sz="1200" dirty="0" smtClean="0">
                <a:latin typeface="微软雅黑" pitchFamily="34" charset="-122"/>
                <a:ea typeface="微软雅黑" pitchFamily="34" charset="-122"/>
              </a:rPr>
              <a:t>概述。</a:t>
            </a:r>
            <a:endParaRPr lang="en-US" altLang="zh-CN" sz="1200" dirty="0" smtClean="0">
              <a:latin typeface="微软雅黑" pitchFamily="34" charset="-122"/>
              <a:ea typeface="微软雅黑" pitchFamily="34" charset="-122"/>
            </a:endParaRPr>
          </a:p>
          <a:p>
            <a:pPr>
              <a:lnSpc>
                <a:spcPct val="150000"/>
              </a:lnSpc>
            </a:pPr>
            <a:r>
              <a:rPr lang="zh-CN" altLang="en-US" sz="1200" dirty="0">
                <a:latin typeface="微软雅黑" pitchFamily="34" charset="-122"/>
                <a:ea typeface="微软雅黑" pitchFamily="34" charset="-122"/>
              </a:rPr>
              <a:t>这里输入简单的文字概述这里输入简单文字概述简单的文字概述</a:t>
            </a:r>
            <a:endParaRPr lang="en-US" altLang="zh-CN" sz="1200" dirty="0">
              <a:latin typeface="微软雅黑" pitchFamily="34" charset="-122"/>
              <a:ea typeface="微软雅黑" pitchFamily="34" charset="-122"/>
            </a:endParaRPr>
          </a:p>
        </p:txBody>
      </p:sp>
      <p:sp>
        <p:nvSpPr>
          <p:cNvPr id="15" name="矩形 14"/>
          <p:cNvSpPr/>
          <p:nvPr/>
        </p:nvSpPr>
        <p:spPr>
          <a:xfrm flipH="1">
            <a:off x="5652120" y="2456488"/>
            <a:ext cx="2832272" cy="1231078"/>
          </a:xfrm>
          <a:prstGeom prst="rect">
            <a:avLst/>
          </a:prstGeom>
          <a:effectLst/>
        </p:spPr>
        <p:txBody>
          <a:bodyPr wrap="square" lIns="121893" tIns="60946" rIns="121893" bIns="60946">
            <a:spAutoFit/>
          </a:bodyPr>
          <a:lstStyle/>
          <a:p>
            <a:pPr>
              <a:lnSpc>
                <a:spcPct val="150000"/>
              </a:lnSpc>
            </a:pPr>
            <a:r>
              <a:rPr lang="zh-CN" altLang="en-US" sz="1200" dirty="0">
                <a:latin typeface="微软雅黑" pitchFamily="34" charset="-122"/>
                <a:ea typeface="微软雅黑" pitchFamily="34" charset="-122"/>
              </a:rPr>
              <a:t>这里输入简单的文字概述这里</a:t>
            </a:r>
            <a:r>
              <a:rPr lang="zh-CN" altLang="en-US" sz="1200" dirty="0" smtClean="0">
                <a:latin typeface="微软雅黑" pitchFamily="34" charset="-122"/>
                <a:ea typeface="微软雅黑" pitchFamily="34" charset="-122"/>
              </a:rPr>
              <a:t>输入简单文字概述简单</a:t>
            </a:r>
            <a:r>
              <a:rPr lang="zh-CN" altLang="en-US" sz="1200" dirty="0">
                <a:latin typeface="微软雅黑" pitchFamily="34" charset="-122"/>
                <a:ea typeface="微软雅黑" pitchFamily="34" charset="-122"/>
              </a:rPr>
              <a:t>的文字</a:t>
            </a:r>
            <a:r>
              <a:rPr lang="zh-CN" altLang="en-US" sz="1200" dirty="0" smtClean="0">
                <a:latin typeface="微软雅黑" pitchFamily="34" charset="-122"/>
                <a:ea typeface="微软雅黑" pitchFamily="34" charset="-122"/>
              </a:rPr>
              <a:t>概述。</a:t>
            </a:r>
            <a:endParaRPr lang="en-US" altLang="zh-CN" sz="1200" dirty="0" smtClean="0">
              <a:latin typeface="微软雅黑" pitchFamily="34" charset="-122"/>
              <a:ea typeface="微软雅黑" pitchFamily="34" charset="-122"/>
            </a:endParaRPr>
          </a:p>
          <a:p>
            <a:pPr>
              <a:lnSpc>
                <a:spcPct val="150000"/>
              </a:lnSpc>
            </a:pPr>
            <a:r>
              <a:rPr lang="zh-CN" altLang="en-US" sz="1200" dirty="0">
                <a:latin typeface="微软雅黑" pitchFamily="34" charset="-122"/>
                <a:ea typeface="微软雅黑" pitchFamily="34" charset="-122"/>
              </a:rPr>
              <a:t>这里输入简单的文字概述这里输入简单文字概述简单的文字概述</a:t>
            </a:r>
            <a:endParaRPr lang="en-US" altLang="zh-CN" sz="1200" dirty="0">
              <a:latin typeface="微软雅黑" pitchFamily="34" charset="-122"/>
              <a:ea typeface="微软雅黑" pitchFamily="34" charset="-122"/>
            </a:endParaRPr>
          </a:p>
        </p:txBody>
      </p:sp>
    </p:spTree>
    <p:extLst>
      <p:ext uri="{BB962C8B-B14F-4D97-AF65-F5344CB8AC3E}">
        <p14:creationId xmlns:p14="http://schemas.microsoft.com/office/powerpoint/2010/main" xmlns="" val="3290242510"/>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par>
                                <p:cTn id="25" presetID="26"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80">
                                          <p:stCondLst>
                                            <p:cond delay="0"/>
                                          </p:stCondLst>
                                        </p:cTn>
                                        <p:tgtEl>
                                          <p:spTgt spid="5"/>
                                        </p:tgtEl>
                                      </p:cBhvr>
                                    </p:animEffect>
                                    <p:anim calcmode="lin" valueType="num">
                                      <p:cBhvr>
                                        <p:cTn id="2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3" dur="26">
                                          <p:stCondLst>
                                            <p:cond delay="650"/>
                                          </p:stCondLst>
                                        </p:cTn>
                                        <p:tgtEl>
                                          <p:spTgt spid="5"/>
                                        </p:tgtEl>
                                      </p:cBhvr>
                                      <p:to x="100000" y="60000"/>
                                    </p:animScale>
                                    <p:animScale>
                                      <p:cBhvr>
                                        <p:cTn id="34" dur="166" decel="50000">
                                          <p:stCondLst>
                                            <p:cond delay="676"/>
                                          </p:stCondLst>
                                        </p:cTn>
                                        <p:tgtEl>
                                          <p:spTgt spid="5"/>
                                        </p:tgtEl>
                                      </p:cBhvr>
                                      <p:to x="100000" y="100000"/>
                                    </p:animScale>
                                    <p:animScale>
                                      <p:cBhvr>
                                        <p:cTn id="35" dur="26">
                                          <p:stCondLst>
                                            <p:cond delay="1312"/>
                                          </p:stCondLst>
                                        </p:cTn>
                                        <p:tgtEl>
                                          <p:spTgt spid="5"/>
                                        </p:tgtEl>
                                      </p:cBhvr>
                                      <p:to x="100000" y="80000"/>
                                    </p:animScale>
                                    <p:animScale>
                                      <p:cBhvr>
                                        <p:cTn id="36" dur="166" decel="50000">
                                          <p:stCondLst>
                                            <p:cond delay="1338"/>
                                          </p:stCondLst>
                                        </p:cTn>
                                        <p:tgtEl>
                                          <p:spTgt spid="5"/>
                                        </p:tgtEl>
                                      </p:cBhvr>
                                      <p:to x="100000" y="100000"/>
                                    </p:animScale>
                                    <p:animScale>
                                      <p:cBhvr>
                                        <p:cTn id="37" dur="26">
                                          <p:stCondLst>
                                            <p:cond delay="1642"/>
                                          </p:stCondLst>
                                        </p:cTn>
                                        <p:tgtEl>
                                          <p:spTgt spid="5"/>
                                        </p:tgtEl>
                                      </p:cBhvr>
                                      <p:to x="100000" y="90000"/>
                                    </p:animScale>
                                    <p:animScale>
                                      <p:cBhvr>
                                        <p:cTn id="38" dur="166" decel="50000">
                                          <p:stCondLst>
                                            <p:cond delay="1668"/>
                                          </p:stCondLst>
                                        </p:cTn>
                                        <p:tgtEl>
                                          <p:spTgt spid="5"/>
                                        </p:tgtEl>
                                      </p:cBhvr>
                                      <p:to x="100000" y="100000"/>
                                    </p:animScale>
                                    <p:animScale>
                                      <p:cBhvr>
                                        <p:cTn id="39" dur="26">
                                          <p:stCondLst>
                                            <p:cond delay="1808"/>
                                          </p:stCondLst>
                                        </p:cTn>
                                        <p:tgtEl>
                                          <p:spTgt spid="5"/>
                                        </p:tgtEl>
                                      </p:cBhvr>
                                      <p:to x="100000" y="95000"/>
                                    </p:animScale>
                                    <p:animScale>
                                      <p:cBhvr>
                                        <p:cTn id="40" dur="166" decel="50000">
                                          <p:stCondLst>
                                            <p:cond delay="1834"/>
                                          </p:stCondLst>
                                        </p:cTn>
                                        <p:tgtEl>
                                          <p:spTgt spid="5"/>
                                        </p:tgtEl>
                                      </p:cBhvr>
                                      <p:to x="100000" y="100000"/>
                                    </p:animScale>
                                  </p:childTnLst>
                                </p:cTn>
                              </p:par>
                            </p:childTnLst>
                          </p:cTn>
                        </p:par>
                        <p:par>
                          <p:cTn id="41" fill="hold">
                            <p:stCondLst>
                              <p:cond delay="3000"/>
                            </p:stCondLst>
                            <p:childTnLst>
                              <p:par>
                                <p:cTn id="42" presetID="52" presetClass="entr" presetSubtype="0"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Scale>
                                      <p:cBhvr>
                                        <p:cTn id="44"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000" decel="50000" fill="hold">
                                          <p:stCondLst>
                                            <p:cond delay="0"/>
                                          </p:stCondLst>
                                        </p:cTn>
                                        <p:tgtEl>
                                          <p:spTgt spid="6"/>
                                        </p:tgtEl>
                                        <p:attrNameLst>
                                          <p:attrName>ppt_x</p:attrName>
                                          <p:attrName>ppt_y</p:attrName>
                                        </p:attrNameLst>
                                      </p:cBhvr>
                                    </p:animMotion>
                                    <p:animEffect transition="in" filter="fade">
                                      <p:cBhvr>
                                        <p:cTn id="46" dur="1000"/>
                                        <p:tgtEl>
                                          <p:spTgt spid="6"/>
                                        </p:tgtEl>
                                      </p:cBhvr>
                                    </p:animEffect>
                                  </p:childTnLst>
                                </p:cTn>
                              </p:par>
                              <p:par>
                                <p:cTn id="47" presetID="52"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Scale>
                                      <p:cBhvr>
                                        <p:cTn id="49"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8"/>
                                        </p:tgtEl>
                                        <p:attrNameLst>
                                          <p:attrName>ppt_x</p:attrName>
                                          <p:attrName>ppt_y</p:attrName>
                                        </p:attrNameLst>
                                      </p:cBhvr>
                                    </p:animMotion>
                                    <p:animEffect transition="in" filter="fade">
                                      <p:cBhvr>
                                        <p:cTn id="51" dur="1000"/>
                                        <p:tgtEl>
                                          <p:spTgt spid="8"/>
                                        </p:tgtEl>
                                      </p:cBhvr>
                                    </p:animEffect>
                                  </p:childTnLst>
                                </p:cTn>
                              </p:par>
                            </p:childTnLst>
                          </p:cTn>
                        </p:par>
                        <p:par>
                          <p:cTn id="52" fill="hold">
                            <p:stCondLst>
                              <p:cond delay="4000"/>
                            </p:stCondLst>
                            <p:childTnLst>
                              <p:par>
                                <p:cTn id="53" presetID="10" presetClass="entr" presetSubtype="0"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350"/>
                                        <p:tgtEl>
                                          <p:spTgt spid="11"/>
                                        </p:tgtEl>
                                      </p:cBhvr>
                                    </p:animEffect>
                                  </p:childTnLst>
                                </p:cTn>
                              </p:par>
                              <p:par>
                                <p:cTn id="56" presetID="26" presetClass="emph" presetSubtype="0" fill="hold" grpId="1" nodeType="withEffect">
                                  <p:stCondLst>
                                    <p:cond delay="0"/>
                                  </p:stCondLst>
                                  <p:childTnLst>
                                    <p:animEffect transition="out" filter="fade">
                                      <p:cBhvr>
                                        <p:cTn id="57" dur="400" tmFilter="0, 0; .2, .5; .8, .5; 1, 0"/>
                                        <p:tgtEl>
                                          <p:spTgt spid="11"/>
                                        </p:tgtEl>
                                      </p:cBhvr>
                                    </p:animEffect>
                                    <p:animScale>
                                      <p:cBhvr>
                                        <p:cTn id="58" dur="200" autoRev="1" fill="hold"/>
                                        <p:tgtEl>
                                          <p:spTgt spid="11"/>
                                        </p:tgtEl>
                                      </p:cBhvr>
                                      <p:by x="105000" y="105000"/>
                                    </p:animScale>
                                  </p:childTnLst>
                                </p:cTn>
                              </p:par>
                            </p:childTnLst>
                          </p:cTn>
                        </p:par>
                        <p:par>
                          <p:cTn id="59" fill="hold">
                            <p:stCondLst>
                              <p:cond delay="4400"/>
                            </p:stCondLst>
                            <p:childTnLst>
                              <p:par>
                                <p:cTn id="60" presetID="10" presetClass="entr" presetSubtype="0" fill="hold" grpId="0"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childTnLst>
                          </p:cTn>
                        </p:par>
                        <p:par>
                          <p:cTn id="63" fill="hold">
                            <p:stCondLst>
                              <p:cond delay="4900"/>
                            </p:stCondLst>
                            <p:childTnLst>
                              <p:par>
                                <p:cTn id="64" presetID="10" presetClass="entr" presetSubtype="0"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childTnLst>
                          </p:cTn>
                        </p:par>
                        <p:par>
                          <p:cTn id="67" fill="hold">
                            <p:stCondLst>
                              <p:cond delay="5400"/>
                            </p:stCondLst>
                            <p:childTnLst>
                              <p:par>
                                <p:cTn id="68" presetID="52" presetClass="entr" presetSubtype="0"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Scale>
                                      <p:cBhvr>
                                        <p:cTn id="70"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1" dur="1000" decel="50000" fill="hold">
                                          <p:stCondLst>
                                            <p:cond delay="0"/>
                                          </p:stCondLst>
                                        </p:cTn>
                                        <p:tgtEl>
                                          <p:spTgt spid="7"/>
                                        </p:tgtEl>
                                        <p:attrNameLst>
                                          <p:attrName>ppt_x</p:attrName>
                                          <p:attrName>ppt_y</p:attrName>
                                        </p:attrNameLst>
                                      </p:cBhvr>
                                    </p:animMotion>
                                    <p:animEffect transition="in" filter="fade">
                                      <p:cBhvr>
                                        <p:cTn id="72" dur="1000"/>
                                        <p:tgtEl>
                                          <p:spTgt spid="7"/>
                                        </p:tgtEl>
                                      </p:cBhvr>
                                    </p:animEffect>
                                  </p:childTnLst>
                                </p:cTn>
                              </p:par>
                              <p:par>
                                <p:cTn id="73" presetID="52" presetClass="entr" presetSubtype="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Scale>
                                      <p:cBhvr>
                                        <p:cTn id="75"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6" dur="1000" decel="50000" fill="hold">
                                          <p:stCondLst>
                                            <p:cond delay="0"/>
                                          </p:stCondLst>
                                        </p:cTn>
                                        <p:tgtEl>
                                          <p:spTgt spid="9"/>
                                        </p:tgtEl>
                                        <p:attrNameLst>
                                          <p:attrName>ppt_x</p:attrName>
                                          <p:attrName>ppt_y</p:attrName>
                                        </p:attrNameLst>
                                      </p:cBhvr>
                                    </p:animMotion>
                                    <p:animEffect transition="in" filter="fade">
                                      <p:cBhvr>
                                        <p:cTn id="77" dur="1000"/>
                                        <p:tgtEl>
                                          <p:spTgt spid="9"/>
                                        </p:tgtEl>
                                      </p:cBhvr>
                                    </p:animEffect>
                                  </p:childTnLst>
                                </p:cTn>
                              </p:par>
                            </p:childTnLst>
                          </p:cTn>
                        </p:par>
                        <p:par>
                          <p:cTn id="78" fill="hold">
                            <p:stCondLst>
                              <p:cond delay="6400"/>
                            </p:stCondLst>
                            <p:childTnLst>
                              <p:par>
                                <p:cTn id="79" presetID="10"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350"/>
                                        <p:tgtEl>
                                          <p:spTgt spid="13"/>
                                        </p:tgtEl>
                                      </p:cBhvr>
                                    </p:animEffect>
                                  </p:childTnLst>
                                </p:cTn>
                              </p:par>
                              <p:par>
                                <p:cTn id="82" presetID="26" presetClass="emph" presetSubtype="0" fill="hold" grpId="1" nodeType="withEffect">
                                  <p:stCondLst>
                                    <p:cond delay="0"/>
                                  </p:stCondLst>
                                  <p:childTnLst>
                                    <p:animEffect transition="out" filter="fade">
                                      <p:cBhvr>
                                        <p:cTn id="83" dur="400" tmFilter="0, 0; .2, .5; .8, .5; 1, 0"/>
                                        <p:tgtEl>
                                          <p:spTgt spid="13"/>
                                        </p:tgtEl>
                                      </p:cBhvr>
                                    </p:animEffect>
                                    <p:animScale>
                                      <p:cBhvr>
                                        <p:cTn id="84" dur="200" autoRev="1" fill="hold"/>
                                        <p:tgtEl>
                                          <p:spTgt spid="13"/>
                                        </p:tgtEl>
                                      </p:cBhvr>
                                      <p:by x="105000" y="105000"/>
                                    </p:animScale>
                                  </p:childTnLst>
                                </p:cTn>
                              </p:par>
                            </p:childTnLst>
                          </p:cTn>
                        </p:par>
                        <p:par>
                          <p:cTn id="85" fill="hold">
                            <p:stCondLst>
                              <p:cond delay="6800"/>
                            </p:stCondLst>
                            <p:childTnLst>
                              <p:par>
                                <p:cTn id="86" presetID="10" presetClass="entr" presetSubtype="0" fill="hold" grpId="0" nodeType="after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fade">
                                      <p:cBhvr>
                                        <p:cTn id="88" dur="500"/>
                                        <p:tgtEl>
                                          <p:spTgt spid="12"/>
                                        </p:tgtEl>
                                      </p:cBhvr>
                                    </p:animEffect>
                                  </p:childTnLst>
                                </p:cTn>
                              </p:par>
                            </p:childTnLst>
                          </p:cTn>
                        </p:par>
                        <p:par>
                          <p:cTn id="89" fill="hold">
                            <p:stCondLst>
                              <p:cond delay="7300"/>
                            </p:stCondLst>
                            <p:childTnLst>
                              <p:par>
                                <p:cTn id="90" presetID="10" presetClass="entr" presetSubtype="0" fill="hold" grpId="0" nodeType="after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fade">
                                      <p:cBhvr>
                                        <p:cTn id="9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 grpId="0" animBg="1"/>
      <p:bldP spid="5" grpId="0" animBg="1"/>
      <p:bldP spid="6" grpId="0" animBg="1"/>
      <p:bldP spid="7" grpId="0" animBg="1"/>
      <p:bldP spid="8" grpId="0"/>
      <p:bldP spid="9" grpId="0"/>
      <p:bldP spid="10" grpId="0"/>
      <p:bldP spid="11" grpId="0"/>
      <p:bldP spid="11" grpId="1"/>
      <p:bldP spid="12" grpId="0"/>
      <p:bldP spid="13" grpId="0"/>
      <p:bldP spid="13" grpId="1"/>
      <p:bldP spid="14"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12"/>
          <p:cNvSpPr txBox="1">
            <a:spLocks noChangeArrowheads="1"/>
          </p:cNvSpPr>
          <p:nvPr/>
        </p:nvSpPr>
        <p:spPr bwMode="auto">
          <a:xfrm>
            <a:off x="377794" y="125262"/>
            <a:ext cx="31891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Font typeface="Arial" charset="0"/>
              <a:buChar char="»"/>
              <a:defRPr sz="2000">
                <a:solidFill>
                  <a:schemeClr val="tx1"/>
                </a:solidFill>
                <a:latin typeface="Calibri" pitchFamily="34" charset="0"/>
                <a:ea typeface="宋体" pitchFamily="2" charset="-122"/>
              </a:defRPr>
            </a:lvl6pPr>
            <a:lvl7pPr eaLnBrk="0" fontAlgn="base" hangingPunct="0">
              <a:spcAft>
                <a:spcPct val="0"/>
              </a:spcAft>
              <a:buFont typeface="Arial" charset="0"/>
              <a:buChar char="»"/>
              <a:defRPr sz="2000">
                <a:solidFill>
                  <a:schemeClr val="tx1"/>
                </a:solidFill>
                <a:latin typeface="Calibri" pitchFamily="34" charset="0"/>
                <a:ea typeface="宋体" pitchFamily="2" charset="-122"/>
              </a:defRPr>
            </a:lvl7pPr>
            <a:lvl8pPr eaLnBrk="0" fontAlgn="base" hangingPunct="0">
              <a:spcAft>
                <a:spcPct val="0"/>
              </a:spcAft>
              <a:buFont typeface="Arial" charset="0"/>
              <a:buChar char="»"/>
              <a:defRPr sz="2000">
                <a:solidFill>
                  <a:schemeClr val="tx1"/>
                </a:solidFill>
                <a:latin typeface="Calibri" pitchFamily="34" charset="0"/>
                <a:ea typeface="宋体" pitchFamily="2" charset="-122"/>
              </a:defRPr>
            </a:lvl8pPr>
            <a:lvl9pPr eaLnBrk="0" fontAlgn="base" hangingPunct="0">
              <a:spcAft>
                <a:spcPct val="0"/>
              </a:spcAft>
              <a:buFont typeface="Arial" charset="0"/>
              <a:buChar char="»"/>
              <a:defRPr sz="2000">
                <a:solidFill>
                  <a:schemeClr val="tx1"/>
                </a:solidFill>
                <a:latin typeface="Calibri" pitchFamily="34" charset="0"/>
                <a:ea typeface="宋体" pitchFamily="2" charset="-122"/>
              </a:defRPr>
            </a:lvl9pPr>
          </a:lstStyle>
          <a:p>
            <a:r>
              <a:rPr lang="zh-CN" altLang="en-US" sz="2000" b="1" dirty="0" smtClean="0">
                <a:latin typeface="微软雅黑" pitchFamily="34" charset="-122"/>
                <a:ea typeface="微软雅黑" pitchFamily="34" charset="-122"/>
              </a:rPr>
              <a:t>单击此处添加标题内容</a:t>
            </a:r>
            <a:endParaRPr lang="zh-CN" altLang="en-US" sz="2000" b="1" dirty="0">
              <a:latin typeface="微软雅黑" pitchFamily="34" charset="-122"/>
              <a:ea typeface="微软雅黑" pitchFamily="34" charset="-122"/>
            </a:endParaRPr>
          </a:p>
        </p:txBody>
      </p:sp>
      <p:sp>
        <p:nvSpPr>
          <p:cNvPr id="4" name="流程图: 可选过程 3"/>
          <p:cNvSpPr>
            <a:spLocks noChangeArrowheads="1"/>
          </p:cNvSpPr>
          <p:nvPr/>
        </p:nvSpPr>
        <p:spPr bwMode="auto">
          <a:xfrm>
            <a:off x="3024411" y="1383432"/>
            <a:ext cx="5256213" cy="288925"/>
          </a:xfrm>
          <a:prstGeom prst="flowChartAlternateProcess">
            <a:avLst/>
          </a:prstGeom>
          <a:solidFill>
            <a:srgbClr val="000000">
              <a:alpha val="14000"/>
            </a:srgbClr>
          </a:solidFill>
          <a:ln>
            <a:noFill/>
          </a:ln>
          <a:extLst>
            <a:ext uri="{91240B29-F687-4F45-9708-019B960494DF}">
              <a14:hiddenLine xmlns:a14="http://schemas.microsoft.com/office/drawing/2010/main" xmlns="" w="25400" cap="flat" cmpd="sng">
                <a:solidFill>
                  <a:srgbClr val="395E8A"/>
                </a:solidFill>
                <a:miter lim="800000"/>
                <a:headEnd/>
                <a:tailEnd/>
              </a14:hiddenLine>
            </a:ext>
          </a:extLst>
        </p:spPr>
        <p:txBody>
          <a:bodyPr anchor="ctr"/>
          <a:lstStyle/>
          <a:p>
            <a:pPr algn="ctr"/>
            <a:endParaRPr lang="zh-CN" altLang="zh-CN">
              <a:solidFill>
                <a:srgbClr val="C00000"/>
              </a:solidFill>
              <a:latin typeface="宋体" pitchFamily="2" charset="-122"/>
              <a:sym typeface="宋体" pitchFamily="2" charset="-122"/>
            </a:endParaRPr>
          </a:p>
        </p:txBody>
      </p:sp>
      <p:sp>
        <p:nvSpPr>
          <p:cNvPr id="5" name="流程图: 可选过程 4"/>
          <p:cNvSpPr>
            <a:spLocks noChangeArrowheads="1"/>
          </p:cNvSpPr>
          <p:nvPr/>
        </p:nvSpPr>
        <p:spPr bwMode="auto">
          <a:xfrm>
            <a:off x="3024411" y="1402482"/>
            <a:ext cx="3667125" cy="250825"/>
          </a:xfrm>
          <a:prstGeom prst="flowChartAlternateProcess">
            <a:avLst/>
          </a:prstGeom>
          <a:solidFill>
            <a:srgbClr val="EF605E"/>
          </a:solidFill>
          <a:ln>
            <a:noFill/>
          </a:ln>
          <a:extLst/>
        </p:spPr>
        <p:txBody>
          <a:bodyPr anchor="ctr"/>
          <a:lstStyle/>
          <a:p>
            <a:pPr algn="ctr"/>
            <a:endParaRPr lang="zh-CN" altLang="zh-CN">
              <a:solidFill>
                <a:srgbClr val="C00000"/>
              </a:solidFill>
              <a:latin typeface="宋体" pitchFamily="2" charset="-122"/>
              <a:sym typeface="宋体" pitchFamily="2" charset="-122"/>
            </a:endParaRPr>
          </a:p>
        </p:txBody>
      </p:sp>
      <p:sp>
        <p:nvSpPr>
          <p:cNvPr id="6" name="圆角矩形标注 5"/>
          <p:cNvSpPr>
            <a:spLocks noChangeArrowheads="1"/>
          </p:cNvSpPr>
          <p:nvPr/>
        </p:nvSpPr>
        <p:spPr bwMode="auto">
          <a:xfrm>
            <a:off x="5507261" y="1851745"/>
            <a:ext cx="504825" cy="252412"/>
          </a:xfrm>
          <a:prstGeom prst="wedgeRoundRectCallout">
            <a:avLst>
              <a:gd name="adj1" fmla="val -24569"/>
              <a:gd name="adj2" fmla="val 69968"/>
              <a:gd name="adj3" fmla="val 16667"/>
            </a:avLst>
          </a:prstGeom>
          <a:solidFill>
            <a:srgbClr val="48AFBA"/>
          </a:solidFill>
          <a:ln>
            <a:noFill/>
          </a:ln>
        </p:spPr>
        <p:txBody>
          <a:bodyPr anchor="ctr"/>
          <a:lstStyle/>
          <a:p>
            <a:pPr algn="ctr"/>
            <a:r>
              <a:rPr lang="en-US">
                <a:solidFill>
                  <a:schemeClr val="bg1"/>
                </a:solidFill>
                <a:latin typeface="Calibri" pitchFamily="34" charset="0"/>
                <a:cs typeface="Calibri" pitchFamily="34" charset="0"/>
                <a:sym typeface="Calibri" pitchFamily="34" charset="0"/>
              </a:rPr>
              <a:t>50</a:t>
            </a:r>
            <a:endParaRPr lang="zh-CN" altLang="en-US">
              <a:solidFill>
                <a:schemeClr val="bg1"/>
              </a:solidFill>
            </a:endParaRPr>
          </a:p>
        </p:txBody>
      </p:sp>
      <p:sp>
        <p:nvSpPr>
          <p:cNvPr id="7" name="流程图: 可选过程 6"/>
          <p:cNvSpPr>
            <a:spLocks noChangeArrowheads="1"/>
          </p:cNvSpPr>
          <p:nvPr/>
        </p:nvSpPr>
        <p:spPr bwMode="auto">
          <a:xfrm>
            <a:off x="3024411" y="2175595"/>
            <a:ext cx="5256213" cy="288925"/>
          </a:xfrm>
          <a:prstGeom prst="flowChartAlternateProcess">
            <a:avLst/>
          </a:prstGeom>
          <a:solidFill>
            <a:srgbClr val="000000">
              <a:alpha val="14000"/>
            </a:srgbClr>
          </a:solidFill>
          <a:ln>
            <a:noFill/>
          </a:ln>
          <a:extLst>
            <a:ext uri="{91240B29-F687-4F45-9708-019B960494DF}">
              <a14:hiddenLine xmlns:a14="http://schemas.microsoft.com/office/drawing/2010/main" xmlns="" w="25400" cap="flat" cmpd="sng">
                <a:solidFill>
                  <a:srgbClr val="395E8A"/>
                </a:solidFill>
                <a:miter lim="800000"/>
                <a:headEnd/>
                <a:tailEnd/>
              </a14:hiddenLine>
            </a:ext>
          </a:extLst>
        </p:spPr>
        <p:txBody>
          <a:bodyPr anchor="ctr"/>
          <a:lstStyle/>
          <a:p>
            <a:pPr algn="ctr"/>
            <a:endParaRPr lang="zh-CN" altLang="zh-CN">
              <a:solidFill>
                <a:srgbClr val="C00000"/>
              </a:solidFill>
              <a:latin typeface="宋体" pitchFamily="2" charset="-122"/>
              <a:sym typeface="宋体" pitchFamily="2" charset="-122"/>
            </a:endParaRPr>
          </a:p>
        </p:txBody>
      </p:sp>
      <p:sp>
        <p:nvSpPr>
          <p:cNvPr id="8" name="流程图: 可选过程 7"/>
          <p:cNvSpPr>
            <a:spLocks noChangeArrowheads="1"/>
          </p:cNvSpPr>
          <p:nvPr/>
        </p:nvSpPr>
        <p:spPr bwMode="auto">
          <a:xfrm>
            <a:off x="3024411" y="2193057"/>
            <a:ext cx="2627313" cy="252413"/>
          </a:xfrm>
          <a:prstGeom prst="flowChartAlternateProcess">
            <a:avLst/>
          </a:prstGeom>
          <a:solidFill>
            <a:srgbClr val="48AFBA"/>
          </a:solidFill>
          <a:ln>
            <a:noFill/>
          </a:ln>
        </p:spPr>
        <p:txBody>
          <a:bodyPr anchor="ctr"/>
          <a:lstStyle/>
          <a:p>
            <a:pPr algn="ctr"/>
            <a:endParaRPr lang="zh-CN" altLang="zh-CN">
              <a:solidFill>
                <a:srgbClr val="C00000"/>
              </a:solidFill>
              <a:latin typeface="宋体" pitchFamily="2" charset="-122"/>
              <a:sym typeface="宋体" pitchFamily="2" charset="-122"/>
            </a:endParaRPr>
          </a:p>
        </p:txBody>
      </p:sp>
      <p:sp>
        <p:nvSpPr>
          <p:cNvPr id="9" name="流程图: 可选过程 8"/>
          <p:cNvSpPr>
            <a:spLocks noChangeArrowheads="1"/>
          </p:cNvSpPr>
          <p:nvPr/>
        </p:nvSpPr>
        <p:spPr bwMode="auto">
          <a:xfrm>
            <a:off x="3059336" y="2896320"/>
            <a:ext cx="5256213" cy="287337"/>
          </a:xfrm>
          <a:prstGeom prst="flowChartAlternateProcess">
            <a:avLst/>
          </a:prstGeom>
          <a:solidFill>
            <a:srgbClr val="000000">
              <a:alpha val="14000"/>
            </a:srgbClr>
          </a:solidFill>
          <a:ln>
            <a:noFill/>
          </a:ln>
          <a:extLst>
            <a:ext uri="{91240B29-F687-4F45-9708-019B960494DF}">
              <a14:hiddenLine xmlns:a14="http://schemas.microsoft.com/office/drawing/2010/main" xmlns="" w="25400" cap="flat" cmpd="sng">
                <a:solidFill>
                  <a:srgbClr val="395E8A"/>
                </a:solidFill>
                <a:miter lim="800000"/>
                <a:headEnd/>
                <a:tailEnd/>
              </a14:hiddenLine>
            </a:ext>
          </a:extLst>
        </p:spPr>
        <p:txBody>
          <a:bodyPr anchor="ctr"/>
          <a:lstStyle/>
          <a:p>
            <a:pPr algn="ctr"/>
            <a:endParaRPr lang="zh-CN" altLang="zh-CN">
              <a:solidFill>
                <a:srgbClr val="C00000"/>
              </a:solidFill>
              <a:latin typeface="宋体" pitchFamily="2" charset="-122"/>
              <a:sym typeface="宋体" pitchFamily="2" charset="-122"/>
            </a:endParaRPr>
          </a:p>
        </p:txBody>
      </p:sp>
      <p:sp>
        <p:nvSpPr>
          <p:cNvPr id="10" name="流程图: 可选过程 9"/>
          <p:cNvSpPr>
            <a:spLocks noChangeArrowheads="1"/>
          </p:cNvSpPr>
          <p:nvPr/>
        </p:nvSpPr>
        <p:spPr bwMode="auto">
          <a:xfrm>
            <a:off x="3059336" y="2913782"/>
            <a:ext cx="1797050" cy="252413"/>
          </a:xfrm>
          <a:prstGeom prst="flowChartAlternateProcess">
            <a:avLst/>
          </a:prstGeom>
          <a:solidFill>
            <a:srgbClr val="EDAF36"/>
          </a:solidFill>
          <a:ln>
            <a:noFill/>
          </a:ln>
        </p:spPr>
        <p:txBody>
          <a:bodyPr anchor="ctr"/>
          <a:lstStyle/>
          <a:p>
            <a:pPr algn="ctr"/>
            <a:endParaRPr lang="zh-CN" altLang="zh-CN">
              <a:solidFill>
                <a:srgbClr val="C00000"/>
              </a:solidFill>
              <a:latin typeface="宋体" pitchFamily="2" charset="-122"/>
              <a:sym typeface="宋体" pitchFamily="2" charset="-122"/>
            </a:endParaRPr>
          </a:p>
        </p:txBody>
      </p:sp>
      <p:sp>
        <p:nvSpPr>
          <p:cNvPr id="11" name="流程图: 可选过程 10"/>
          <p:cNvSpPr>
            <a:spLocks noChangeArrowheads="1"/>
          </p:cNvSpPr>
          <p:nvPr/>
        </p:nvSpPr>
        <p:spPr bwMode="auto">
          <a:xfrm>
            <a:off x="3059336" y="3688482"/>
            <a:ext cx="5256213" cy="287338"/>
          </a:xfrm>
          <a:prstGeom prst="flowChartAlternateProcess">
            <a:avLst/>
          </a:prstGeom>
          <a:solidFill>
            <a:srgbClr val="000000">
              <a:alpha val="14000"/>
            </a:srgbClr>
          </a:solidFill>
          <a:ln>
            <a:noFill/>
          </a:ln>
          <a:extLst>
            <a:ext uri="{91240B29-F687-4F45-9708-019B960494DF}">
              <a14:hiddenLine xmlns:a14="http://schemas.microsoft.com/office/drawing/2010/main" xmlns="" w="25400" cap="flat" cmpd="sng">
                <a:solidFill>
                  <a:srgbClr val="395E8A"/>
                </a:solidFill>
                <a:miter lim="800000"/>
                <a:headEnd/>
                <a:tailEnd/>
              </a14:hiddenLine>
            </a:ext>
          </a:extLst>
        </p:spPr>
        <p:txBody>
          <a:bodyPr anchor="ctr"/>
          <a:lstStyle/>
          <a:p>
            <a:pPr algn="ctr"/>
            <a:endParaRPr lang="zh-CN" altLang="zh-CN">
              <a:solidFill>
                <a:srgbClr val="C00000"/>
              </a:solidFill>
              <a:latin typeface="宋体" pitchFamily="2" charset="-122"/>
              <a:sym typeface="宋体" pitchFamily="2" charset="-122"/>
            </a:endParaRPr>
          </a:p>
        </p:txBody>
      </p:sp>
      <p:sp>
        <p:nvSpPr>
          <p:cNvPr id="12" name="流程图: 可选过程 11"/>
          <p:cNvSpPr>
            <a:spLocks noChangeArrowheads="1"/>
          </p:cNvSpPr>
          <p:nvPr/>
        </p:nvSpPr>
        <p:spPr bwMode="auto">
          <a:xfrm>
            <a:off x="3059336" y="3705945"/>
            <a:ext cx="4464050" cy="252412"/>
          </a:xfrm>
          <a:prstGeom prst="flowChartAlternateProcess">
            <a:avLst/>
          </a:prstGeom>
          <a:solidFill>
            <a:srgbClr val="8DC85C"/>
          </a:solidFill>
          <a:ln>
            <a:noFill/>
          </a:ln>
        </p:spPr>
        <p:txBody>
          <a:bodyPr anchor="ctr"/>
          <a:lstStyle/>
          <a:p>
            <a:pPr algn="ctr"/>
            <a:endParaRPr lang="zh-CN" altLang="zh-CN">
              <a:solidFill>
                <a:srgbClr val="C00000"/>
              </a:solidFill>
              <a:latin typeface="宋体" pitchFamily="2" charset="-122"/>
              <a:sym typeface="宋体" pitchFamily="2" charset="-122"/>
            </a:endParaRPr>
          </a:p>
        </p:txBody>
      </p:sp>
      <p:sp>
        <p:nvSpPr>
          <p:cNvPr id="13" name="圆角矩形标注 12"/>
          <p:cNvSpPr>
            <a:spLocks noChangeArrowheads="1"/>
          </p:cNvSpPr>
          <p:nvPr/>
        </p:nvSpPr>
        <p:spPr bwMode="auto">
          <a:xfrm>
            <a:off x="4716686" y="2572470"/>
            <a:ext cx="503238" cy="252412"/>
          </a:xfrm>
          <a:prstGeom prst="wedgeRoundRectCallout">
            <a:avLst>
              <a:gd name="adj1" fmla="val -24569"/>
              <a:gd name="adj2" fmla="val 69968"/>
              <a:gd name="adj3" fmla="val 16667"/>
            </a:avLst>
          </a:prstGeom>
          <a:solidFill>
            <a:srgbClr val="EDAF36"/>
          </a:solidFill>
          <a:ln>
            <a:noFill/>
          </a:ln>
        </p:spPr>
        <p:txBody>
          <a:bodyPr anchor="ctr"/>
          <a:lstStyle/>
          <a:p>
            <a:pPr algn="ctr"/>
            <a:r>
              <a:rPr lang="en-US" dirty="0">
                <a:solidFill>
                  <a:schemeClr val="bg1"/>
                </a:solidFill>
                <a:latin typeface="Calibri" pitchFamily="34" charset="0"/>
                <a:cs typeface="Calibri" pitchFamily="34" charset="0"/>
                <a:sym typeface="Calibri" pitchFamily="34" charset="0"/>
              </a:rPr>
              <a:t>30</a:t>
            </a:r>
            <a:endParaRPr lang="zh-CN" altLang="en-US" dirty="0">
              <a:solidFill>
                <a:schemeClr val="bg1"/>
              </a:solidFill>
            </a:endParaRPr>
          </a:p>
        </p:txBody>
      </p:sp>
      <p:sp>
        <p:nvSpPr>
          <p:cNvPr id="14" name="圆角矩形标注 13"/>
          <p:cNvSpPr>
            <a:spLocks noChangeArrowheads="1"/>
          </p:cNvSpPr>
          <p:nvPr/>
        </p:nvSpPr>
        <p:spPr bwMode="auto">
          <a:xfrm>
            <a:off x="6516911" y="1059582"/>
            <a:ext cx="503238" cy="252413"/>
          </a:xfrm>
          <a:prstGeom prst="wedgeRoundRectCallout">
            <a:avLst>
              <a:gd name="adj1" fmla="val -24569"/>
              <a:gd name="adj2" fmla="val 69968"/>
              <a:gd name="adj3" fmla="val 16667"/>
            </a:avLst>
          </a:prstGeom>
          <a:solidFill>
            <a:srgbClr val="EF605E"/>
          </a:solidFill>
          <a:ln>
            <a:noFill/>
          </a:ln>
          <a:extLst/>
        </p:spPr>
        <p:txBody>
          <a:bodyPr anchor="ctr"/>
          <a:lstStyle/>
          <a:p>
            <a:pPr algn="ctr"/>
            <a:r>
              <a:rPr lang="en-US">
                <a:solidFill>
                  <a:schemeClr val="bg1"/>
                </a:solidFill>
                <a:latin typeface="Calibri" pitchFamily="34" charset="0"/>
                <a:cs typeface="Calibri" pitchFamily="34" charset="0"/>
                <a:sym typeface="Calibri" pitchFamily="34" charset="0"/>
              </a:rPr>
              <a:t>65</a:t>
            </a:r>
            <a:endParaRPr lang="zh-CN" altLang="en-US">
              <a:solidFill>
                <a:schemeClr val="bg1"/>
              </a:solidFill>
            </a:endParaRPr>
          </a:p>
        </p:txBody>
      </p:sp>
      <p:sp>
        <p:nvSpPr>
          <p:cNvPr id="15" name="圆角矩形标注 14"/>
          <p:cNvSpPr>
            <a:spLocks noChangeArrowheads="1"/>
          </p:cNvSpPr>
          <p:nvPr/>
        </p:nvSpPr>
        <p:spPr bwMode="auto">
          <a:xfrm>
            <a:off x="7380511" y="3328120"/>
            <a:ext cx="503238" cy="252412"/>
          </a:xfrm>
          <a:prstGeom prst="wedgeRoundRectCallout">
            <a:avLst>
              <a:gd name="adj1" fmla="val -24569"/>
              <a:gd name="adj2" fmla="val 69968"/>
              <a:gd name="adj3" fmla="val 16667"/>
            </a:avLst>
          </a:prstGeom>
          <a:solidFill>
            <a:srgbClr val="8DC85C"/>
          </a:solidFill>
          <a:ln>
            <a:noFill/>
          </a:ln>
        </p:spPr>
        <p:txBody>
          <a:bodyPr anchor="ctr"/>
          <a:lstStyle/>
          <a:p>
            <a:pPr algn="ctr"/>
            <a:r>
              <a:rPr lang="en-US">
                <a:solidFill>
                  <a:schemeClr val="bg1"/>
                </a:solidFill>
                <a:latin typeface="Calibri" pitchFamily="34" charset="0"/>
                <a:cs typeface="Calibri" pitchFamily="34" charset="0"/>
                <a:sym typeface="Calibri" pitchFamily="34" charset="0"/>
              </a:rPr>
              <a:t>80</a:t>
            </a:r>
            <a:endParaRPr lang="zh-CN" altLang="en-US">
              <a:solidFill>
                <a:schemeClr val="bg1"/>
              </a:solidFill>
            </a:endParaRPr>
          </a:p>
        </p:txBody>
      </p:sp>
      <p:sp>
        <p:nvSpPr>
          <p:cNvPr id="16" name="直接连接符 15"/>
          <p:cNvSpPr>
            <a:spLocks noChangeShapeType="1"/>
          </p:cNvSpPr>
          <p:nvPr/>
        </p:nvSpPr>
        <p:spPr bwMode="auto">
          <a:xfrm>
            <a:off x="2843436" y="1275482"/>
            <a:ext cx="0" cy="2774950"/>
          </a:xfrm>
          <a:prstGeom prst="line">
            <a:avLst/>
          </a:prstGeom>
          <a:noFill/>
          <a:ln w="28575" cap="flat" cmpd="sng">
            <a:solidFill>
              <a:srgbClr val="625348"/>
            </a:solidFill>
            <a:round/>
            <a:headEnd/>
            <a:tailEnd/>
          </a:ln>
          <a:extLst>
            <a:ext uri="{909E8E84-426E-40DD-AFC4-6F175D3DCCD1}">
              <a14:hiddenFill xmlns:a14="http://schemas.microsoft.com/office/drawing/2010/main" xmlns="">
                <a:noFill/>
              </a14:hiddenFill>
            </a:ext>
          </a:extLst>
        </p:spPr>
        <p:txBody>
          <a:bodyPr/>
          <a:lstStyle/>
          <a:p>
            <a:endParaRPr lang="zh-CN" altLang="en-US"/>
          </a:p>
        </p:txBody>
      </p:sp>
      <p:sp>
        <p:nvSpPr>
          <p:cNvPr id="17" name="TextBox 16"/>
          <p:cNvSpPr>
            <a:spLocks noChangeArrowheads="1"/>
          </p:cNvSpPr>
          <p:nvPr/>
        </p:nvSpPr>
        <p:spPr bwMode="auto">
          <a:xfrm>
            <a:off x="827807" y="1059855"/>
            <a:ext cx="2232025" cy="2915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300000"/>
              </a:lnSpc>
            </a:pPr>
            <a:r>
              <a:rPr lang="zh-CN" altLang="en-US" sz="1600" dirty="0">
                <a:latin typeface="微软雅黑" pitchFamily="34" charset="-122"/>
                <a:ea typeface="微软雅黑" pitchFamily="34" charset="-122"/>
                <a:sym typeface="微软雅黑" pitchFamily="34" charset="-122"/>
              </a:rPr>
              <a:t>点击添加图表说明</a:t>
            </a:r>
          </a:p>
          <a:p>
            <a:pPr algn="ctr">
              <a:lnSpc>
                <a:spcPct val="300000"/>
              </a:lnSpc>
            </a:pPr>
            <a:r>
              <a:rPr lang="zh-CN" altLang="en-US" sz="1600" dirty="0">
                <a:latin typeface="微软雅黑" pitchFamily="34" charset="-122"/>
                <a:ea typeface="微软雅黑" pitchFamily="34" charset="-122"/>
                <a:sym typeface="微软雅黑" pitchFamily="34" charset="-122"/>
              </a:rPr>
              <a:t>点击添加图表说明</a:t>
            </a:r>
          </a:p>
          <a:p>
            <a:pPr algn="ctr">
              <a:lnSpc>
                <a:spcPct val="300000"/>
              </a:lnSpc>
            </a:pPr>
            <a:r>
              <a:rPr lang="zh-CN" altLang="en-US" sz="1600" dirty="0" smtClean="0">
                <a:latin typeface="微软雅黑" pitchFamily="34" charset="-122"/>
                <a:ea typeface="微软雅黑" pitchFamily="34" charset="-122"/>
                <a:sym typeface="微软雅黑" pitchFamily="34" charset="-122"/>
              </a:rPr>
              <a:t>点击添加图表说明</a:t>
            </a:r>
            <a:endParaRPr lang="en-US" altLang="zh-CN" sz="1600" dirty="0" smtClean="0">
              <a:latin typeface="微软雅黑" pitchFamily="34" charset="-122"/>
              <a:ea typeface="微软雅黑" pitchFamily="34" charset="-122"/>
              <a:sym typeface="微软雅黑" pitchFamily="34" charset="-122"/>
            </a:endParaRPr>
          </a:p>
          <a:p>
            <a:pPr algn="ctr">
              <a:lnSpc>
                <a:spcPct val="300000"/>
              </a:lnSpc>
            </a:pPr>
            <a:r>
              <a:rPr lang="zh-CN" altLang="en-US" sz="1600" dirty="0" smtClean="0">
                <a:latin typeface="微软雅黑" pitchFamily="34" charset="-122"/>
                <a:ea typeface="微软雅黑" pitchFamily="34" charset="-122"/>
                <a:sym typeface="微软雅黑" pitchFamily="34" charset="-122"/>
              </a:rPr>
              <a:t>点击</a:t>
            </a:r>
            <a:r>
              <a:rPr lang="zh-CN" altLang="en-US" sz="1600" dirty="0">
                <a:latin typeface="微软雅黑" pitchFamily="34" charset="-122"/>
                <a:ea typeface="微软雅黑" pitchFamily="34" charset="-122"/>
                <a:sym typeface="微软雅黑" pitchFamily="34" charset="-122"/>
              </a:rPr>
              <a:t>添加图表</a:t>
            </a:r>
            <a:r>
              <a:rPr lang="zh-CN" altLang="en-US" sz="1600" dirty="0" smtClean="0">
                <a:latin typeface="微软雅黑" pitchFamily="34" charset="-122"/>
                <a:ea typeface="微软雅黑" pitchFamily="34" charset="-122"/>
                <a:sym typeface="微软雅黑" pitchFamily="34" charset="-122"/>
              </a:rPr>
              <a:t>说明</a:t>
            </a:r>
            <a:endParaRPr lang="zh-CN" altLang="en-US" sz="1600" dirty="0"/>
          </a:p>
        </p:txBody>
      </p:sp>
    </p:spTree>
    <p:extLst>
      <p:ext uri="{BB962C8B-B14F-4D97-AF65-F5344CB8AC3E}">
        <p14:creationId xmlns:p14="http://schemas.microsoft.com/office/powerpoint/2010/main" xmlns="" val="2425318335"/>
      </p:ext>
    </p:extLst>
  </p:cSld>
  <p:clrMapOvr>
    <a:masterClrMapping/>
  </p:clrMapOvr>
  <mc:AlternateContent xmlns:mc="http://schemas.openxmlformats.org/markup-compatibility/2006">
    <mc:Choice xmlns:p14="http://schemas.microsoft.com/office/powerpoint/2010/main" xmlns=""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par>
                                <p:cTn id="39" presetID="10" presetClass="entr" presetSubtype="0" fill="hold" grpId="0" nodeType="withEffect">
                                  <p:stCondLst>
                                    <p:cond delay="100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par>
                                <p:cTn id="42" presetID="22" presetClass="entr" presetSubtype="8" fill="hold" grpId="0" nodeType="withEffect">
                                  <p:stCondLst>
                                    <p:cond delay="100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500"/>
                                        <p:tgtEl>
                                          <p:spTgt spid="10"/>
                                        </p:tgtEl>
                                      </p:cBhvr>
                                    </p:animEffect>
                                  </p:childTnLst>
                                </p:cTn>
                              </p:par>
                              <p:par>
                                <p:cTn id="45" presetID="10" presetClass="entr" presetSubtype="0" fill="hold" grpId="0" nodeType="withEffect">
                                  <p:stCondLst>
                                    <p:cond delay="150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par>
                                <p:cTn id="48" presetID="22" presetClass="entr" presetSubtype="8" fill="hold" grpId="0" nodeType="withEffect">
                                  <p:stCondLst>
                                    <p:cond delay="150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par>
                                <p:cTn id="51" presetID="10" presetClass="entr" presetSubtype="0" fill="hold" grpId="0" nodeType="withEffect">
                                  <p:stCondLst>
                                    <p:cond delay="200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12"/>
          <p:cNvSpPr txBox="1">
            <a:spLocks noChangeArrowheads="1"/>
          </p:cNvSpPr>
          <p:nvPr/>
        </p:nvSpPr>
        <p:spPr bwMode="auto">
          <a:xfrm>
            <a:off x="377794" y="125262"/>
            <a:ext cx="31891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Font typeface="Arial" charset="0"/>
              <a:buChar char="»"/>
              <a:defRPr sz="2000">
                <a:solidFill>
                  <a:schemeClr val="tx1"/>
                </a:solidFill>
                <a:latin typeface="Calibri" pitchFamily="34" charset="0"/>
                <a:ea typeface="宋体" pitchFamily="2" charset="-122"/>
              </a:defRPr>
            </a:lvl6pPr>
            <a:lvl7pPr eaLnBrk="0" fontAlgn="base" hangingPunct="0">
              <a:spcAft>
                <a:spcPct val="0"/>
              </a:spcAft>
              <a:buFont typeface="Arial" charset="0"/>
              <a:buChar char="»"/>
              <a:defRPr sz="2000">
                <a:solidFill>
                  <a:schemeClr val="tx1"/>
                </a:solidFill>
                <a:latin typeface="Calibri" pitchFamily="34" charset="0"/>
                <a:ea typeface="宋体" pitchFamily="2" charset="-122"/>
              </a:defRPr>
            </a:lvl7pPr>
            <a:lvl8pPr eaLnBrk="0" fontAlgn="base" hangingPunct="0">
              <a:spcAft>
                <a:spcPct val="0"/>
              </a:spcAft>
              <a:buFont typeface="Arial" charset="0"/>
              <a:buChar char="»"/>
              <a:defRPr sz="2000">
                <a:solidFill>
                  <a:schemeClr val="tx1"/>
                </a:solidFill>
                <a:latin typeface="Calibri" pitchFamily="34" charset="0"/>
                <a:ea typeface="宋体" pitchFamily="2" charset="-122"/>
              </a:defRPr>
            </a:lvl8pPr>
            <a:lvl9pPr eaLnBrk="0" fontAlgn="base" hangingPunct="0">
              <a:spcAft>
                <a:spcPct val="0"/>
              </a:spcAft>
              <a:buFont typeface="Arial" charset="0"/>
              <a:buChar char="»"/>
              <a:defRPr sz="2000">
                <a:solidFill>
                  <a:schemeClr val="tx1"/>
                </a:solidFill>
                <a:latin typeface="Calibri" pitchFamily="34" charset="0"/>
                <a:ea typeface="宋体" pitchFamily="2" charset="-122"/>
              </a:defRPr>
            </a:lvl9pPr>
          </a:lstStyle>
          <a:p>
            <a:r>
              <a:rPr lang="zh-CN" altLang="en-US" sz="2000" b="1" dirty="0" smtClean="0">
                <a:latin typeface="微软雅黑" pitchFamily="34" charset="-122"/>
                <a:ea typeface="微软雅黑" pitchFamily="34" charset="-122"/>
              </a:rPr>
              <a:t>单击此处添加标题内容</a:t>
            </a:r>
            <a:endParaRPr lang="zh-CN" altLang="en-US" sz="2000" b="1" dirty="0">
              <a:latin typeface="微软雅黑" pitchFamily="34" charset="-122"/>
              <a:ea typeface="微软雅黑" pitchFamily="34" charset="-122"/>
            </a:endParaRPr>
          </a:p>
        </p:txBody>
      </p:sp>
      <p:grpSp>
        <p:nvGrpSpPr>
          <p:cNvPr id="4" name="组合 68"/>
          <p:cNvGrpSpPr>
            <a:grpSpLocks/>
          </p:cNvGrpSpPr>
          <p:nvPr/>
        </p:nvGrpSpPr>
        <p:grpSpPr bwMode="auto">
          <a:xfrm>
            <a:off x="1727926" y="2055220"/>
            <a:ext cx="5563532" cy="798909"/>
            <a:chOff x="820738" y="2889250"/>
            <a:chExt cx="7419975" cy="1065213"/>
          </a:xfrm>
        </p:grpSpPr>
        <p:sp>
          <p:nvSpPr>
            <p:cNvPr id="5" name="AutoShape 49"/>
            <p:cNvSpPr>
              <a:spLocks noChangeArrowheads="1"/>
            </p:cNvSpPr>
            <p:nvPr/>
          </p:nvSpPr>
          <p:spPr bwMode="auto">
            <a:xfrm flipH="1">
              <a:off x="5397500" y="2889250"/>
              <a:ext cx="828675" cy="1065213"/>
            </a:xfrm>
            <a:prstGeom prst="rightArrow">
              <a:avLst>
                <a:gd name="adj1" fmla="val 70389"/>
                <a:gd name="adj2" fmla="val 68255"/>
              </a:avLst>
            </a:prstGeom>
            <a:solidFill>
              <a:srgbClr val="B2B2B2">
                <a:alpha val="69803"/>
              </a:srgbClr>
            </a:solidFill>
            <a:ln w="12700" algn="ctr">
              <a:solidFill>
                <a:schemeClr val="bg2"/>
              </a:solidFill>
              <a:round/>
              <a:headEnd/>
              <a:tailEnd/>
            </a:ln>
          </p:spPr>
          <p:txBody>
            <a:bodyPr anchor="ctr"/>
            <a:lstStyle/>
            <a:p>
              <a:pPr algn="ctr"/>
              <a:endParaRPr lang="zh-CN" altLang="zh-CN">
                <a:solidFill>
                  <a:srgbClr val="FFFFFF"/>
                </a:solidFill>
                <a:latin typeface="Calibri" pitchFamily="34" charset="0"/>
              </a:endParaRPr>
            </a:p>
          </p:txBody>
        </p:sp>
        <p:grpSp>
          <p:nvGrpSpPr>
            <p:cNvPr id="6" name="组合 67"/>
            <p:cNvGrpSpPr>
              <a:grpSpLocks/>
            </p:cNvGrpSpPr>
            <p:nvPr/>
          </p:nvGrpSpPr>
          <p:grpSpPr bwMode="auto">
            <a:xfrm>
              <a:off x="820738" y="2889250"/>
              <a:ext cx="7419975" cy="1065213"/>
              <a:chOff x="820738" y="2889250"/>
              <a:chExt cx="7419975" cy="1065213"/>
            </a:xfrm>
          </p:grpSpPr>
          <p:sp>
            <p:nvSpPr>
              <p:cNvPr id="7" name="圆角矩形 37"/>
              <p:cNvSpPr>
                <a:spLocks noChangeArrowheads="1"/>
              </p:cNvSpPr>
              <p:nvPr/>
            </p:nvSpPr>
            <p:spPr bwMode="auto">
              <a:xfrm>
                <a:off x="6259513" y="3043238"/>
                <a:ext cx="1981200" cy="755650"/>
              </a:xfrm>
              <a:prstGeom prst="roundRect">
                <a:avLst>
                  <a:gd name="adj" fmla="val 3278"/>
                </a:avLst>
              </a:prstGeom>
              <a:solidFill>
                <a:srgbClr val="B2B2B2">
                  <a:alpha val="69803"/>
                </a:srgbClr>
              </a:solidFill>
              <a:ln w="12700" algn="ctr">
                <a:solidFill>
                  <a:schemeClr val="bg2"/>
                </a:solidFill>
                <a:round/>
                <a:headEnd/>
                <a:tailEnd/>
              </a:ln>
            </p:spPr>
            <p:txBody>
              <a:bodyPr anchor="ctr"/>
              <a:lstStyle/>
              <a:p>
                <a:pPr algn="ctr"/>
                <a:endParaRPr lang="zh-CN" altLang="en-US">
                  <a:solidFill>
                    <a:srgbClr val="FFFFFF"/>
                  </a:solidFill>
                  <a:latin typeface="Calibri" pitchFamily="34" charset="0"/>
                </a:endParaRPr>
              </a:p>
            </p:txBody>
          </p:sp>
          <p:sp>
            <p:nvSpPr>
              <p:cNvPr id="8" name="Text Box 18"/>
              <p:cNvSpPr txBox="1">
                <a:spLocks noChangeArrowheads="1"/>
              </p:cNvSpPr>
              <p:nvPr/>
            </p:nvSpPr>
            <p:spPr bwMode="gray">
              <a:xfrm>
                <a:off x="6637338" y="3252788"/>
                <a:ext cx="15573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lang="zh-CN" altLang="en-US" sz="1200" dirty="0">
                    <a:latin typeface="微软雅黑" pitchFamily="34" charset="-122"/>
                    <a:ea typeface="微软雅黑" pitchFamily="34" charset="-122"/>
                  </a:rPr>
                  <a:t>点击添加文本</a:t>
                </a:r>
              </a:p>
            </p:txBody>
          </p:sp>
          <p:grpSp>
            <p:nvGrpSpPr>
              <p:cNvPr id="9" name="组合 57"/>
              <p:cNvGrpSpPr>
                <a:grpSpLocks/>
              </p:cNvGrpSpPr>
              <p:nvPr/>
            </p:nvGrpSpPr>
            <p:grpSpPr bwMode="auto">
              <a:xfrm>
                <a:off x="820738" y="2889250"/>
                <a:ext cx="2854325" cy="1065213"/>
                <a:chOff x="820118" y="3112105"/>
                <a:chExt cx="2854732" cy="1065212"/>
              </a:xfrm>
            </p:grpSpPr>
            <p:sp>
              <p:nvSpPr>
                <p:cNvPr id="11" name="AutoShape 71"/>
                <p:cNvSpPr>
                  <a:spLocks noChangeArrowheads="1"/>
                </p:cNvSpPr>
                <p:nvPr/>
              </p:nvSpPr>
              <p:spPr bwMode="auto">
                <a:xfrm>
                  <a:off x="2846850" y="3112105"/>
                  <a:ext cx="828000" cy="1065212"/>
                </a:xfrm>
                <a:prstGeom prst="rightArrow">
                  <a:avLst>
                    <a:gd name="adj1" fmla="val 70389"/>
                    <a:gd name="adj2" fmla="val 62116"/>
                  </a:avLst>
                </a:prstGeom>
                <a:solidFill>
                  <a:srgbClr val="B2B2B2">
                    <a:alpha val="69803"/>
                  </a:srgbClr>
                </a:solidFill>
                <a:ln w="12700" algn="ctr">
                  <a:solidFill>
                    <a:schemeClr val="bg2"/>
                  </a:solidFill>
                  <a:round/>
                  <a:headEnd/>
                  <a:tailEnd/>
                </a:ln>
              </p:spPr>
              <p:txBody>
                <a:bodyPr anchor="ctr"/>
                <a:lstStyle/>
                <a:p>
                  <a:pPr algn="ctr"/>
                  <a:endParaRPr lang="zh-CN" altLang="zh-CN">
                    <a:solidFill>
                      <a:srgbClr val="FFFFFF"/>
                    </a:solidFill>
                    <a:latin typeface="Calibri" pitchFamily="34" charset="0"/>
                  </a:endParaRPr>
                </a:p>
              </p:txBody>
            </p:sp>
            <p:sp>
              <p:nvSpPr>
                <p:cNvPr id="12" name="圆角矩形 16"/>
                <p:cNvSpPr>
                  <a:spLocks noChangeArrowheads="1"/>
                </p:cNvSpPr>
                <p:nvPr/>
              </p:nvSpPr>
              <p:spPr bwMode="auto">
                <a:xfrm>
                  <a:off x="820118" y="3266711"/>
                  <a:ext cx="1980000" cy="756000"/>
                </a:xfrm>
                <a:prstGeom prst="roundRect">
                  <a:avLst>
                    <a:gd name="adj" fmla="val 3278"/>
                  </a:avLst>
                </a:prstGeom>
                <a:solidFill>
                  <a:srgbClr val="B2B2B2">
                    <a:alpha val="69803"/>
                  </a:srgbClr>
                </a:solidFill>
                <a:ln w="12700" algn="ctr">
                  <a:solidFill>
                    <a:schemeClr val="bg2"/>
                  </a:solidFill>
                  <a:round/>
                  <a:headEnd/>
                  <a:tailEnd/>
                </a:ln>
              </p:spPr>
              <p:txBody>
                <a:bodyPr anchor="ctr"/>
                <a:lstStyle/>
                <a:p>
                  <a:pPr algn="ctr"/>
                  <a:endParaRPr lang="zh-CN" altLang="en-US">
                    <a:solidFill>
                      <a:srgbClr val="FFFFFF"/>
                    </a:solidFill>
                    <a:latin typeface="Calibri" pitchFamily="34" charset="0"/>
                  </a:endParaRPr>
                </a:p>
              </p:txBody>
            </p:sp>
          </p:grpSp>
          <p:sp>
            <p:nvSpPr>
              <p:cNvPr id="10" name="Text Box 18"/>
              <p:cNvSpPr txBox="1">
                <a:spLocks noChangeArrowheads="1"/>
              </p:cNvSpPr>
              <p:nvPr/>
            </p:nvSpPr>
            <p:spPr bwMode="gray">
              <a:xfrm>
                <a:off x="820738" y="3252788"/>
                <a:ext cx="155416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lang="zh-CN" altLang="en-US" sz="1200" dirty="0">
                    <a:latin typeface="微软雅黑" pitchFamily="34" charset="-122"/>
                    <a:ea typeface="微软雅黑" pitchFamily="34" charset="-122"/>
                  </a:rPr>
                  <a:t>点击添加文本</a:t>
                </a:r>
              </a:p>
            </p:txBody>
          </p:sp>
        </p:grpSp>
      </p:grpSp>
      <p:grpSp>
        <p:nvGrpSpPr>
          <p:cNvPr id="13" name="组合 66"/>
          <p:cNvGrpSpPr>
            <a:grpSpLocks/>
          </p:cNvGrpSpPr>
          <p:nvPr/>
        </p:nvGrpSpPr>
        <p:grpSpPr bwMode="auto">
          <a:xfrm>
            <a:off x="2282612" y="1120579"/>
            <a:ext cx="4444636" cy="2650331"/>
            <a:chOff x="1560513" y="1643063"/>
            <a:chExt cx="5927725" cy="3533775"/>
          </a:xfrm>
        </p:grpSpPr>
        <p:sp>
          <p:nvSpPr>
            <p:cNvPr id="14" name="AutoShape 75"/>
            <p:cNvSpPr>
              <a:spLocks noChangeArrowheads="1"/>
            </p:cNvSpPr>
            <p:nvPr/>
          </p:nvSpPr>
          <p:spPr bwMode="auto">
            <a:xfrm rot="-2700000">
              <a:off x="3473821" y="3951288"/>
              <a:ext cx="828304" cy="1080483"/>
            </a:xfrm>
            <a:prstGeom prst="rightArrow">
              <a:avLst>
                <a:gd name="adj1" fmla="val 70389"/>
                <a:gd name="adj2" fmla="val 65694"/>
              </a:avLst>
            </a:prstGeom>
            <a:solidFill>
              <a:srgbClr val="B2B2B2">
                <a:alpha val="69803"/>
              </a:srgbClr>
            </a:solidFill>
            <a:ln w="12700" algn="ctr">
              <a:solidFill>
                <a:schemeClr val="bg2"/>
              </a:solidFill>
              <a:round/>
              <a:headEnd/>
              <a:tailEnd/>
            </a:ln>
          </p:spPr>
          <p:txBody>
            <a:bodyPr anchor="ctr"/>
            <a:lstStyle/>
            <a:p>
              <a:pPr algn="ctr"/>
              <a:endParaRPr lang="zh-CN" altLang="zh-CN">
                <a:solidFill>
                  <a:srgbClr val="FFFFFF"/>
                </a:solidFill>
                <a:latin typeface="Calibri" pitchFamily="34" charset="0"/>
              </a:endParaRPr>
            </a:p>
          </p:txBody>
        </p:sp>
        <p:sp>
          <p:nvSpPr>
            <p:cNvPr id="15" name="圆角矩形 23"/>
            <p:cNvSpPr>
              <a:spLocks noChangeArrowheads="1"/>
            </p:cNvSpPr>
            <p:nvPr/>
          </p:nvSpPr>
          <p:spPr bwMode="auto">
            <a:xfrm>
              <a:off x="1560513" y="4420500"/>
              <a:ext cx="1980727" cy="756338"/>
            </a:xfrm>
            <a:prstGeom prst="roundRect">
              <a:avLst>
                <a:gd name="adj" fmla="val 3278"/>
              </a:avLst>
            </a:prstGeom>
            <a:solidFill>
              <a:srgbClr val="B2B2B2">
                <a:alpha val="69803"/>
              </a:srgbClr>
            </a:solidFill>
            <a:ln w="12700" algn="ctr">
              <a:solidFill>
                <a:schemeClr val="bg2"/>
              </a:solidFill>
              <a:round/>
              <a:headEnd/>
              <a:tailEnd/>
            </a:ln>
          </p:spPr>
          <p:txBody>
            <a:bodyPr anchor="ctr"/>
            <a:lstStyle/>
            <a:p>
              <a:pPr algn="ctr"/>
              <a:endParaRPr lang="zh-CN" altLang="en-US">
                <a:solidFill>
                  <a:srgbClr val="FFFFFF"/>
                </a:solidFill>
                <a:latin typeface="Calibri" pitchFamily="34" charset="0"/>
              </a:endParaRPr>
            </a:p>
          </p:txBody>
        </p:sp>
        <p:grpSp>
          <p:nvGrpSpPr>
            <p:cNvPr id="16" name="组合 74"/>
            <p:cNvGrpSpPr>
              <a:grpSpLocks/>
            </p:cNvGrpSpPr>
            <p:nvPr/>
          </p:nvGrpSpPr>
          <p:grpSpPr bwMode="auto">
            <a:xfrm>
              <a:off x="4767263" y="1643063"/>
              <a:ext cx="2720975" cy="1239837"/>
              <a:chOff x="4767688" y="1866174"/>
              <a:chExt cx="2720177" cy="1239951"/>
            </a:xfrm>
          </p:grpSpPr>
          <p:sp>
            <p:nvSpPr>
              <p:cNvPr id="19" name="AutoShape 67"/>
              <p:cNvSpPr>
                <a:spLocks noChangeArrowheads="1"/>
              </p:cNvSpPr>
              <p:nvPr/>
            </p:nvSpPr>
            <p:spPr bwMode="auto">
              <a:xfrm rot="18900000" flipH="1">
                <a:off x="4767688" y="2040912"/>
                <a:ext cx="828000" cy="1065213"/>
              </a:xfrm>
              <a:prstGeom prst="rightArrow">
                <a:avLst>
                  <a:gd name="adj1" fmla="val 70389"/>
                  <a:gd name="adj2" fmla="val 63769"/>
                </a:avLst>
              </a:prstGeom>
              <a:solidFill>
                <a:srgbClr val="B2B2B2">
                  <a:alpha val="69803"/>
                </a:srgbClr>
              </a:solidFill>
              <a:ln w="12700" algn="ctr">
                <a:solidFill>
                  <a:schemeClr val="bg2"/>
                </a:solidFill>
                <a:round/>
                <a:headEnd/>
                <a:tailEnd/>
              </a:ln>
            </p:spPr>
            <p:txBody>
              <a:bodyPr anchor="ctr"/>
              <a:lstStyle/>
              <a:p>
                <a:pPr algn="ctr"/>
                <a:endParaRPr lang="zh-CN" altLang="zh-CN">
                  <a:solidFill>
                    <a:srgbClr val="FFFFFF"/>
                  </a:solidFill>
                  <a:latin typeface="Calibri" pitchFamily="34" charset="0"/>
                </a:endParaRPr>
              </a:p>
            </p:txBody>
          </p:sp>
          <p:sp>
            <p:nvSpPr>
              <p:cNvPr id="20" name="圆角矩形 44"/>
              <p:cNvSpPr>
                <a:spLocks noChangeArrowheads="1"/>
              </p:cNvSpPr>
              <p:nvPr/>
            </p:nvSpPr>
            <p:spPr bwMode="auto">
              <a:xfrm>
                <a:off x="5507865" y="1866174"/>
                <a:ext cx="1980000" cy="756000"/>
              </a:xfrm>
              <a:prstGeom prst="roundRect">
                <a:avLst>
                  <a:gd name="adj" fmla="val 3278"/>
                </a:avLst>
              </a:prstGeom>
              <a:solidFill>
                <a:srgbClr val="B2B2B2">
                  <a:alpha val="69803"/>
                </a:srgbClr>
              </a:solidFill>
              <a:ln w="12700" algn="ctr">
                <a:solidFill>
                  <a:schemeClr val="bg2"/>
                </a:solidFill>
                <a:round/>
                <a:headEnd/>
                <a:tailEnd/>
              </a:ln>
            </p:spPr>
            <p:txBody>
              <a:bodyPr anchor="ctr"/>
              <a:lstStyle/>
              <a:p>
                <a:pPr algn="ctr"/>
                <a:endParaRPr lang="zh-CN" altLang="en-US">
                  <a:solidFill>
                    <a:srgbClr val="FFFFFF"/>
                  </a:solidFill>
                  <a:latin typeface="Calibri" pitchFamily="34" charset="0"/>
                </a:endParaRPr>
              </a:p>
            </p:txBody>
          </p:sp>
        </p:grpSp>
        <p:sp>
          <p:nvSpPr>
            <p:cNvPr id="17" name="Text Box 18"/>
            <p:cNvSpPr txBox="1">
              <a:spLocks noChangeArrowheads="1"/>
            </p:cNvSpPr>
            <p:nvPr/>
          </p:nvSpPr>
          <p:spPr bwMode="gray">
            <a:xfrm>
              <a:off x="5915026" y="1851024"/>
              <a:ext cx="15573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lang="zh-CN" altLang="en-US" sz="1200" dirty="0">
                  <a:latin typeface="微软雅黑" pitchFamily="34" charset="-122"/>
                  <a:ea typeface="微软雅黑" pitchFamily="34" charset="-122"/>
                </a:rPr>
                <a:t>点击添加文本</a:t>
              </a:r>
            </a:p>
          </p:txBody>
        </p:sp>
        <p:sp>
          <p:nvSpPr>
            <p:cNvPr id="18" name="Text Box 18"/>
            <p:cNvSpPr txBox="1">
              <a:spLocks noChangeArrowheads="1"/>
            </p:cNvSpPr>
            <p:nvPr/>
          </p:nvSpPr>
          <p:spPr bwMode="gray">
            <a:xfrm>
              <a:off x="1595438" y="4629150"/>
              <a:ext cx="156368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lang="zh-CN" altLang="en-US" sz="1200" dirty="0">
                  <a:latin typeface="微软雅黑" pitchFamily="34" charset="-122"/>
                  <a:ea typeface="微软雅黑" pitchFamily="34" charset="-122"/>
                </a:rPr>
                <a:t>点击添加文本</a:t>
              </a:r>
            </a:p>
          </p:txBody>
        </p:sp>
      </p:grpSp>
      <p:grpSp>
        <p:nvGrpSpPr>
          <p:cNvPr id="21" name="组合 64"/>
          <p:cNvGrpSpPr>
            <a:grpSpLocks/>
          </p:cNvGrpSpPr>
          <p:nvPr/>
        </p:nvGrpSpPr>
        <p:grpSpPr bwMode="auto">
          <a:xfrm>
            <a:off x="2282612" y="1120579"/>
            <a:ext cx="4444636" cy="2650331"/>
            <a:chOff x="1560513" y="1643063"/>
            <a:chExt cx="5927725" cy="3533775"/>
          </a:xfrm>
        </p:grpSpPr>
        <p:grpSp>
          <p:nvGrpSpPr>
            <p:cNvPr id="22" name="组合 63"/>
            <p:cNvGrpSpPr>
              <a:grpSpLocks/>
            </p:cNvGrpSpPr>
            <p:nvPr/>
          </p:nvGrpSpPr>
          <p:grpSpPr bwMode="auto">
            <a:xfrm>
              <a:off x="1560513" y="1643063"/>
              <a:ext cx="2865437" cy="1120775"/>
              <a:chOff x="1560513" y="1643063"/>
              <a:chExt cx="2865437" cy="1120775"/>
            </a:xfrm>
          </p:grpSpPr>
          <p:grpSp>
            <p:nvGrpSpPr>
              <p:cNvPr id="28" name="组合 76"/>
              <p:cNvGrpSpPr>
                <a:grpSpLocks/>
              </p:cNvGrpSpPr>
              <p:nvPr/>
            </p:nvGrpSpPr>
            <p:grpSpPr bwMode="auto">
              <a:xfrm>
                <a:off x="1560513" y="1643063"/>
                <a:ext cx="2865437" cy="1120775"/>
                <a:chOff x="1560898" y="1866174"/>
                <a:chExt cx="2864440" cy="1121345"/>
              </a:xfrm>
            </p:grpSpPr>
            <p:sp>
              <p:nvSpPr>
                <p:cNvPr id="30" name="AutoShape 73"/>
                <p:cNvSpPr>
                  <a:spLocks noChangeArrowheads="1"/>
                </p:cNvSpPr>
                <p:nvPr/>
              </p:nvSpPr>
              <p:spPr bwMode="auto">
                <a:xfrm rot="2700000">
                  <a:off x="3478732" y="2040912"/>
                  <a:ext cx="828000" cy="1065213"/>
                </a:xfrm>
                <a:prstGeom prst="rightArrow">
                  <a:avLst>
                    <a:gd name="adj1" fmla="val 70389"/>
                    <a:gd name="adj2" fmla="val 63769"/>
                  </a:avLst>
                </a:prstGeom>
                <a:solidFill>
                  <a:srgbClr val="B2B2B2">
                    <a:alpha val="69803"/>
                  </a:srgbClr>
                </a:solidFill>
                <a:ln w="12700" algn="ctr">
                  <a:solidFill>
                    <a:schemeClr val="bg2"/>
                  </a:solidFill>
                  <a:round/>
                  <a:headEnd/>
                  <a:tailEnd/>
                </a:ln>
              </p:spPr>
              <p:txBody>
                <a:bodyPr anchor="ctr"/>
                <a:lstStyle/>
                <a:p>
                  <a:pPr algn="ctr"/>
                  <a:endParaRPr lang="zh-CN" altLang="zh-CN">
                    <a:solidFill>
                      <a:srgbClr val="FFFFFF"/>
                    </a:solidFill>
                    <a:latin typeface="Calibri" pitchFamily="34" charset="0"/>
                  </a:endParaRPr>
                </a:p>
              </p:txBody>
            </p:sp>
            <p:sp>
              <p:nvSpPr>
                <p:cNvPr id="31" name="圆角矩形 9"/>
                <p:cNvSpPr>
                  <a:spLocks noChangeArrowheads="1"/>
                </p:cNvSpPr>
                <p:nvPr/>
              </p:nvSpPr>
              <p:spPr bwMode="auto">
                <a:xfrm>
                  <a:off x="1560898" y="1866174"/>
                  <a:ext cx="1980000" cy="756000"/>
                </a:xfrm>
                <a:prstGeom prst="roundRect">
                  <a:avLst>
                    <a:gd name="adj" fmla="val 3278"/>
                  </a:avLst>
                </a:prstGeom>
                <a:solidFill>
                  <a:srgbClr val="B2B2B2">
                    <a:alpha val="69803"/>
                  </a:srgbClr>
                </a:solidFill>
                <a:ln w="12700" algn="ctr">
                  <a:solidFill>
                    <a:schemeClr val="bg2"/>
                  </a:solidFill>
                  <a:round/>
                  <a:headEnd/>
                  <a:tailEnd/>
                </a:ln>
              </p:spPr>
              <p:txBody>
                <a:bodyPr anchor="ctr"/>
                <a:lstStyle/>
                <a:p>
                  <a:pPr algn="ctr"/>
                  <a:endParaRPr lang="zh-CN" altLang="en-US">
                    <a:solidFill>
                      <a:srgbClr val="FFFFFF"/>
                    </a:solidFill>
                    <a:latin typeface="Calibri" pitchFamily="34" charset="0"/>
                  </a:endParaRPr>
                </a:p>
              </p:txBody>
            </p:sp>
          </p:grpSp>
          <p:sp>
            <p:nvSpPr>
              <p:cNvPr id="29" name="Text Box 18"/>
              <p:cNvSpPr txBox="1">
                <a:spLocks noChangeArrowheads="1"/>
              </p:cNvSpPr>
              <p:nvPr/>
            </p:nvSpPr>
            <p:spPr bwMode="gray">
              <a:xfrm>
                <a:off x="1647825" y="1851024"/>
                <a:ext cx="15573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lang="zh-CN" altLang="en-US" sz="1200" dirty="0">
                    <a:latin typeface="微软雅黑" pitchFamily="34" charset="-122"/>
                    <a:ea typeface="微软雅黑" pitchFamily="34" charset="-122"/>
                  </a:rPr>
                  <a:t>点击添加文本</a:t>
                </a:r>
              </a:p>
            </p:txBody>
          </p:sp>
        </p:grpSp>
        <p:grpSp>
          <p:nvGrpSpPr>
            <p:cNvPr id="23" name="组合 62"/>
            <p:cNvGrpSpPr>
              <a:grpSpLocks/>
            </p:cNvGrpSpPr>
            <p:nvPr/>
          </p:nvGrpSpPr>
          <p:grpSpPr bwMode="auto">
            <a:xfrm>
              <a:off x="4649788" y="4076700"/>
              <a:ext cx="2838450" cy="1100138"/>
              <a:chOff x="4649788" y="4076700"/>
              <a:chExt cx="2838450" cy="1100138"/>
            </a:xfrm>
          </p:grpSpPr>
          <p:grpSp>
            <p:nvGrpSpPr>
              <p:cNvPr id="24" name="组合 72"/>
              <p:cNvGrpSpPr>
                <a:grpSpLocks/>
              </p:cNvGrpSpPr>
              <p:nvPr/>
            </p:nvGrpSpPr>
            <p:grpSpPr bwMode="auto">
              <a:xfrm>
                <a:off x="4649788" y="4076700"/>
                <a:ext cx="2838450" cy="1100138"/>
                <a:chOff x="4649082" y="4299107"/>
                <a:chExt cx="2838783" cy="1100991"/>
              </a:xfrm>
            </p:grpSpPr>
            <p:sp>
              <p:nvSpPr>
                <p:cNvPr id="26" name="AutoShape 69"/>
                <p:cNvSpPr>
                  <a:spLocks noChangeArrowheads="1"/>
                </p:cNvSpPr>
                <p:nvPr/>
              </p:nvSpPr>
              <p:spPr bwMode="auto">
                <a:xfrm rot="2700000" flipH="1">
                  <a:off x="4767688" y="4180501"/>
                  <a:ext cx="828000" cy="1065212"/>
                </a:xfrm>
                <a:prstGeom prst="rightArrow">
                  <a:avLst>
                    <a:gd name="adj1" fmla="val 70389"/>
                    <a:gd name="adj2" fmla="val 64583"/>
                  </a:avLst>
                </a:prstGeom>
                <a:solidFill>
                  <a:srgbClr val="B2B2B2">
                    <a:alpha val="69803"/>
                  </a:srgbClr>
                </a:solidFill>
                <a:ln w="12700" algn="ctr">
                  <a:solidFill>
                    <a:schemeClr val="bg2"/>
                  </a:solidFill>
                  <a:round/>
                  <a:headEnd/>
                  <a:tailEnd/>
                </a:ln>
              </p:spPr>
              <p:txBody>
                <a:bodyPr anchor="ctr"/>
                <a:lstStyle/>
                <a:p>
                  <a:pPr algn="ctr"/>
                  <a:endParaRPr lang="zh-CN" altLang="zh-CN">
                    <a:solidFill>
                      <a:srgbClr val="FFFFFF"/>
                    </a:solidFill>
                    <a:latin typeface="Calibri" pitchFamily="34" charset="0"/>
                  </a:endParaRPr>
                </a:p>
              </p:txBody>
            </p:sp>
            <p:sp>
              <p:nvSpPr>
                <p:cNvPr id="27" name="圆角矩形 30"/>
                <p:cNvSpPr>
                  <a:spLocks noChangeArrowheads="1"/>
                </p:cNvSpPr>
                <p:nvPr/>
              </p:nvSpPr>
              <p:spPr bwMode="auto">
                <a:xfrm>
                  <a:off x="5507865" y="4644098"/>
                  <a:ext cx="1980000" cy="756000"/>
                </a:xfrm>
                <a:prstGeom prst="roundRect">
                  <a:avLst>
                    <a:gd name="adj" fmla="val 3278"/>
                  </a:avLst>
                </a:prstGeom>
                <a:solidFill>
                  <a:srgbClr val="B2B2B2">
                    <a:alpha val="69803"/>
                  </a:srgbClr>
                </a:solidFill>
                <a:ln w="12700" algn="ctr">
                  <a:solidFill>
                    <a:schemeClr val="bg2"/>
                  </a:solidFill>
                  <a:round/>
                  <a:headEnd/>
                  <a:tailEnd/>
                </a:ln>
              </p:spPr>
              <p:txBody>
                <a:bodyPr anchor="ctr"/>
                <a:lstStyle/>
                <a:p>
                  <a:pPr algn="ctr"/>
                  <a:endParaRPr lang="zh-CN" altLang="en-US">
                    <a:solidFill>
                      <a:srgbClr val="FFFFFF"/>
                    </a:solidFill>
                    <a:latin typeface="Calibri" pitchFamily="34" charset="0"/>
                  </a:endParaRPr>
                </a:p>
              </p:txBody>
            </p:sp>
          </p:grpSp>
          <p:sp>
            <p:nvSpPr>
              <p:cNvPr id="25" name="Text Box 18"/>
              <p:cNvSpPr txBox="1">
                <a:spLocks noChangeArrowheads="1"/>
              </p:cNvSpPr>
              <p:nvPr/>
            </p:nvSpPr>
            <p:spPr bwMode="gray">
              <a:xfrm>
                <a:off x="5810250" y="4629150"/>
                <a:ext cx="148907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eaLnBrk="1" hangingPunct="1">
                  <a:spcBef>
                    <a:spcPct val="50000"/>
                  </a:spcBef>
                </a:pPr>
                <a:r>
                  <a:rPr lang="zh-CN" altLang="en-US" sz="1200" dirty="0">
                    <a:latin typeface="微软雅黑" pitchFamily="34" charset="-122"/>
                    <a:ea typeface="微软雅黑" pitchFamily="34" charset="-122"/>
                  </a:rPr>
                  <a:t>点击添加文本</a:t>
                </a:r>
              </a:p>
            </p:txBody>
          </p:sp>
        </p:grpSp>
      </p:grpSp>
      <p:grpSp>
        <p:nvGrpSpPr>
          <p:cNvPr id="32" name="组合 58"/>
          <p:cNvGrpSpPr>
            <a:grpSpLocks/>
          </p:cNvGrpSpPr>
          <p:nvPr/>
        </p:nvGrpSpPr>
        <p:grpSpPr bwMode="auto">
          <a:xfrm>
            <a:off x="2946808" y="2170710"/>
            <a:ext cx="3135290" cy="567929"/>
            <a:chOff x="2445630" y="3043238"/>
            <a:chExt cx="4182183" cy="756619"/>
          </a:xfrm>
        </p:grpSpPr>
        <p:grpSp>
          <p:nvGrpSpPr>
            <p:cNvPr id="33" name="组合 24"/>
            <p:cNvGrpSpPr>
              <a:grpSpLocks noChangeAspect="1"/>
            </p:cNvGrpSpPr>
            <p:nvPr/>
          </p:nvGrpSpPr>
          <p:grpSpPr bwMode="auto">
            <a:xfrm>
              <a:off x="2445630" y="3043856"/>
              <a:ext cx="756764" cy="756001"/>
              <a:chOff x="2759075" y="2003425"/>
              <a:chExt cx="1376363" cy="1374775"/>
            </a:xfrm>
          </p:grpSpPr>
          <p:sp>
            <p:nvSpPr>
              <p:cNvPr id="39" name="椭圆 38"/>
              <p:cNvSpPr>
                <a:spLocks noChangeAspect="1"/>
              </p:cNvSpPr>
              <p:nvPr/>
            </p:nvSpPr>
            <p:spPr bwMode="auto">
              <a:xfrm>
                <a:off x="2759075" y="2002300"/>
                <a:ext cx="1377456" cy="1375900"/>
              </a:xfrm>
              <a:prstGeom prst="ellipse">
                <a:avLst/>
              </a:prstGeom>
              <a:gradFill rotWithShape="1">
                <a:gsLst>
                  <a:gs pos="0">
                    <a:schemeClr val="bg2"/>
                  </a:gs>
                  <a:gs pos="100000">
                    <a:schemeClr val="bg2">
                      <a:gamma/>
                      <a:shade val="46275"/>
                      <a:invGamma/>
                    </a:schemeClr>
                  </a:gs>
                </a:gsLst>
                <a:lin ang="2700000" scaled="1"/>
              </a:gradFill>
              <a:ln w="9525" algn="ctr">
                <a:noFill/>
                <a:round/>
                <a:headEnd/>
                <a:tailEnd/>
              </a:ln>
            </p:spPr>
            <p:txBody>
              <a:bodyPr anchor="ctr"/>
              <a:lstStyle/>
              <a:p>
                <a:pPr>
                  <a:defRPr/>
                </a:pPr>
                <a:endParaRPr lang="zh-CN" altLang="en-US">
                  <a:latin typeface="+mn-lt"/>
                  <a:ea typeface="+mn-ea"/>
                </a:endParaRPr>
              </a:p>
            </p:txBody>
          </p:sp>
          <p:sp>
            <p:nvSpPr>
              <p:cNvPr id="40" name="椭圆 117"/>
              <p:cNvSpPr>
                <a:spLocks noChangeAspect="1"/>
              </p:cNvSpPr>
              <p:nvPr/>
            </p:nvSpPr>
            <p:spPr bwMode="auto">
              <a:xfrm>
                <a:off x="2801469" y="2042642"/>
                <a:ext cx="1178379" cy="1178379"/>
              </a:xfrm>
              <a:prstGeom prst="ellipse">
                <a:avLst/>
              </a:prstGeom>
              <a:solidFill>
                <a:srgbClr val="8DC85C"/>
              </a:solidFill>
              <a:ln w="25400" algn="ctr">
                <a:solidFill>
                  <a:schemeClr val="bg1"/>
                </a:solidFill>
                <a:round/>
                <a:headEnd/>
                <a:tailEnd/>
              </a:ln>
            </p:spPr>
            <p:txBody>
              <a:bodyPr anchor="ctr"/>
              <a:lstStyle/>
              <a:p>
                <a:pPr algn="ctr"/>
                <a:endParaRPr lang="zh-CN" altLang="en-US">
                  <a:solidFill>
                    <a:srgbClr val="FFFFFF"/>
                  </a:solidFill>
                  <a:latin typeface="Calibri" pitchFamily="34" charset="0"/>
                </a:endParaRPr>
              </a:p>
            </p:txBody>
          </p:sp>
        </p:grpSp>
        <p:grpSp>
          <p:nvGrpSpPr>
            <p:cNvPr id="34" name="组合 41"/>
            <p:cNvGrpSpPr>
              <a:grpSpLocks noChangeAspect="1"/>
            </p:cNvGrpSpPr>
            <p:nvPr/>
          </p:nvGrpSpPr>
          <p:grpSpPr bwMode="auto">
            <a:xfrm>
              <a:off x="5870575" y="3043238"/>
              <a:ext cx="757238" cy="755650"/>
              <a:chOff x="2759075" y="2003425"/>
              <a:chExt cx="1376363" cy="1374775"/>
            </a:xfrm>
          </p:grpSpPr>
          <p:sp>
            <p:nvSpPr>
              <p:cNvPr id="37" name="椭圆 36"/>
              <p:cNvSpPr>
                <a:spLocks noChangeAspect="1"/>
              </p:cNvSpPr>
              <p:nvPr/>
            </p:nvSpPr>
            <p:spPr bwMode="auto">
              <a:xfrm>
                <a:off x="2758842" y="2003425"/>
                <a:ext cx="1376596" cy="1373652"/>
              </a:xfrm>
              <a:prstGeom prst="ellipse">
                <a:avLst/>
              </a:prstGeom>
              <a:gradFill rotWithShape="1">
                <a:gsLst>
                  <a:gs pos="0">
                    <a:schemeClr val="bg2"/>
                  </a:gs>
                  <a:gs pos="100000">
                    <a:schemeClr val="bg2">
                      <a:gamma/>
                      <a:shade val="46275"/>
                      <a:invGamma/>
                    </a:schemeClr>
                  </a:gs>
                </a:gsLst>
                <a:lin ang="2700000" scaled="1"/>
              </a:gradFill>
              <a:ln w="9525" algn="ctr">
                <a:noFill/>
                <a:round/>
                <a:headEnd/>
                <a:tailEnd/>
              </a:ln>
            </p:spPr>
            <p:txBody>
              <a:bodyPr anchor="ctr"/>
              <a:lstStyle/>
              <a:p>
                <a:pPr>
                  <a:defRPr/>
                </a:pPr>
                <a:endParaRPr lang="zh-CN" altLang="en-US">
                  <a:latin typeface="+mn-lt"/>
                  <a:ea typeface="+mn-ea"/>
                </a:endParaRPr>
              </a:p>
            </p:txBody>
          </p:sp>
          <p:sp>
            <p:nvSpPr>
              <p:cNvPr id="38" name="椭圆 117"/>
              <p:cNvSpPr>
                <a:spLocks noChangeAspect="1"/>
              </p:cNvSpPr>
              <p:nvPr/>
            </p:nvSpPr>
            <p:spPr bwMode="auto">
              <a:xfrm>
                <a:off x="2801469" y="2042642"/>
                <a:ext cx="1178379" cy="1178379"/>
              </a:xfrm>
              <a:prstGeom prst="ellipse">
                <a:avLst/>
              </a:prstGeom>
              <a:solidFill>
                <a:srgbClr val="8DC85C"/>
              </a:solidFill>
              <a:ln w="25400" algn="ctr">
                <a:solidFill>
                  <a:schemeClr val="bg1"/>
                </a:solidFill>
                <a:round/>
                <a:headEnd/>
                <a:tailEnd/>
              </a:ln>
            </p:spPr>
            <p:txBody>
              <a:bodyPr anchor="ctr"/>
              <a:lstStyle/>
              <a:p>
                <a:pPr algn="ctr"/>
                <a:endParaRPr lang="zh-CN" altLang="en-US">
                  <a:solidFill>
                    <a:srgbClr val="FFFFFF"/>
                  </a:solidFill>
                  <a:latin typeface="Calibri" pitchFamily="34" charset="0"/>
                </a:endParaRPr>
              </a:p>
            </p:txBody>
          </p:sp>
        </p:grpSp>
        <p:sp>
          <p:nvSpPr>
            <p:cNvPr id="35" name="Rectangle 26"/>
            <p:cNvSpPr>
              <a:spLocks noChangeArrowheads="1"/>
            </p:cNvSpPr>
            <p:nvPr/>
          </p:nvSpPr>
          <p:spPr bwMode="auto">
            <a:xfrm>
              <a:off x="5915282" y="3232150"/>
              <a:ext cx="588449" cy="328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p>
              <a:pPr algn="ctr"/>
              <a:r>
                <a:rPr lang="zh-CN" altLang="en-US" sz="1000">
                  <a:solidFill>
                    <a:schemeClr val="bg1"/>
                  </a:solidFill>
                  <a:latin typeface="Calibri" pitchFamily="34" charset="0"/>
                  <a:ea typeface="微软雅黑" pitchFamily="34" charset="-122"/>
                </a:rPr>
                <a:t>文本</a:t>
              </a:r>
            </a:p>
          </p:txBody>
        </p:sp>
        <p:sp>
          <p:nvSpPr>
            <p:cNvPr id="36" name="Rectangle 26"/>
            <p:cNvSpPr>
              <a:spLocks noChangeArrowheads="1"/>
            </p:cNvSpPr>
            <p:nvPr/>
          </p:nvSpPr>
          <p:spPr bwMode="auto">
            <a:xfrm>
              <a:off x="2489457" y="3232150"/>
              <a:ext cx="588449" cy="3280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p>
              <a:pPr algn="ctr"/>
              <a:r>
                <a:rPr lang="zh-CN" altLang="en-US" sz="1000">
                  <a:solidFill>
                    <a:schemeClr val="bg1"/>
                  </a:solidFill>
                  <a:latin typeface="Calibri" pitchFamily="34" charset="0"/>
                  <a:ea typeface="微软雅黑" pitchFamily="34" charset="-122"/>
                </a:rPr>
                <a:t>文本</a:t>
              </a:r>
            </a:p>
          </p:txBody>
        </p:sp>
      </p:grpSp>
      <p:grpSp>
        <p:nvGrpSpPr>
          <p:cNvPr id="41" name="组合 60"/>
          <p:cNvGrpSpPr>
            <a:grpSpLocks/>
          </p:cNvGrpSpPr>
          <p:nvPr/>
        </p:nvGrpSpPr>
        <p:grpSpPr bwMode="auto">
          <a:xfrm>
            <a:off x="3501494" y="1120579"/>
            <a:ext cx="2008061" cy="2650331"/>
            <a:chOff x="3186234" y="1643063"/>
            <a:chExt cx="2677954" cy="3533775"/>
          </a:xfrm>
        </p:grpSpPr>
        <p:grpSp>
          <p:nvGrpSpPr>
            <p:cNvPr id="42" name="组合 35"/>
            <p:cNvGrpSpPr>
              <a:grpSpLocks noChangeAspect="1"/>
            </p:cNvGrpSpPr>
            <p:nvPr/>
          </p:nvGrpSpPr>
          <p:grpSpPr bwMode="auto">
            <a:xfrm>
              <a:off x="3186234" y="4420500"/>
              <a:ext cx="757150" cy="756338"/>
              <a:chOff x="2759075" y="2003425"/>
              <a:chExt cx="1376363" cy="1374775"/>
            </a:xfrm>
          </p:grpSpPr>
          <p:sp>
            <p:nvSpPr>
              <p:cNvPr id="48" name="椭圆 47"/>
              <p:cNvSpPr>
                <a:spLocks noChangeAspect="1"/>
              </p:cNvSpPr>
              <p:nvPr/>
            </p:nvSpPr>
            <p:spPr bwMode="auto">
              <a:xfrm>
                <a:off x="2759075" y="2004676"/>
                <a:ext cx="1376439" cy="1373524"/>
              </a:xfrm>
              <a:prstGeom prst="ellipse">
                <a:avLst/>
              </a:prstGeom>
              <a:gradFill rotWithShape="1">
                <a:gsLst>
                  <a:gs pos="0">
                    <a:schemeClr val="bg2"/>
                  </a:gs>
                  <a:gs pos="100000">
                    <a:schemeClr val="bg2">
                      <a:gamma/>
                      <a:shade val="46275"/>
                      <a:invGamma/>
                    </a:schemeClr>
                  </a:gs>
                </a:gsLst>
                <a:lin ang="2700000" scaled="1"/>
              </a:gradFill>
              <a:ln w="9525" algn="ctr">
                <a:noFill/>
                <a:round/>
                <a:headEnd/>
                <a:tailEnd/>
              </a:ln>
            </p:spPr>
            <p:txBody>
              <a:bodyPr anchor="ctr"/>
              <a:lstStyle/>
              <a:p>
                <a:pPr>
                  <a:defRPr/>
                </a:pPr>
                <a:endParaRPr lang="zh-CN" altLang="en-US">
                  <a:latin typeface="+mn-lt"/>
                  <a:ea typeface="+mn-ea"/>
                </a:endParaRPr>
              </a:p>
            </p:txBody>
          </p:sp>
          <p:sp>
            <p:nvSpPr>
              <p:cNvPr id="49" name="椭圆 117"/>
              <p:cNvSpPr>
                <a:spLocks noChangeAspect="1"/>
              </p:cNvSpPr>
              <p:nvPr/>
            </p:nvSpPr>
            <p:spPr bwMode="auto">
              <a:xfrm>
                <a:off x="2801469" y="2042642"/>
                <a:ext cx="1178379" cy="1178379"/>
              </a:xfrm>
              <a:prstGeom prst="ellipse">
                <a:avLst/>
              </a:prstGeom>
              <a:solidFill>
                <a:srgbClr val="48AFBA"/>
              </a:solidFill>
              <a:ln w="25400" algn="ctr">
                <a:solidFill>
                  <a:schemeClr val="bg1"/>
                </a:solidFill>
                <a:round/>
                <a:headEnd/>
                <a:tailEnd/>
              </a:ln>
            </p:spPr>
            <p:txBody>
              <a:bodyPr anchor="ctr"/>
              <a:lstStyle/>
              <a:p>
                <a:pPr algn="ctr"/>
                <a:endParaRPr lang="zh-CN" altLang="en-US">
                  <a:solidFill>
                    <a:srgbClr val="FFFFFF"/>
                  </a:solidFill>
                  <a:latin typeface="Calibri" pitchFamily="34" charset="0"/>
                </a:endParaRPr>
              </a:p>
            </p:txBody>
          </p:sp>
        </p:grpSp>
        <p:grpSp>
          <p:nvGrpSpPr>
            <p:cNvPr id="43" name="组合 44"/>
            <p:cNvGrpSpPr>
              <a:grpSpLocks noChangeAspect="1"/>
            </p:cNvGrpSpPr>
            <p:nvPr/>
          </p:nvGrpSpPr>
          <p:grpSpPr bwMode="auto">
            <a:xfrm>
              <a:off x="5107094" y="1643063"/>
              <a:ext cx="757094" cy="755930"/>
              <a:chOff x="2759075" y="2003425"/>
              <a:chExt cx="1376363" cy="1374775"/>
            </a:xfrm>
          </p:grpSpPr>
          <p:sp>
            <p:nvSpPr>
              <p:cNvPr id="46" name="椭圆 45"/>
              <p:cNvSpPr>
                <a:spLocks noChangeAspect="1"/>
              </p:cNvSpPr>
              <p:nvPr/>
            </p:nvSpPr>
            <p:spPr bwMode="auto">
              <a:xfrm>
                <a:off x="2758897" y="2003425"/>
                <a:ext cx="1376541" cy="1374266"/>
              </a:xfrm>
              <a:prstGeom prst="ellipse">
                <a:avLst/>
              </a:prstGeom>
              <a:gradFill rotWithShape="1">
                <a:gsLst>
                  <a:gs pos="0">
                    <a:schemeClr val="bg2"/>
                  </a:gs>
                  <a:gs pos="100000">
                    <a:schemeClr val="bg2">
                      <a:gamma/>
                      <a:shade val="46275"/>
                      <a:invGamma/>
                    </a:schemeClr>
                  </a:gs>
                </a:gsLst>
                <a:lin ang="2700000" scaled="1"/>
              </a:gradFill>
              <a:ln w="9525" algn="ctr">
                <a:noFill/>
                <a:round/>
                <a:headEnd/>
                <a:tailEnd/>
              </a:ln>
            </p:spPr>
            <p:txBody>
              <a:bodyPr anchor="ctr"/>
              <a:lstStyle/>
              <a:p>
                <a:pPr>
                  <a:defRPr/>
                </a:pPr>
                <a:endParaRPr lang="zh-CN" altLang="en-US">
                  <a:latin typeface="+mn-lt"/>
                  <a:ea typeface="+mn-ea"/>
                </a:endParaRPr>
              </a:p>
            </p:txBody>
          </p:sp>
          <p:sp>
            <p:nvSpPr>
              <p:cNvPr id="47" name="椭圆 117"/>
              <p:cNvSpPr>
                <a:spLocks noChangeAspect="1"/>
              </p:cNvSpPr>
              <p:nvPr/>
            </p:nvSpPr>
            <p:spPr bwMode="auto">
              <a:xfrm>
                <a:off x="2801469" y="2042642"/>
                <a:ext cx="1178379" cy="1178379"/>
              </a:xfrm>
              <a:prstGeom prst="ellipse">
                <a:avLst/>
              </a:prstGeom>
              <a:solidFill>
                <a:srgbClr val="48AFBA"/>
              </a:solidFill>
              <a:ln w="25400" algn="ctr">
                <a:solidFill>
                  <a:schemeClr val="bg1"/>
                </a:solidFill>
                <a:round/>
                <a:headEnd/>
                <a:tailEnd/>
              </a:ln>
            </p:spPr>
            <p:txBody>
              <a:bodyPr anchor="ctr"/>
              <a:lstStyle/>
              <a:p>
                <a:pPr algn="ctr"/>
                <a:endParaRPr lang="zh-CN" altLang="en-US">
                  <a:solidFill>
                    <a:srgbClr val="FFFFFF"/>
                  </a:solidFill>
                  <a:latin typeface="Calibri" pitchFamily="34" charset="0"/>
                </a:endParaRPr>
              </a:p>
            </p:txBody>
          </p:sp>
        </p:grpSp>
        <p:sp>
          <p:nvSpPr>
            <p:cNvPr id="44" name="Rectangle 26"/>
            <p:cNvSpPr>
              <a:spLocks noChangeArrowheads="1"/>
            </p:cNvSpPr>
            <p:nvPr/>
          </p:nvSpPr>
          <p:spPr bwMode="auto">
            <a:xfrm>
              <a:off x="5162875" y="1843088"/>
              <a:ext cx="588314" cy="328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p>
              <a:pPr algn="ctr"/>
              <a:r>
                <a:rPr lang="zh-CN" altLang="en-US" sz="1000" dirty="0">
                  <a:solidFill>
                    <a:schemeClr val="bg1"/>
                  </a:solidFill>
                  <a:latin typeface="Calibri" pitchFamily="34" charset="0"/>
                  <a:ea typeface="微软雅黑" pitchFamily="34" charset="-122"/>
                </a:rPr>
                <a:t>文本</a:t>
              </a:r>
            </a:p>
          </p:txBody>
        </p:sp>
        <p:sp>
          <p:nvSpPr>
            <p:cNvPr id="45" name="Rectangle 26"/>
            <p:cNvSpPr>
              <a:spLocks noChangeArrowheads="1"/>
            </p:cNvSpPr>
            <p:nvPr/>
          </p:nvSpPr>
          <p:spPr bwMode="auto">
            <a:xfrm>
              <a:off x="3230093" y="4610101"/>
              <a:ext cx="588314" cy="328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p>
              <a:pPr algn="ctr"/>
              <a:r>
                <a:rPr lang="zh-CN" altLang="en-US" sz="1000">
                  <a:solidFill>
                    <a:schemeClr val="bg1"/>
                  </a:solidFill>
                  <a:latin typeface="Calibri" pitchFamily="34" charset="0"/>
                  <a:ea typeface="微软雅黑" pitchFamily="34" charset="-122"/>
                </a:rPr>
                <a:t>文本</a:t>
              </a:r>
            </a:p>
          </p:txBody>
        </p:sp>
      </p:grpSp>
      <p:grpSp>
        <p:nvGrpSpPr>
          <p:cNvPr id="50" name="组合 59"/>
          <p:cNvGrpSpPr>
            <a:grpSpLocks/>
          </p:cNvGrpSpPr>
          <p:nvPr/>
        </p:nvGrpSpPr>
        <p:grpSpPr bwMode="auto">
          <a:xfrm>
            <a:off x="3501494" y="1120579"/>
            <a:ext cx="2008061" cy="2650331"/>
            <a:chOff x="3186203" y="1643063"/>
            <a:chExt cx="2678651" cy="3533775"/>
          </a:xfrm>
        </p:grpSpPr>
        <p:grpSp>
          <p:nvGrpSpPr>
            <p:cNvPr id="51" name="组合 28"/>
            <p:cNvGrpSpPr>
              <a:grpSpLocks noChangeAspect="1"/>
            </p:cNvGrpSpPr>
            <p:nvPr/>
          </p:nvGrpSpPr>
          <p:grpSpPr bwMode="auto">
            <a:xfrm>
              <a:off x="3186203" y="1643063"/>
              <a:ext cx="757135" cy="755616"/>
              <a:chOff x="2759075" y="2003425"/>
              <a:chExt cx="1376363" cy="1374775"/>
            </a:xfrm>
          </p:grpSpPr>
          <p:sp>
            <p:nvSpPr>
              <p:cNvPr id="58" name="椭圆 57"/>
              <p:cNvSpPr>
                <a:spLocks noChangeAspect="1"/>
              </p:cNvSpPr>
              <p:nvPr/>
            </p:nvSpPr>
            <p:spPr bwMode="auto">
              <a:xfrm>
                <a:off x="2759075" y="2003425"/>
                <a:ext cx="1376825" cy="1374837"/>
              </a:xfrm>
              <a:prstGeom prst="ellipse">
                <a:avLst/>
              </a:prstGeom>
              <a:gradFill rotWithShape="1">
                <a:gsLst>
                  <a:gs pos="0">
                    <a:schemeClr val="bg2"/>
                  </a:gs>
                  <a:gs pos="100000">
                    <a:schemeClr val="bg2">
                      <a:gamma/>
                      <a:shade val="46275"/>
                      <a:invGamma/>
                    </a:schemeClr>
                  </a:gs>
                </a:gsLst>
                <a:lin ang="2700000" scaled="1"/>
              </a:gradFill>
              <a:ln w="9525" algn="ctr">
                <a:noFill/>
                <a:round/>
                <a:headEnd/>
                <a:tailEnd/>
              </a:ln>
            </p:spPr>
            <p:txBody>
              <a:bodyPr anchor="ctr"/>
              <a:lstStyle/>
              <a:p>
                <a:pPr>
                  <a:defRPr/>
                </a:pPr>
                <a:endParaRPr lang="zh-CN" altLang="en-US">
                  <a:latin typeface="+mn-lt"/>
                  <a:ea typeface="+mn-ea"/>
                </a:endParaRPr>
              </a:p>
            </p:txBody>
          </p:sp>
          <p:sp>
            <p:nvSpPr>
              <p:cNvPr id="59" name="椭圆 117"/>
              <p:cNvSpPr>
                <a:spLocks noChangeAspect="1"/>
              </p:cNvSpPr>
              <p:nvPr/>
            </p:nvSpPr>
            <p:spPr bwMode="auto">
              <a:xfrm>
                <a:off x="2801469" y="2042642"/>
                <a:ext cx="1178379" cy="1178379"/>
              </a:xfrm>
              <a:prstGeom prst="ellipse">
                <a:avLst/>
              </a:prstGeom>
              <a:solidFill>
                <a:srgbClr val="EDAF36"/>
              </a:solidFill>
              <a:ln w="25400" algn="ctr">
                <a:solidFill>
                  <a:schemeClr val="bg1"/>
                </a:solidFill>
                <a:round/>
                <a:headEnd/>
                <a:tailEnd/>
              </a:ln>
            </p:spPr>
            <p:txBody>
              <a:bodyPr anchor="ctr"/>
              <a:lstStyle/>
              <a:p>
                <a:pPr algn="ctr"/>
                <a:endParaRPr lang="zh-CN" altLang="en-US">
                  <a:solidFill>
                    <a:srgbClr val="FFFFFF"/>
                  </a:solidFill>
                  <a:latin typeface="Calibri" pitchFamily="34" charset="0"/>
                </a:endParaRPr>
              </a:p>
            </p:txBody>
          </p:sp>
        </p:grpSp>
        <p:grpSp>
          <p:nvGrpSpPr>
            <p:cNvPr id="53" name="组合 38"/>
            <p:cNvGrpSpPr>
              <a:grpSpLocks noChangeAspect="1"/>
            </p:cNvGrpSpPr>
            <p:nvPr/>
          </p:nvGrpSpPr>
          <p:grpSpPr bwMode="auto">
            <a:xfrm>
              <a:off x="5108071" y="4421424"/>
              <a:ext cx="756783" cy="755414"/>
              <a:chOff x="2759075" y="2003425"/>
              <a:chExt cx="1376363" cy="1374775"/>
            </a:xfrm>
          </p:grpSpPr>
          <p:sp>
            <p:nvSpPr>
              <p:cNvPr id="56" name="椭圆 55"/>
              <p:cNvSpPr>
                <a:spLocks noChangeAspect="1"/>
              </p:cNvSpPr>
              <p:nvPr/>
            </p:nvSpPr>
            <p:spPr bwMode="auto">
              <a:xfrm>
                <a:off x="2757973" y="2002996"/>
                <a:ext cx="1377465" cy="1375204"/>
              </a:xfrm>
              <a:prstGeom prst="ellipse">
                <a:avLst/>
              </a:prstGeom>
              <a:gradFill rotWithShape="1">
                <a:gsLst>
                  <a:gs pos="0">
                    <a:schemeClr val="bg2"/>
                  </a:gs>
                  <a:gs pos="100000">
                    <a:schemeClr val="bg2">
                      <a:gamma/>
                      <a:shade val="46275"/>
                      <a:invGamma/>
                    </a:schemeClr>
                  </a:gs>
                </a:gsLst>
                <a:lin ang="2700000" scaled="1"/>
              </a:gradFill>
              <a:ln w="9525" algn="ctr">
                <a:noFill/>
                <a:round/>
                <a:headEnd/>
                <a:tailEnd/>
              </a:ln>
            </p:spPr>
            <p:txBody>
              <a:bodyPr anchor="ctr"/>
              <a:lstStyle/>
              <a:p>
                <a:pPr>
                  <a:defRPr/>
                </a:pPr>
                <a:endParaRPr lang="zh-CN" altLang="en-US">
                  <a:latin typeface="+mn-lt"/>
                  <a:ea typeface="+mn-ea"/>
                </a:endParaRPr>
              </a:p>
            </p:txBody>
          </p:sp>
          <p:sp>
            <p:nvSpPr>
              <p:cNvPr id="57" name="椭圆 117"/>
              <p:cNvSpPr>
                <a:spLocks noChangeAspect="1"/>
              </p:cNvSpPr>
              <p:nvPr/>
            </p:nvSpPr>
            <p:spPr bwMode="auto">
              <a:xfrm>
                <a:off x="2801469" y="2042642"/>
                <a:ext cx="1178379" cy="1178379"/>
              </a:xfrm>
              <a:prstGeom prst="ellipse">
                <a:avLst/>
              </a:prstGeom>
              <a:solidFill>
                <a:srgbClr val="EDAF36"/>
              </a:solidFill>
              <a:ln w="25400" algn="ctr">
                <a:solidFill>
                  <a:schemeClr val="bg1"/>
                </a:solidFill>
                <a:round/>
                <a:headEnd/>
                <a:tailEnd/>
              </a:ln>
            </p:spPr>
            <p:txBody>
              <a:bodyPr anchor="ctr"/>
              <a:lstStyle/>
              <a:p>
                <a:pPr algn="ctr"/>
                <a:endParaRPr lang="zh-CN" altLang="en-US">
                  <a:solidFill>
                    <a:srgbClr val="FFFFFF"/>
                  </a:solidFill>
                  <a:latin typeface="Calibri" pitchFamily="34" charset="0"/>
                </a:endParaRPr>
              </a:p>
            </p:txBody>
          </p:sp>
        </p:grpSp>
        <p:sp>
          <p:nvSpPr>
            <p:cNvPr id="54" name="Rectangle 26"/>
            <p:cNvSpPr>
              <a:spLocks noChangeArrowheads="1"/>
            </p:cNvSpPr>
            <p:nvPr/>
          </p:nvSpPr>
          <p:spPr bwMode="auto">
            <a:xfrm>
              <a:off x="3230018" y="1843088"/>
              <a:ext cx="588468" cy="328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p>
              <a:pPr algn="ctr"/>
              <a:r>
                <a:rPr lang="zh-CN" altLang="en-US" sz="1000">
                  <a:solidFill>
                    <a:schemeClr val="bg1"/>
                  </a:solidFill>
                  <a:latin typeface="Calibri" pitchFamily="34" charset="0"/>
                  <a:ea typeface="微软雅黑" pitchFamily="34" charset="-122"/>
                </a:rPr>
                <a:t>文本</a:t>
              </a:r>
            </a:p>
          </p:txBody>
        </p:sp>
        <p:sp>
          <p:nvSpPr>
            <p:cNvPr id="55" name="Rectangle 26"/>
            <p:cNvSpPr>
              <a:spLocks noChangeArrowheads="1"/>
            </p:cNvSpPr>
            <p:nvPr/>
          </p:nvSpPr>
          <p:spPr bwMode="auto">
            <a:xfrm>
              <a:off x="5151686" y="4610101"/>
              <a:ext cx="588468" cy="328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none">
              <a:spAutoFit/>
            </a:bodyPr>
            <a:lstStyle/>
            <a:p>
              <a:pPr algn="ctr"/>
              <a:r>
                <a:rPr lang="zh-CN" altLang="en-US" sz="1000" dirty="0">
                  <a:solidFill>
                    <a:schemeClr val="bg1"/>
                  </a:solidFill>
                  <a:latin typeface="Calibri" pitchFamily="34" charset="0"/>
                  <a:ea typeface="微软雅黑" pitchFamily="34" charset="-122"/>
                </a:rPr>
                <a:t>文本</a:t>
              </a:r>
            </a:p>
          </p:txBody>
        </p:sp>
      </p:grpSp>
      <p:grpSp>
        <p:nvGrpSpPr>
          <p:cNvPr id="60" name="组合 59"/>
          <p:cNvGrpSpPr/>
          <p:nvPr/>
        </p:nvGrpSpPr>
        <p:grpSpPr>
          <a:xfrm>
            <a:off x="3958416" y="1828341"/>
            <a:ext cx="1150103" cy="1150117"/>
            <a:chOff x="5161661" y="2681996"/>
            <a:chExt cx="1533870" cy="1533489"/>
          </a:xfrm>
        </p:grpSpPr>
        <p:sp>
          <p:nvSpPr>
            <p:cNvPr id="61" name="Oval 2"/>
            <p:cNvSpPr>
              <a:spLocks noChangeAspect="1" noChangeArrowheads="1"/>
            </p:cNvSpPr>
            <p:nvPr/>
          </p:nvSpPr>
          <p:spPr bwMode="auto">
            <a:xfrm>
              <a:off x="5161661" y="2681996"/>
              <a:ext cx="1533870" cy="1533489"/>
            </a:xfrm>
            <a:prstGeom prst="ellipse">
              <a:avLst/>
            </a:prstGeom>
            <a:solidFill>
              <a:srgbClr val="EF605E"/>
            </a:solidFill>
            <a:ln w="25400">
              <a:solidFill>
                <a:schemeClr val="bg1"/>
              </a:solidFill>
            </a:ln>
            <a:effectLst>
              <a:outerShdw blurRad="225425" dist="38100" dir="5220000" algn="ctr">
                <a:srgbClr val="000000">
                  <a:alpha val="33000"/>
                </a:srgbClr>
              </a:outerShdw>
            </a:effectLst>
            <a:scene3d>
              <a:camera prst="orthographicFront"/>
              <a:lightRig rig="flat" dir="t"/>
            </a:scene3d>
            <a:sp3d>
              <a:bevelT w="0" h="0" prst="convex"/>
              <a:bevelB w="0" h="0"/>
              <a:contourClr>
                <a:srgbClr val="FFE593"/>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buClr>
                  <a:srgbClr val="FF0000"/>
                </a:buClr>
                <a:buSzPct val="70000"/>
                <a:defRPr/>
              </a:pPr>
              <a:endParaRPr lang="fr-FR" altLang="zh-CN" sz="1200" b="1" dirty="0">
                <a:solidFill>
                  <a:schemeClr val="bg1"/>
                </a:solidFill>
                <a:latin typeface="微软雅黑" pitchFamily="34" charset="-122"/>
                <a:ea typeface="微软雅黑" pitchFamily="34" charset="-122"/>
              </a:endParaRPr>
            </a:p>
          </p:txBody>
        </p:sp>
        <p:sp>
          <p:nvSpPr>
            <p:cNvPr id="62" name="TextBox 61"/>
            <p:cNvSpPr txBox="1"/>
            <p:nvPr/>
          </p:nvSpPr>
          <p:spPr>
            <a:xfrm>
              <a:off x="5593531" y="3244915"/>
              <a:ext cx="1025651" cy="430887"/>
            </a:xfrm>
            <a:prstGeom prst="rect">
              <a:avLst/>
            </a:prstGeom>
            <a:noFill/>
          </p:spPr>
          <p:txBody>
            <a:bodyPr wrap="square" rtlCol="0">
              <a:spAutoFit/>
            </a:bodyPr>
            <a:lstStyle/>
            <a:p>
              <a:r>
                <a:rPr lang="zh-CN" altLang="en-US" sz="1500" b="1" dirty="0">
                  <a:solidFill>
                    <a:schemeClr val="bg1"/>
                  </a:solidFill>
                  <a:latin typeface="微软雅黑" pitchFamily="34" charset="-122"/>
                  <a:ea typeface="微软雅黑" pitchFamily="34" charset="-122"/>
                </a:rPr>
                <a:t>标题</a:t>
              </a:r>
            </a:p>
          </p:txBody>
        </p:sp>
      </p:grpSp>
      <p:sp>
        <p:nvSpPr>
          <p:cNvPr id="63" name="Text Box 3"/>
          <p:cNvSpPr txBox="1">
            <a:spLocks noChangeArrowheads="1"/>
          </p:cNvSpPr>
          <p:nvPr/>
        </p:nvSpPr>
        <p:spPr bwMode="auto">
          <a:xfrm>
            <a:off x="1345239" y="4293427"/>
            <a:ext cx="6328905" cy="438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62" tIns="34281" rIns="68562" bIns="34281">
            <a:spAutoFit/>
          </a:bodyPr>
          <a:lstStyle/>
          <a:p>
            <a:r>
              <a:rPr lang="zh-CN" altLang="en-US" sz="1200" dirty="0" smtClean="0">
                <a:latin typeface="微软雅黑" pitchFamily="34" charset="-122"/>
                <a:ea typeface="微软雅黑" pitchFamily="34" charset="-122"/>
                <a:sym typeface="微软雅黑" pitchFamily="34" charset="-122"/>
              </a:rPr>
              <a:t>       单击此处添加文本内容单击此处添加文本内容单击此处添加文本内容单击此处添加文本内容单击此处添加文本内容</a:t>
            </a:r>
            <a:endParaRPr lang="zh-CN" altLang="en-US" sz="1200" dirty="0">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xmlns="" val="1522054009"/>
      </p:ext>
    </p:extLst>
  </p:cSld>
  <p:clrMapOvr>
    <a:masterClrMapping/>
  </p:clrMapOvr>
  <mc:AlternateContent xmlns:mc="http://schemas.openxmlformats.org/markup-compatibility/2006">
    <mc:Choice xmlns:p14="http://schemas.microsoft.com/office/powerpoint/2010/main" xmlns=""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par>
                                <p:cTn id="8" presetID="19" presetClass="entr" presetSubtype="10"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 calcmode="lin" valueType="num">
                                      <p:cBhvr>
                                        <p:cTn id="10" dur="1500" fill="hold"/>
                                        <p:tgtEl>
                                          <p:spTgt spid="60"/>
                                        </p:tgtEl>
                                        <p:attrNameLst>
                                          <p:attrName>ppt_w</p:attrName>
                                        </p:attrNameLst>
                                      </p:cBhvr>
                                      <p:tavLst>
                                        <p:tav tm="0" fmla="#ppt_w*sin(2.5*pi*$)">
                                          <p:val>
                                            <p:fltVal val="0"/>
                                          </p:val>
                                        </p:tav>
                                        <p:tav tm="100000">
                                          <p:val>
                                            <p:fltVal val="1"/>
                                          </p:val>
                                        </p:tav>
                                      </p:tavLst>
                                    </p:anim>
                                    <p:anim calcmode="lin" valueType="num">
                                      <p:cBhvr>
                                        <p:cTn id="11" dur="1500" fill="hold"/>
                                        <p:tgtEl>
                                          <p:spTgt spid="60"/>
                                        </p:tgtEl>
                                        <p:attrNameLst>
                                          <p:attrName>ppt_h</p:attrName>
                                        </p:attrNameLst>
                                      </p:cBhvr>
                                      <p:tavLst>
                                        <p:tav tm="0">
                                          <p:val>
                                            <p:strVal val="#ppt_h"/>
                                          </p:val>
                                        </p:tav>
                                        <p:tav tm="100000">
                                          <p:val>
                                            <p:strVal val="#ppt_h"/>
                                          </p:val>
                                        </p:tav>
                                      </p:tavLst>
                                    </p:anim>
                                  </p:childTnLst>
                                </p:cTn>
                              </p:par>
                            </p:childTnLst>
                          </p:cTn>
                        </p:par>
                        <p:par>
                          <p:cTn id="12" fill="hold">
                            <p:stCondLst>
                              <p:cond delay="1500"/>
                            </p:stCondLst>
                            <p:childTnLst>
                              <p:par>
                                <p:cTn id="13" presetID="23" presetClass="entr" presetSubtype="16"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p:cTn id="15" dur="500" fill="hold"/>
                                        <p:tgtEl>
                                          <p:spTgt spid="50"/>
                                        </p:tgtEl>
                                        <p:attrNameLst>
                                          <p:attrName>ppt_w</p:attrName>
                                        </p:attrNameLst>
                                      </p:cBhvr>
                                      <p:tavLst>
                                        <p:tav tm="0">
                                          <p:val>
                                            <p:fltVal val="0"/>
                                          </p:val>
                                        </p:tav>
                                        <p:tav tm="100000">
                                          <p:val>
                                            <p:strVal val="#ppt_w"/>
                                          </p:val>
                                        </p:tav>
                                      </p:tavLst>
                                    </p:anim>
                                    <p:anim calcmode="lin" valueType="num">
                                      <p:cBhvr>
                                        <p:cTn id="16" dur="500" fill="hold"/>
                                        <p:tgtEl>
                                          <p:spTgt spid="50"/>
                                        </p:tgtEl>
                                        <p:attrNameLst>
                                          <p:attrName>ppt_h</p:attrName>
                                        </p:attrNameLst>
                                      </p:cBhvr>
                                      <p:tavLst>
                                        <p:tav tm="0">
                                          <p:val>
                                            <p:fltVal val="0"/>
                                          </p:val>
                                        </p:tav>
                                        <p:tav tm="100000">
                                          <p:val>
                                            <p:strVal val="#ppt_h"/>
                                          </p:val>
                                        </p:tav>
                                      </p:tavLst>
                                    </p:anim>
                                  </p:childTnLst>
                                </p:cTn>
                              </p:par>
                            </p:childTnLst>
                          </p:cTn>
                        </p:par>
                        <p:par>
                          <p:cTn id="17" fill="hold">
                            <p:stCondLst>
                              <p:cond delay="2000"/>
                            </p:stCondLst>
                            <p:childTnLst>
                              <p:par>
                                <p:cTn id="18" presetID="23" presetClass="entr" presetSubtype="16" fill="hold" nodeType="after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p:cTn id="20" dur="500" fill="hold"/>
                                        <p:tgtEl>
                                          <p:spTgt spid="32"/>
                                        </p:tgtEl>
                                        <p:attrNameLst>
                                          <p:attrName>ppt_w</p:attrName>
                                        </p:attrNameLst>
                                      </p:cBhvr>
                                      <p:tavLst>
                                        <p:tav tm="0">
                                          <p:val>
                                            <p:fltVal val="0"/>
                                          </p:val>
                                        </p:tav>
                                        <p:tav tm="100000">
                                          <p:val>
                                            <p:strVal val="#ppt_w"/>
                                          </p:val>
                                        </p:tav>
                                      </p:tavLst>
                                    </p:anim>
                                    <p:anim calcmode="lin" valueType="num">
                                      <p:cBhvr>
                                        <p:cTn id="21" dur="500" fill="hold"/>
                                        <p:tgtEl>
                                          <p:spTgt spid="32"/>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3" presetClass="entr" presetSubtype="16"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ppt_w</p:attrName>
                                        </p:attrNameLst>
                                      </p:cBhvr>
                                      <p:tavLst>
                                        <p:tav tm="0">
                                          <p:val>
                                            <p:fltVal val="0"/>
                                          </p:val>
                                        </p:tav>
                                        <p:tav tm="100000">
                                          <p:val>
                                            <p:strVal val="#ppt_w"/>
                                          </p:val>
                                        </p:tav>
                                      </p:tavLst>
                                    </p:anim>
                                    <p:anim calcmode="lin" valueType="num">
                                      <p:cBhvr>
                                        <p:cTn id="26" dur="500" fill="hold"/>
                                        <p:tgtEl>
                                          <p:spTgt spid="41"/>
                                        </p:tgtEl>
                                        <p:attrNameLst>
                                          <p:attrName>ppt_h</p:attrName>
                                        </p:attrNameLst>
                                      </p:cBhvr>
                                      <p:tavLst>
                                        <p:tav tm="0">
                                          <p:val>
                                            <p:fltVal val="0"/>
                                          </p:val>
                                        </p:tav>
                                        <p:tav tm="100000">
                                          <p:val>
                                            <p:strVal val="#ppt_h"/>
                                          </p:val>
                                        </p:tav>
                                      </p:tavLst>
                                    </p:anim>
                                  </p:childTnLst>
                                </p:cTn>
                              </p:par>
                            </p:childTnLst>
                          </p:cTn>
                        </p:par>
                        <p:par>
                          <p:cTn id="27" fill="hold">
                            <p:stCondLst>
                              <p:cond delay="3000"/>
                            </p:stCondLst>
                            <p:childTnLst>
                              <p:par>
                                <p:cTn id="28" presetID="8" presetClass="emph" presetSubtype="0" fill="hold" nodeType="afterEffect">
                                  <p:stCondLst>
                                    <p:cond delay="0"/>
                                  </p:stCondLst>
                                  <p:childTnLst>
                                    <p:animRot by="-21600000">
                                      <p:cBhvr>
                                        <p:cTn id="29" dur="1400" fill="hold"/>
                                        <p:tgtEl>
                                          <p:spTgt spid="32"/>
                                        </p:tgtEl>
                                        <p:attrNameLst>
                                          <p:attrName>r</p:attrName>
                                        </p:attrNameLst>
                                      </p:cBhvr>
                                    </p:animRot>
                                  </p:childTnLst>
                                </p:cTn>
                              </p:par>
                              <p:par>
                                <p:cTn id="30" presetID="8" presetClass="emph" presetSubtype="0" fill="hold" nodeType="withEffect">
                                  <p:stCondLst>
                                    <p:cond delay="0"/>
                                  </p:stCondLst>
                                  <p:childTnLst>
                                    <p:animRot by="-21600000">
                                      <p:cBhvr>
                                        <p:cTn id="31" dur="1400" fill="hold"/>
                                        <p:tgtEl>
                                          <p:spTgt spid="41"/>
                                        </p:tgtEl>
                                        <p:attrNameLst>
                                          <p:attrName>r</p:attrName>
                                        </p:attrNameLst>
                                      </p:cBhvr>
                                    </p:animRot>
                                  </p:childTnLst>
                                </p:cTn>
                              </p:par>
                              <p:par>
                                <p:cTn id="32" presetID="8" presetClass="emph" presetSubtype="0" fill="hold" nodeType="withEffect">
                                  <p:stCondLst>
                                    <p:cond delay="0"/>
                                  </p:stCondLst>
                                  <p:childTnLst>
                                    <p:animRot by="-21600000">
                                      <p:cBhvr>
                                        <p:cTn id="33" dur="1400" fill="hold"/>
                                        <p:tgtEl>
                                          <p:spTgt spid="50"/>
                                        </p:tgtEl>
                                        <p:attrNameLst>
                                          <p:attrName>r</p:attrName>
                                        </p:attrNameLst>
                                      </p:cBhvr>
                                    </p:animRot>
                                  </p:childTnLst>
                                </p:cTn>
                              </p:par>
                            </p:childTnLst>
                          </p:cTn>
                        </p:par>
                        <p:par>
                          <p:cTn id="34" fill="hold">
                            <p:stCondLst>
                              <p:cond delay="4400"/>
                            </p:stCondLst>
                            <p:childTnLst>
                              <p:par>
                                <p:cTn id="35" presetID="23" presetClass="entr" presetSubtype="32" fill="hold" nodeType="afterEffect">
                                  <p:stCondLst>
                                    <p:cond delay="100"/>
                                  </p:stCondLst>
                                  <p:childTnLst>
                                    <p:set>
                                      <p:cBhvr>
                                        <p:cTn id="36" dur="1" fill="hold">
                                          <p:stCondLst>
                                            <p:cond delay="0"/>
                                          </p:stCondLst>
                                        </p:cTn>
                                        <p:tgtEl>
                                          <p:spTgt spid="13"/>
                                        </p:tgtEl>
                                        <p:attrNameLst>
                                          <p:attrName>style.visibility</p:attrName>
                                        </p:attrNameLst>
                                      </p:cBhvr>
                                      <p:to>
                                        <p:strVal val="visible"/>
                                      </p:to>
                                    </p:set>
                                    <p:anim calcmode="lin" valueType="num">
                                      <p:cBhvr>
                                        <p:cTn id="37" dur="200" fill="hold"/>
                                        <p:tgtEl>
                                          <p:spTgt spid="13"/>
                                        </p:tgtEl>
                                        <p:attrNameLst>
                                          <p:attrName>ppt_w</p:attrName>
                                        </p:attrNameLst>
                                      </p:cBhvr>
                                      <p:tavLst>
                                        <p:tav tm="0">
                                          <p:val>
                                            <p:strVal val="4*#ppt_w"/>
                                          </p:val>
                                        </p:tav>
                                        <p:tav tm="100000">
                                          <p:val>
                                            <p:strVal val="#ppt_w"/>
                                          </p:val>
                                        </p:tav>
                                      </p:tavLst>
                                    </p:anim>
                                    <p:anim calcmode="lin" valueType="num">
                                      <p:cBhvr>
                                        <p:cTn id="38" dur="200" fill="hold"/>
                                        <p:tgtEl>
                                          <p:spTgt spid="13"/>
                                        </p:tgtEl>
                                        <p:attrNameLst>
                                          <p:attrName>ppt_h</p:attrName>
                                        </p:attrNameLst>
                                      </p:cBhvr>
                                      <p:tavLst>
                                        <p:tav tm="0">
                                          <p:val>
                                            <p:strVal val="4*#ppt_h"/>
                                          </p:val>
                                        </p:tav>
                                        <p:tav tm="100000">
                                          <p:val>
                                            <p:strVal val="#ppt_h"/>
                                          </p:val>
                                        </p:tav>
                                      </p:tavLst>
                                    </p:anim>
                                  </p:childTnLst>
                                </p:cTn>
                              </p:par>
                            </p:childTnLst>
                          </p:cTn>
                        </p:par>
                        <p:par>
                          <p:cTn id="39" fill="hold">
                            <p:stCondLst>
                              <p:cond delay="4700"/>
                            </p:stCondLst>
                            <p:childTnLst>
                              <p:par>
                                <p:cTn id="40" presetID="23" presetClass="entr" presetSubtype="32" fill="hold" nodeType="afterEffect">
                                  <p:stCondLst>
                                    <p:cond delay="200"/>
                                  </p:stCondLst>
                                  <p:childTnLst>
                                    <p:set>
                                      <p:cBhvr>
                                        <p:cTn id="41" dur="1" fill="hold">
                                          <p:stCondLst>
                                            <p:cond delay="0"/>
                                          </p:stCondLst>
                                        </p:cTn>
                                        <p:tgtEl>
                                          <p:spTgt spid="21"/>
                                        </p:tgtEl>
                                        <p:attrNameLst>
                                          <p:attrName>style.visibility</p:attrName>
                                        </p:attrNameLst>
                                      </p:cBhvr>
                                      <p:to>
                                        <p:strVal val="visible"/>
                                      </p:to>
                                    </p:set>
                                    <p:anim calcmode="lin" valueType="num">
                                      <p:cBhvr>
                                        <p:cTn id="42" dur="200" fill="hold"/>
                                        <p:tgtEl>
                                          <p:spTgt spid="21"/>
                                        </p:tgtEl>
                                        <p:attrNameLst>
                                          <p:attrName>ppt_w</p:attrName>
                                        </p:attrNameLst>
                                      </p:cBhvr>
                                      <p:tavLst>
                                        <p:tav tm="0">
                                          <p:val>
                                            <p:strVal val="4*#ppt_w"/>
                                          </p:val>
                                        </p:tav>
                                        <p:tav tm="100000">
                                          <p:val>
                                            <p:strVal val="#ppt_w"/>
                                          </p:val>
                                        </p:tav>
                                      </p:tavLst>
                                    </p:anim>
                                    <p:anim calcmode="lin" valueType="num">
                                      <p:cBhvr>
                                        <p:cTn id="43" dur="200" fill="hold"/>
                                        <p:tgtEl>
                                          <p:spTgt spid="21"/>
                                        </p:tgtEl>
                                        <p:attrNameLst>
                                          <p:attrName>ppt_h</p:attrName>
                                        </p:attrNameLst>
                                      </p:cBhvr>
                                      <p:tavLst>
                                        <p:tav tm="0">
                                          <p:val>
                                            <p:strVal val="4*#ppt_h"/>
                                          </p:val>
                                        </p:tav>
                                        <p:tav tm="100000">
                                          <p:val>
                                            <p:strVal val="#ppt_h"/>
                                          </p:val>
                                        </p:tav>
                                      </p:tavLst>
                                    </p:anim>
                                  </p:childTnLst>
                                </p:cTn>
                              </p:par>
                            </p:childTnLst>
                          </p:cTn>
                        </p:par>
                        <p:par>
                          <p:cTn id="44" fill="hold">
                            <p:stCondLst>
                              <p:cond delay="5100"/>
                            </p:stCondLst>
                            <p:childTnLst>
                              <p:par>
                                <p:cTn id="45" presetID="23" presetClass="entr" presetSubtype="32" fill="hold" nodeType="afterEffect">
                                  <p:stCondLst>
                                    <p:cond delay="200"/>
                                  </p:stCondLst>
                                  <p:childTnLst>
                                    <p:set>
                                      <p:cBhvr>
                                        <p:cTn id="46" dur="1" fill="hold">
                                          <p:stCondLst>
                                            <p:cond delay="0"/>
                                          </p:stCondLst>
                                        </p:cTn>
                                        <p:tgtEl>
                                          <p:spTgt spid="4"/>
                                        </p:tgtEl>
                                        <p:attrNameLst>
                                          <p:attrName>style.visibility</p:attrName>
                                        </p:attrNameLst>
                                      </p:cBhvr>
                                      <p:to>
                                        <p:strVal val="visible"/>
                                      </p:to>
                                    </p:set>
                                    <p:anim calcmode="lin" valueType="num">
                                      <p:cBhvr>
                                        <p:cTn id="47" dur="200" fill="hold"/>
                                        <p:tgtEl>
                                          <p:spTgt spid="4"/>
                                        </p:tgtEl>
                                        <p:attrNameLst>
                                          <p:attrName>ppt_w</p:attrName>
                                        </p:attrNameLst>
                                      </p:cBhvr>
                                      <p:tavLst>
                                        <p:tav tm="0">
                                          <p:val>
                                            <p:strVal val="4*#ppt_w"/>
                                          </p:val>
                                        </p:tav>
                                        <p:tav tm="100000">
                                          <p:val>
                                            <p:strVal val="#ppt_w"/>
                                          </p:val>
                                        </p:tav>
                                      </p:tavLst>
                                    </p:anim>
                                    <p:anim calcmode="lin" valueType="num">
                                      <p:cBhvr>
                                        <p:cTn id="48" dur="200" fill="hold"/>
                                        <p:tgtEl>
                                          <p:spTgt spid="4"/>
                                        </p:tgtEl>
                                        <p:attrNameLst>
                                          <p:attrName>ppt_h</p:attrName>
                                        </p:attrNameLst>
                                      </p:cBhvr>
                                      <p:tavLst>
                                        <p:tav tm="0">
                                          <p:val>
                                            <p:strVal val="4*#ppt_h"/>
                                          </p:val>
                                        </p:tav>
                                        <p:tav tm="100000">
                                          <p:val>
                                            <p:strVal val="#ppt_h"/>
                                          </p:val>
                                        </p:tav>
                                      </p:tavLst>
                                    </p:anim>
                                  </p:childTnLst>
                                </p:cTn>
                              </p:par>
                            </p:childTnLst>
                          </p:cTn>
                        </p:par>
                        <p:par>
                          <p:cTn id="49" fill="hold">
                            <p:stCondLst>
                              <p:cond delay="5500"/>
                            </p:stCondLst>
                            <p:childTnLst>
                              <p:par>
                                <p:cTn id="50" presetID="55" presetClass="entr" presetSubtype="0" fill="hold" grpId="7" nodeType="afterEffect">
                                  <p:stCondLst>
                                    <p:cond delay="0"/>
                                  </p:stCondLst>
                                  <p:iterate type="lt">
                                    <p:tmAbs val="0"/>
                                  </p:iterate>
                                  <p:childTnLst>
                                    <p:set>
                                      <p:cBhvr>
                                        <p:cTn id="51" dur="1" fill="hold">
                                          <p:stCondLst>
                                            <p:cond delay="0"/>
                                          </p:stCondLst>
                                        </p:cTn>
                                        <p:tgtEl>
                                          <p:spTgt spid="63"/>
                                        </p:tgtEl>
                                        <p:attrNameLst>
                                          <p:attrName>style.visibility</p:attrName>
                                        </p:attrNameLst>
                                      </p:cBhvr>
                                      <p:to>
                                        <p:strVal val="visible"/>
                                      </p:to>
                                    </p:set>
                                    <p:anim calcmode="lin" valueType="num">
                                      <p:cBhvr>
                                        <p:cTn id="52" dur="1000" fill="hold"/>
                                        <p:tgtEl>
                                          <p:spTgt spid="63"/>
                                        </p:tgtEl>
                                        <p:attrNameLst>
                                          <p:attrName>ppt_w</p:attrName>
                                        </p:attrNameLst>
                                      </p:cBhvr>
                                      <p:tavLst>
                                        <p:tav tm="0">
                                          <p:val>
                                            <p:strVal val="#ppt_w*0.70"/>
                                          </p:val>
                                        </p:tav>
                                        <p:tav tm="100000">
                                          <p:val>
                                            <p:strVal val="#ppt_w"/>
                                          </p:val>
                                        </p:tav>
                                      </p:tavLst>
                                    </p:anim>
                                    <p:anim calcmode="lin" valueType="num">
                                      <p:cBhvr>
                                        <p:cTn id="53" dur="1000" fill="hold"/>
                                        <p:tgtEl>
                                          <p:spTgt spid="63"/>
                                        </p:tgtEl>
                                        <p:attrNameLst>
                                          <p:attrName>ppt_h</p:attrName>
                                        </p:attrNameLst>
                                      </p:cBhvr>
                                      <p:tavLst>
                                        <p:tav tm="0">
                                          <p:val>
                                            <p:strVal val="#ppt_h"/>
                                          </p:val>
                                        </p:tav>
                                        <p:tav tm="100000">
                                          <p:val>
                                            <p:strVal val="#ppt_h"/>
                                          </p:val>
                                        </p:tav>
                                      </p:tavLst>
                                    </p:anim>
                                    <p:animEffect transition="in" filter="fade">
                                      <p:cBhvr>
                                        <p:cTn id="54"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63" grpId="0" bldLvl="0" autoUpdateAnimBg="0"/>
      <p:bldP spid="63" grpId="1" bldLvl="0" autoUpdateAnimBg="0"/>
      <p:bldP spid="63" grpId="2" bldLvl="0" autoUpdateAnimBg="0"/>
      <p:bldP spid="63" grpId="3" bldLvl="0" autoUpdateAnimBg="0"/>
      <p:bldP spid="63" grpId="4" bldLvl="0" autoUpdateAnimBg="0"/>
      <p:bldP spid="63" grpId="5" bldLvl="0" autoUpdateAnimBg="0"/>
      <p:bldP spid="63" grpId="6" bldLvl="0" autoUpdateAnimBg="0"/>
      <p:bldP spid="63" grpId="7" bldLvl="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12"/>
          <p:cNvSpPr txBox="1">
            <a:spLocks noChangeArrowheads="1"/>
          </p:cNvSpPr>
          <p:nvPr/>
        </p:nvSpPr>
        <p:spPr bwMode="auto">
          <a:xfrm>
            <a:off x="377794" y="125262"/>
            <a:ext cx="31891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Font typeface="Arial" charset="0"/>
              <a:buChar char="»"/>
              <a:defRPr sz="2000">
                <a:solidFill>
                  <a:schemeClr val="tx1"/>
                </a:solidFill>
                <a:latin typeface="Calibri" pitchFamily="34" charset="0"/>
                <a:ea typeface="宋体" pitchFamily="2" charset="-122"/>
              </a:defRPr>
            </a:lvl6pPr>
            <a:lvl7pPr eaLnBrk="0" fontAlgn="base" hangingPunct="0">
              <a:spcAft>
                <a:spcPct val="0"/>
              </a:spcAft>
              <a:buFont typeface="Arial" charset="0"/>
              <a:buChar char="»"/>
              <a:defRPr sz="2000">
                <a:solidFill>
                  <a:schemeClr val="tx1"/>
                </a:solidFill>
                <a:latin typeface="Calibri" pitchFamily="34" charset="0"/>
                <a:ea typeface="宋体" pitchFamily="2" charset="-122"/>
              </a:defRPr>
            </a:lvl7pPr>
            <a:lvl8pPr eaLnBrk="0" fontAlgn="base" hangingPunct="0">
              <a:spcAft>
                <a:spcPct val="0"/>
              </a:spcAft>
              <a:buFont typeface="Arial" charset="0"/>
              <a:buChar char="»"/>
              <a:defRPr sz="2000">
                <a:solidFill>
                  <a:schemeClr val="tx1"/>
                </a:solidFill>
                <a:latin typeface="Calibri" pitchFamily="34" charset="0"/>
                <a:ea typeface="宋体" pitchFamily="2" charset="-122"/>
              </a:defRPr>
            </a:lvl8pPr>
            <a:lvl9pPr eaLnBrk="0" fontAlgn="base" hangingPunct="0">
              <a:spcAft>
                <a:spcPct val="0"/>
              </a:spcAft>
              <a:buFont typeface="Arial" charset="0"/>
              <a:buChar char="»"/>
              <a:defRPr sz="2000">
                <a:solidFill>
                  <a:schemeClr val="tx1"/>
                </a:solidFill>
                <a:latin typeface="Calibri" pitchFamily="34" charset="0"/>
                <a:ea typeface="宋体" pitchFamily="2" charset="-122"/>
              </a:defRPr>
            </a:lvl9pPr>
          </a:lstStyle>
          <a:p>
            <a:r>
              <a:rPr lang="zh-CN" altLang="en-US" sz="2000" b="1" dirty="0" smtClean="0">
                <a:latin typeface="微软雅黑" pitchFamily="34" charset="-122"/>
                <a:ea typeface="微软雅黑" pitchFamily="34" charset="-122"/>
              </a:rPr>
              <a:t>单击此处添加标题内容</a:t>
            </a:r>
            <a:endParaRPr lang="zh-CN" altLang="en-US" sz="2000" b="1" dirty="0">
              <a:latin typeface="微软雅黑" pitchFamily="34" charset="-122"/>
              <a:ea typeface="微软雅黑" pitchFamily="34" charset="-122"/>
            </a:endParaRPr>
          </a:p>
        </p:txBody>
      </p:sp>
      <p:sp>
        <p:nvSpPr>
          <p:cNvPr id="4" name="下箭头 3"/>
          <p:cNvSpPr/>
          <p:nvPr/>
        </p:nvSpPr>
        <p:spPr>
          <a:xfrm>
            <a:off x="3496597" y="2645311"/>
            <a:ext cx="2155523" cy="2230919"/>
          </a:xfrm>
          <a:prstGeom prst="downArrow">
            <a:avLst/>
          </a:prstGeom>
          <a:solidFill>
            <a:srgbClr val="48A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下箭头 4"/>
          <p:cNvSpPr/>
          <p:nvPr/>
        </p:nvSpPr>
        <p:spPr>
          <a:xfrm flipH="1" flipV="1">
            <a:off x="3497609" y="555526"/>
            <a:ext cx="2155523" cy="2160464"/>
          </a:xfrm>
          <a:prstGeom prst="downArrow">
            <a:avLst/>
          </a:prstGeom>
          <a:solidFill>
            <a:srgbClr val="EF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14"/>
          <p:cNvSpPr>
            <a:spLocks noEditPoints="1"/>
          </p:cNvSpPr>
          <p:nvPr/>
        </p:nvSpPr>
        <p:spPr bwMode="black">
          <a:xfrm>
            <a:off x="4314884" y="1853223"/>
            <a:ext cx="502045" cy="445903"/>
          </a:xfrm>
          <a:custGeom>
            <a:avLst/>
            <a:gdLst>
              <a:gd name="T0" fmla="*/ 326037 w 300"/>
              <a:gd name="T1" fmla="*/ 363437 h 266"/>
              <a:gd name="T2" fmla="*/ 327709 w 300"/>
              <a:gd name="T3" fmla="*/ 380186 h 266"/>
              <a:gd name="T4" fmla="*/ 249126 w 300"/>
              <a:gd name="T5" fmla="*/ 445504 h 266"/>
              <a:gd name="T6" fmla="*/ 13376 w 300"/>
              <a:gd name="T7" fmla="*/ 194280 h 266"/>
              <a:gd name="T8" fmla="*/ 0 w 300"/>
              <a:gd name="T9" fmla="*/ 130637 h 266"/>
              <a:gd name="T10" fmla="*/ 130415 w 300"/>
              <a:gd name="T11" fmla="*/ 0 h 266"/>
              <a:gd name="T12" fmla="*/ 250797 w 300"/>
              <a:gd name="T13" fmla="*/ 80392 h 266"/>
              <a:gd name="T14" fmla="*/ 371180 w 300"/>
              <a:gd name="T15" fmla="*/ 0 h 266"/>
              <a:gd name="T16" fmla="*/ 501595 w 300"/>
              <a:gd name="T17" fmla="*/ 130637 h 266"/>
              <a:gd name="T18" fmla="*/ 488219 w 300"/>
              <a:gd name="T19" fmla="*/ 194280 h 266"/>
              <a:gd name="T20" fmla="*/ 438060 w 300"/>
              <a:gd name="T21" fmla="*/ 271322 h 266"/>
              <a:gd name="T22" fmla="*/ 419668 w 300"/>
              <a:gd name="T23" fmla="*/ 269647 h 266"/>
              <a:gd name="T24" fmla="*/ 326037 w 300"/>
              <a:gd name="T25" fmla="*/ 363437 h 266"/>
              <a:gd name="T26" fmla="*/ 429700 w 300"/>
              <a:gd name="T27" fmla="*/ 353388 h 266"/>
              <a:gd name="T28" fmla="*/ 459795 w 300"/>
              <a:gd name="T29" fmla="*/ 353388 h 266"/>
              <a:gd name="T30" fmla="*/ 459795 w 300"/>
              <a:gd name="T31" fmla="*/ 373486 h 266"/>
              <a:gd name="T32" fmla="*/ 429700 w 300"/>
              <a:gd name="T33" fmla="*/ 373486 h 266"/>
              <a:gd name="T34" fmla="*/ 429700 w 300"/>
              <a:gd name="T35" fmla="*/ 403633 h 266"/>
              <a:gd name="T36" fmla="*/ 409636 w 300"/>
              <a:gd name="T37" fmla="*/ 403633 h 266"/>
              <a:gd name="T38" fmla="*/ 409636 w 300"/>
              <a:gd name="T39" fmla="*/ 373486 h 266"/>
              <a:gd name="T40" fmla="*/ 379540 w 300"/>
              <a:gd name="T41" fmla="*/ 373486 h 266"/>
              <a:gd name="T42" fmla="*/ 379540 w 300"/>
              <a:gd name="T43" fmla="*/ 353388 h 266"/>
              <a:gd name="T44" fmla="*/ 409636 w 300"/>
              <a:gd name="T45" fmla="*/ 353388 h 266"/>
              <a:gd name="T46" fmla="*/ 409636 w 300"/>
              <a:gd name="T47" fmla="*/ 323242 h 266"/>
              <a:gd name="T48" fmla="*/ 429700 w 300"/>
              <a:gd name="T49" fmla="*/ 323242 h 266"/>
              <a:gd name="T50" fmla="*/ 429700 w 300"/>
              <a:gd name="T51" fmla="*/ 353388 h 266"/>
              <a:gd name="T52" fmla="*/ 419668 w 300"/>
              <a:gd name="T53" fmla="*/ 432105 h 266"/>
              <a:gd name="T54" fmla="*/ 351116 w 300"/>
              <a:gd name="T55" fmla="*/ 363437 h 266"/>
              <a:gd name="T56" fmla="*/ 419668 w 300"/>
              <a:gd name="T57" fmla="*/ 294770 h 266"/>
              <a:gd name="T58" fmla="*/ 489891 w 300"/>
              <a:gd name="T59" fmla="*/ 363437 h 266"/>
              <a:gd name="T60" fmla="*/ 419668 w 300"/>
              <a:gd name="T61" fmla="*/ 432105 h 266"/>
              <a:gd name="T62" fmla="*/ 419668 w 300"/>
              <a:gd name="T63" fmla="*/ 281371 h 266"/>
              <a:gd name="T64" fmla="*/ 339413 w 300"/>
              <a:gd name="T65" fmla="*/ 363437 h 266"/>
              <a:gd name="T66" fmla="*/ 419668 w 300"/>
              <a:gd name="T67" fmla="*/ 445504 h 266"/>
              <a:gd name="T68" fmla="*/ 501595 w 300"/>
              <a:gd name="T69" fmla="*/ 363437 h 266"/>
              <a:gd name="T70" fmla="*/ 419668 w 300"/>
              <a:gd name="T71" fmla="*/ 281371 h 26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0"/>
              <a:gd name="T109" fmla="*/ 0 h 266"/>
              <a:gd name="T110" fmla="*/ 300 w 300"/>
              <a:gd name="T111" fmla="*/ 266 h 26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0" h="266">
                <a:moveTo>
                  <a:pt x="195" y="217"/>
                </a:moveTo>
                <a:cubicBezTo>
                  <a:pt x="195" y="221"/>
                  <a:pt x="195" y="224"/>
                  <a:pt x="196" y="227"/>
                </a:cubicBezTo>
                <a:cubicBezTo>
                  <a:pt x="170" y="250"/>
                  <a:pt x="149" y="266"/>
                  <a:pt x="149" y="266"/>
                </a:cubicBezTo>
                <a:cubicBezTo>
                  <a:pt x="149" y="266"/>
                  <a:pt x="32" y="176"/>
                  <a:pt x="8" y="116"/>
                </a:cubicBezTo>
                <a:cubicBezTo>
                  <a:pt x="4" y="106"/>
                  <a:pt x="0" y="90"/>
                  <a:pt x="0" y="78"/>
                </a:cubicBezTo>
                <a:cubicBezTo>
                  <a:pt x="0" y="35"/>
                  <a:pt x="35" y="0"/>
                  <a:pt x="78" y="0"/>
                </a:cubicBezTo>
                <a:cubicBezTo>
                  <a:pt x="110" y="0"/>
                  <a:pt x="138" y="20"/>
                  <a:pt x="150" y="48"/>
                </a:cubicBezTo>
                <a:cubicBezTo>
                  <a:pt x="162" y="20"/>
                  <a:pt x="190" y="0"/>
                  <a:pt x="222" y="0"/>
                </a:cubicBezTo>
                <a:cubicBezTo>
                  <a:pt x="265" y="0"/>
                  <a:pt x="300" y="35"/>
                  <a:pt x="300" y="78"/>
                </a:cubicBezTo>
                <a:cubicBezTo>
                  <a:pt x="300" y="91"/>
                  <a:pt x="296" y="106"/>
                  <a:pt x="292" y="116"/>
                </a:cubicBezTo>
                <a:cubicBezTo>
                  <a:pt x="287" y="130"/>
                  <a:pt x="275" y="146"/>
                  <a:pt x="262" y="162"/>
                </a:cubicBezTo>
                <a:cubicBezTo>
                  <a:pt x="258" y="161"/>
                  <a:pt x="255" y="161"/>
                  <a:pt x="251" y="161"/>
                </a:cubicBezTo>
                <a:cubicBezTo>
                  <a:pt x="220" y="161"/>
                  <a:pt x="195" y="186"/>
                  <a:pt x="195" y="217"/>
                </a:cubicBezTo>
                <a:close/>
                <a:moveTo>
                  <a:pt x="257" y="211"/>
                </a:moveTo>
                <a:cubicBezTo>
                  <a:pt x="275" y="211"/>
                  <a:pt x="275" y="211"/>
                  <a:pt x="275" y="211"/>
                </a:cubicBezTo>
                <a:cubicBezTo>
                  <a:pt x="275" y="223"/>
                  <a:pt x="275" y="223"/>
                  <a:pt x="275" y="223"/>
                </a:cubicBezTo>
                <a:cubicBezTo>
                  <a:pt x="257" y="223"/>
                  <a:pt x="257" y="223"/>
                  <a:pt x="257" y="223"/>
                </a:cubicBezTo>
                <a:cubicBezTo>
                  <a:pt x="257" y="241"/>
                  <a:pt x="257" y="241"/>
                  <a:pt x="257" y="241"/>
                </a:cubicBezTo>
                <a:cubicBezTo>
                  <a:pt x="245" y="241"/>
                  <a:pt x="245" y="241"/>
                  <a:pt x="245" y="241"/>
                </a:cubicBezTo>
                <a:cubicBezTo>
                  <a:pt x="245" y="223"/>
                  <a:pt x="245" y="223"/>
                  <a:pt x="245" y="223"/>
                </a:cubicBezTo>
                <a:cubicBezTo>
                  <a:pt x="227" y="223"/>
                  <a:pt x="227" y="223"/>
                  <a:pt x="227" y="223"/>
                </a:cubicBezTo>
                <a:cubicBezTo>
                  <a:pt x="227" y="211"/>
                  <a:pt x="227" y="211"/>
                  <a:pt x="227" y="211"/>
                </a:cubicBezTo>
                <a:cubicBezTo>
                  <a:pt x="245" y="211"/>
                  <a:pt x="245" y="211"/>
                  <a:pt x="245" y="211"/>
                </a:cubicBezTo>
                <a:cubicBezTo>
                  <a:pt x="245" y="193"/>
                  <a:pt x="245" y="193"/>
                  <a:pt x="245" y="193"/>
                </a:cubicBezTo>
                <a:cubicBezTo>
                  <a:pt x="257" y="193"/>
                  <a:pt x="257" y="193"/>
                  <a:pt x="257" y="193"/>
                </a:cubicBezTo>
                <a:lnTo>
                  <a:pt x="257" y="211"/>
                </a:lnTo>
                <a:close/>
                <a:moveTo>
                  <a:pt x="251" y="258"/>
                </a:moveTo>
                <a:cubicBezTo>
                  <a:pt x="229" y="258"/>
                  <a:pt x="210" y="240"/>
                  <a:pt x="210" y="217"/>
                </a:cubicBezTo>
                <a:cubicBezTo>
                  <a:pt x="210" y="194"/>
                  <a:pt x="229" y="176"/>
                  <a:pt x="251" y="176"/>
                </a:cubicBezTo>
                <a:cubicBezTo>
                  <a:pt x="274" y="176"/>
                  <a:pt x="293" y="194"/>
                  <a:pt x="293" y="217"/>
                </a:cubicBezTo>
                <a:cubicBezTo>
                  <a:pt x="293" y="240"/>
                  <a:pt x="274" y="258"/>
                  <a:pt x="251" y="258"/>
                </a:cubicBezTo>
                <a:close/>
                <a:moveTo>
                  <a:pt x="251" y="168"/>
                </a:moveTo>
                <a:cubicBezTo>
                  <a:pt x="224" y="168"/>
                  <a:pt x="203" y="190"/>
                  <a:pt x="203" y="217"/>
                </a:cubicBezTo>
                <a:cubicBezTo>
                  <a:pt x="203" y="244"/>
                  <a:pt x="224" y="266"/>
                  <a:pt x="251" y="266"/>
                </a:cubicBezTo>
                <a:cubicBezTo>
                  <a:pt x="278" y="266"/>
                  <a:pt x="300" y="244"/>
                  <a:pt x="300" y="217"/>
                </a:cubicBezTo>
                <a:cubicBezTo>
                  <a:pt x="300" y="190"/>
                  <a:pt x="278" y="168"/>
                  <a:pt x="251" y="168"/>
                </a:cubicBezTo>
                <a:close/>
              </a:path>
            </a:pathLst>
          </a:custGeom>
          <a:solidFill>
            <a:schemeClr val="bg1"/>
          </a:solidFill>
          <a:ln w="9525">
            <a:noFill/>
            <a:round/>
            <a:headEnd/>
            <a:tailEnd/>
          </a:ln>
        </p:spPr>
        <p:txBody>
          <a:bodyPr lIns="83943" tIns="41972" rIns="83943" bIns="41972"/>
          <a:lstStyle/>
          <a:p>
            <a:endParaRPr lang="zh-CN" altLang="en-US"/>
          </a:p>
        </p:txBody>
      </p:sp>
      <p:pic>
        <p:nvPicPr>
          <p:cNvPr id="7" name="Picture 3" descr="C:\Users\Jonahs\Dropbox\Projects SCOTT\MEET Windows Azure\source\Background\tile-icon-bigdata.png"/>
          <p:cNvPicPr>
            <a:picLocks noChangeAspect="1" noChangeArrowheads="1"/>
          </p:cNvPicPr>
          <p:nvPr/>
        </p:nvPicPr>
        <p:blipFill>
          <a:blip r:embed="rId3" cstate="print"/>
          <a:srcRect/>
          <a:stretch>
            <a:fillRect/>
          </a:stretch>
        </p:blipFill>
        <p:spPr bwMode="auto">
          <a:xfrm>
            <a:off x="4127531" y="3005351"/>
            <a:ext cx="876749" cy="876521"/>
          </a:xfrm>
          <a:prstGeom prst="rect">
            <a:avLst/>
          </a:prstGeom>
          <a:noFill/>
          <a:ln w="9525">
            <a:noFill/>
            <a:miter lim="800000"/>
            <a:headEnd/>
            <a:tailEnd/>
          </a:ln>
        </p:spPr>
      </p:pic>
      <p:sp>
        <p:nvSpPr>
          <p:cNvPr id="8" name="TextBox 7"/>
          <p:cNvSpPr txBox="1"/>
          <p:nvPr/>
        </p:nvSpPr>
        <p:spPr>
          <a:xfrm>
            <a:off x="4290663" y="595149"/>
            <a:ext cx="567390" cy="954107"/>
          </a:xfrm>
          <a:prstGeom prst="rect">
            <a:avLst/>
          </a:prstGeom>
          <a:noFill/>
        </p:spPr>
        <p:txBody>
          <a:bodyPr vert="horz" wrap="square" rtlCol="0">
            <a:spAutoFit/>
          </a:bodyPr>
          <a:lstStyle/>
          <a:p>
            <a:r>
              <a:rPr lang="en-US" altLang="zh-CN" sz="2800" b="1" dirty="0" smtClean="0">
                <a:solidFill>
                  <a:schemeClr val="bg1"/>
                </a:solidFill>
                <a:latin typeface="方正姚体" panose="02010601030101010101" pitchFamily="2" charset="-122"/>
                <a:ea typeface="方正姚体" panose="02010601030101010101" pitchFamily="2" charset="-122"/>
              </a:rPr>
              <a:t>    01</a:t>
            </a:r>
            <a:endParaRPr lang="zh-CN" altLang="en-US" sz="2800" b="1" dirty="0">
              <a:solidFill>
                <a:schemeClr val="bg1"/>
              </a:solidFill>
              <a:latin typeface="方正姚体" panose="02010601030101010101" pitchFamily="2" charset="-122"/>
              <a:ea typeface="方正姚体" panose="02010601030101010101" pitchFamily="2" charset="-122"/>
            </a:endParaRPr>
          </a:p>
        </p:txBody>
      </p:sp>
      <p:sp>
        <p:nvSpPr>
          <p:cNvPr id="9" name="TextBox 8"/>
          <p:cNvSpPr txBox="1"/>
          <p:nvPr/>
        </p:nvSpPr>
        <p:spPr>
          <a:xfrm>
            <a:off x="4290663" y="4104635"/>
            <a:ext cx="567390" cy="523220"/>
          </a:xfrm>
          <a:prstGeom prst="rect">
            <a:avLst/>
          </a:prstGeom>
          <a:noFill/>
        </p:spPr>
        <p:txBody>
          <a:bodyPr vert="horz" wrap="square" rtlCol="0">
            <a:spAutoFit/>
          </a:bodyPr>
          <a:lstStyle/>
          <a:p>
            <a:r>
              <a:rPr lang="en-US" altLang="zh-CN" sz="2800" b="1" dirty="0" smtClean="0">
                <a:solidFill>
                  <a:schemeClr val="bg1"/>
                </a:solidFill>
                <a:latin typeface="方正姚体" panose="02010601030101010101" pitchFamily="2" charset="-122"/>
                <a:ea typeface="方正姚体" panose="02010601030101010101" pitchFamily="2" charset="-122"/>
              </a:rPr>
              <a:t>02</a:t>
            </a:r>
            <a:endParaRPr lang="zh-CN" altLang="en-US" sz="2800" b="1" dirty="0">
              <a:solidFill>
                <a:schemeClr val="bg1"/>
              </a:solidFill>
              <a:latin typeface="方正姚体" panose="02010601030101010101" pitchFamily="2" charset="-122"/>
              <a:ea typeface="方正姚体" panose="02010601030101010101" pitchFamily="2" charset="-122"/>
            </a:endParaRPr>
          </a:p>
        </p:txBody>
      </p:sp>
      <p:sp>
        <p:nvSpPr>
          <p:cNvPr id="10" name="TextBox 9"/>
          <p:cNvSpPr txBox="1"/>
          <p:nvPr/>
        </p:nvSpPr>
        <p:spPr bwMode="auto">
          <a:xfrm>
            <a:off x="739255" y="1640456"/>
            <a:ext cx="2824633" cy="923330"/>
          </a:xfrm>
          <a:prstGeom prst="rect">
            <a:avLst/>
          </a:prstGeom>
          <a:noFill/>
        </p:spPr>
        <p:txBody>
          <a:bodyPr wrap="square">
            <a:spAutoFit/>
          </a:bodyPr>
          <a:lstStyle/>
          <a:p>
            <a:pPr>
              <a:lnSpc>
                <a:spcPct val="150000"/>
              </a:lnSpc>
            </a:pPr>
            <a:r>
              <a:rPr lang="zh-CN" altLang="en-US" sz="1200" dirty="0">
                <a:solidFill>
                  <a:schemeClr val="tx1">
                    <a:lumMod val="75000"/>
                    <a:lumOff val="25000"/>
                  </a:schemeClr>
                </a:solidFill>
                <a:latin typeface="微软雅黑" pitchFamily="34" charset="-122"/>
                <a:ea typeface="微软雅黑" pitchFamily="34" charset="-122"/>
              </a:rPr>
              <a:t>这里输入简单的文字概述这里输入简单文字概述简单的文字概述这里输入简单的文字概述这里输入简单</a:t>
            </a:r>
            <a:endParaRPr lang="zh-CN" altLang="en-US" sz="1200" dirty="0">
              <a:latin typeface="微软雅黑" pitchFamily="34" charset="-122"/>
              <a:ea typeface="微软雅黑" pitchFamily="34" charset="-122"/>
            </a:endParaRPr>
          </a:p>
        </p:txBody>
      </p:sp>
      <p:sp>
        <p:nvSpPr>
          <p:cNvPr id="11" name="矩形 10"/>
          <p:cNvSpPr/>
          <p:nvPr/>
        </p:nvSpPr>
        <p:spPr bwMode="auto">
          <a:xfrm>
            <a:off x="755576" y="1280416"/>
            <a:ext cx="2020887" cy="369333"/>
          </a:xfrm>
          <a:prstGeom prst="rect">
            <a:avLst/>
          </a:prstGeom>
        </p:spPr>
        <p:txBody>
          <a:bodyPr>
            <a:spAutoFit/>
          </a:bodyPr>
          <a:lstStyle/>
          <a:p>
            <a:pPr fontAlgn="auto">
              <a:spcBef>
                <a:spcPts val="0"/>
              </a:spcBef>
              <a:spcAft>
                <a:spcPts val="0"/>
              </a:spcAft>
              <a:defRPr/>
            </a:pPr>
            <a:r>
              <a:rPr lang="zh-CN" altLang="en-US" b="1" dirty="0" smtClean="0">
                <a:latin typeface="微软雅黑" pitchFamily="34" charset="-122"/>
                <a:ea typeface="微软雅黑" pitchFamily="34" charset="-122"/>
              </a:rPr>
              <a:t>输入相关标题</a:t>
            </a:r>
            <a:endParaRPr lang="zh-CN" altLang="en-US" b="1" dirty="0">
              <a:latin typeface="微软雅黑" panose="020B0503020204020204" pitchFamily="34" charset="-122"/>
              <a:ea typeface="微软雅黑" panose="020B0503020204020204" pitchFamily="34" charset="-122"/>
            </a:endParaRPr>
          </a:p>
        </p:txBody>
      </p:sp>
      <p:sp>
        <p:nvSpPr>
          <p:cNvPr id="12" name="TextBox 11"/>
          <p:cNvSpPr txBox="1"/>
          <p:nvPr/>
        </p:nvSpPr>
        <p:spPr bwMode="auto">
          <a:xfrm>
            <a:off x="5796136" y="3211858"/>
            <a:ext cx="2824633" cy="923330"/>
          </a:xfrm>
          <a:prstGeom prst="rect">
            <a:avLst/>
          </a:prstGeom>
          <a:noFill/>
        </p:spPr>
        <p:txBody>
          <a:bodyPr wrap="square">
            <a:spAutoFit/>
          </a:bodyPr>
          <a:lstStyle/>
          <a:p>
            <a:pPr>
              <a:lnSpc>
                <a:spcPct val="150000"/>
              </a:lnSpc>
            </a:pPr>
            <a:r>
              <a:rPr lang="zh-CN" altLang="en-US" sz="1200" dirty="0">
                <a:solidFill>
                  <a:schemeClr val="tx1">
                    <a:lumMod val="75000"/>
                    <a:lumOff val="25000"/>
                  </a:schemeClr>
                </a:solidFill>
                <a:latin typeface="微软雅黑" pitchFamily="34" charset="-122"/>
                <a:ea typeface="微软雅黑" pitchFamily="34" charset="-122"/>
              </a:rPr>
              <a:t>这里输入简单的文字概述这里输入简单文字概述简单的文字概述这里输入简单的文字概述这里输入简单</a:t>
            </a:r>
            <a:endParaRPr lang="zh-CN" altLang="en-US" sz="1200" dirty="0">
              <a:latin typeface="微软雅黑" pitchFamily="34" charset="-122"/>
              <a:ea typeface="微软雅黑" pitchFamily="34" charset="-122"/>
            </a:endParaRPr>
          </a:p>
        </p:txBody>
      </p:sp>
      <p:sp>
        <p:nvSpPr>
          <p:cNvPr id="13" name="矩形 12"/>
          <p:cNvSpPr/>
          <p:nvPr/>
        </p:nvSpPr>
        <p:spPr bwMode="auto">
          <a:xfrm>
            <a:off x="5812457" y="2851818"/>
            <a:ext cx="2020887" cy="369333"/>
          </a:xfrm>
          <a:prstGeom prst="rect">
            <a:avLst/>
          </a:prstGeom>
        </p:spPr>
        <p:txBody>
          <a:bodyPr>
            <a:spAutoFit/>
          </a:bodyPr>
          <a:lstStyle/>
          <a:p>
            <a:pPr fontAlgn="auto">
              <a:spcBef>
                <a:spcPts val="0"/>
              </a:spcBef>
              <a:spcAft>
                <a:spcPts val="0"/>
              </a:spcAft>
              <a:defRPr/>
            </a:pPr>
            <a:r>
              <a:rPr lang="zh-CN" altLang="en-US" b="1" dirty="0" smtClean="0">
                <a:latin typeface="微软雅黑" pitchFamily="34" charset="-122"/>
                <a:ea typeface="微软雅黑" pitchFamily="34" charset="-122"/>
              </a:rPr>
              <a:t>输入相关标题</a:t>
            </a:r>
            <a:endParaRPr lang="zh-CN" altLang="en-US"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33372301"/>
      </p:ext>
    </p:extLst>
  </p:cSld>
  <p:clrMapOvr>
    <a:masterClrMapping/>
  </p:clrMapOvr>
  <mc:AlternateContent xmlns:mc="http://schemas.openxmlformats.org/markup-compatibility/2006">
    <mc:Choice xmlns:p14="http://schemas.microsoft.com/office/powerpoint/2010/main" xmlns=""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up)">
                                      <p:cBhvr>
                                        <p:cTn id="14" dur="500"/>
                                        <p:tgtEl>
                                          <p:spTgt spid="4"/>
                                        </p:tgtEl>
                                      </p:cBhvr>
                                    </p:animEffect>
                                  </p:childTnLst>
                                </p:cTn>
                              </p:par>
                            </p:childTnLst>
                          </p:cTn>
                        </p:par>
                        <p:par>
                          <p:cTn id="15" fill="hold">
                            <p:stCondLst>
                              <p:cond delay="1500"/>
                            </p:stCondLst>
                            <p:childTnLst>
                              <p:par>
                                <p:cTn id="16" presetID="1"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1"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 grpId="0" animBg="1"/>
      <p:bldP spid="5" grpId="0" animBg="1"/>
      <p:bldP spid="6" grpId="0" animBg="1"/>
      <p:bldP spid="8" grpId="0"/>
      <p:bldP spid="9" grpId="0"/>
      <p:bldP spid="10" grpId="0"/>
      <p:bldP spid="11" grpId="0"/>
      <p:bldP spid="12"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12"/>
          <p:cNvSpPr txBox="1">
            <a:spLocks noChangeArrowheads="1"/>
          </p:cNvSpPr>
          <p:nvPr/>
        </p:nvSpPr>
        <p:spPr bwMode="auto">
          <a:xfrm>
            <a:off x="377794" y="125262"/>
            <a:ext cx="31891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Font typeface="Arial" charset="0"/>
              <a:buChar char="»"/>
              <a:defRPr sz="2000">
                <a:solidFill>
                  <a:schemeClr val="tx1"/>
                </a:solidFill>
                <a:latin typeface="Calibri" pitchFamily="34" charset="0"/>
                <a:ea typeface="宋体" pitchFamily="2" charset="-122"/>
              </a:defRPr>
            </a:lvl6pPr>
            <a:lvl7pPr eaLnBrk="0" fontAlgn="base" hangingPunct="0">
              <a:spcAft>
                <a:spcPct val="0"/>
              </a:spcAft>
              <a:buFont typeface="Arial" charset="0"/>
              <a:buChar char="»"/>
              <a:defRPr sz="2000">
                <a:solidFill>
                  <a:schemeClr val="tx1"/>
                </a:solidFill>
                <a:latin typeface="Calibri" pitchFamily="34" charset="0"/>
                <a:ea typeface="宋体" pitchFamily="2" charset="-122"/>
              </a:defRPr>
            </a:lvl7pPr>
            <a:lvl8pPr eaLnBrk="0" fontAlgn="base" hangingPunct="0">
              <a:spcAft>
                <a:spcPct val="0"/>
              </a:spcAft>
              <a:buFont typeface="Arial" charset="0"/>
              <a:buChar char="»"/>
              <a:defRPr sz="2000">
                <a:solidFill>
                  <a:schemeClr val="tx1"/>
                </a:solidFill>
                <a:latin typeface="Calibri" pitchFamily="34" charset="0"/>
                <a:ea typeface="宋体" pitchFamily="2" charset="-122"/>
              </a:defRPr>
            </a:lvl8pPr>
            <a:lvl9pPr eaLnBrk="0" fontAlgn="base" hangingPunct="0">
              <a:spcAft>
                <a:spcPct val="0"/>
              </a:spcAft>
              <a:buFont typeface="Arial" charset="0"/>
              <a:buChar char="»"/>
              <a:defRPr sz="2000">
                <a:solidFill>
                  <a:schemeClr val="tx1"/>
                </a:solidFill>
                <a:latin typeface="Calibri" pitchFamily="34" charset="0"/>
                <a:ea typeface="宋体" pitchFamily="2" charset="-122"/>
              </a:defRPr>
            </a:lvl9pPr>
          </a:lstStyle>
          <a:p>
            <a:r>
              <a:rPr lang="zh-CN" altLang="en-US" sz="2000" b="1" dirty="0" smtClean="0">
                <a:latin typeface="微软雅黑" pitchFamily="34" charset="-122"/>
                <a:ea typeface="微软雅黑" pitchFamily="34" charset="-122"/>
              </a:rPr>
              <a:t>单击此处添加标题内容</a:t>
            </a:r>
            <a:endParaRPr lang="zh-CN" altLang="en-US" sz="2000" b="1" dirty="0">
              <a:latin typeface="微软雅黑" pitchFamily="34" charset="-122"/>
              <a:ea typeface="微软雅黑" pitchFamily="34" charset="-122"/>
            </a:endParaRPr>
          </a:p>
        </p:txBody>
      </p:sp>
      <p:sp>
        <p:nvSpPr>
          <p:cNvPr id="12" name="Freeform 6"/>
          <p:cNvSpPr>
            <a:spLocks/>
          </p:cNvSpPr>
          <p:nvPr/>
        </p:nvSpPr>
        <p:spPr bwMode="auto">
          <a:xfrm>
            <a:off x="1292346" y="3565268"/>
            <a:ext cx="2043239" cy="953470"/>
          </a:xfrm>
          <a:custGeom>
            <a:avLst/>
            <a:gdLst>
              <a:gd name="T0" fmla="*/ 138565 w 4367"/>
              <a:gd name="T1" fmla="*/ 131504 h 2224"/>
              <a:gd name="T2" fmla="*/ 2122168 w 4367"/>
              <a:gd name="T3" fmla="*/ 131504 h 2224"/>
              <a:gd name="T4" fmla="*/ 2142766 w 4367"/>
              <a:gd name="T5" fmla="*/ 99486 h 2224"/>
              <a:gd name="T6" fmla="*/ 2205183 w 4367"/>
              <a:gd name="T7" fmla="*/ 0 h 2224"/>
              <a:gd name="T8" fmla="*/ 2268223 w 4367"/>
              <a:gd name="T9" fmla="*/ 99486 h 2224"/>
              <a:gd name="T10" fmla="*/ 2288821 w 4367"/>
              <a:gd name="T11" fmla="*/ 131504 h 2224"/>
              <a:gd name="T12" fmla="*/ 2587797 w 4367"/>
              <a:gd name="T13" fmla="*/ 131504 h 2224"/>
              <a:gd name="T14" fmla="*/ 2725738 w 4367"/>
              <a:gd name="T15" fmla="*/ 258434 h 2224"/>
              <a:gd name="T16" fmla="*/ 2725738 w 4367"/>
              <a:gd name="T17" fmla="*/ 1145230 h 2224"/>
              <a:gd name="T18" fmla="*/ 2587797 w 4367"/>
              <a:gd name="T19" fmla="*/ 1271588 h 2224"/>
              <a:gd name="T20" fmla="*/ 138565 w 4367"/>
              <a:gd name="T21" fmla="*/ 1271588 h 2224"/>
              <a:gd name="T22" fmla="*/ 0 w 4367"/>
              <a:gd name="T23" fmla="*/ 1145230 h 2224"/>
              <a:gd name="T24" fmla="*/ 0 w 4367"/>
              <a:gd name="T25" fmla="*/ 258434 h 2224"/>
              <a:gd name="T26" fmla="*/ 138565 w 4367"/>
              <a:gd name="T27" fmla="*/ 131504 h 2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rgbClr val="EF605E"/>
          </a:solidFill>
          <a:ln>
            <a:noFill/>
          </a:ln>
        </p:spPr>
        <p:txBody>
          <a:bodyPr lIns="68543" tIns="34272" rIns="68543" bIns="34272"/>
          <a:lstStyle/>
          <a:p>
            <a:endParaRPr lang="zh-CN" altLang="en-US"/>
          </a:p>
        </p:txBody>
      </p:sp>
      <p:sp>
        <p:nvSpPr>
          <p:cNvPr id="13" name="Freeform 7"/>
          <p:cNvSpPr>
            <a:spLocks/>
          </p:cNvSpPr>
          <p:nvPr/>
        </p:nvSpPr>
        <p:spPr bwMode="auto">
          <a:xfrm>
            <a:off x="1292346" y="1059582"/>
            <a:ext cx="2043239" cy="2579487"/>
          </a:xfrm>
          <a:custGeom>
            <a:avLst/>
            <a:gdLst>
              <a:gd name="T0" fmla="*/ 138565 w 4367"/>
              <a:gd name="T1" fmla="*/ 0 h 6013"/>
              <a:gd name="T2" fmla="*/ 2587797 w 4367"/>
              <a:gd name="T3" fmla="*/ 0 h 6013"/>
              <a:gd name="T4" fmla="*/ 2725738 w 4367"/>
              <a:gd name="T5" fmla="*/ 127009 h 6013"/>
              <a:gd name="T6" fmla="*/ 2725738 w 4367"/>
              <a:gd name="T7" fmla="*/ 3313103 h 6013"/>
              <a:gd name="T8" fmla="*/ 2587797 w 4367"/>
              <a:gd name="T9" fmla="*/ 3440112 h 6013"/>
              <a:gd name="T10" fmla="*/ 2328144 w 4367"/>
              <a:gd name="T11" fmla="*/ 3440112 h 6013"/>
              <a:gd name="T12" fmla="*/ 2205183 w 4367"/>
              <a:gd name="T13" fmla="*/ 3245022 h 6013"/>
              <a:gd name="T14" fmla="*/ 2082846 w 4367"/>
              <a:gd name="T15" fmla="*/ 3440112 h 6013"/>
              <a:gd name="T16" fmla="*/ 138565 w 4367"/>
              <a:gd name="T17" fmla="*/ 3440112 h 6013"/>
              <a:gd name="T18" fmla="*/ 0 w 4367"/>
              <a:gd name="T19" fmla="*/ 3313103 h 6013"/>
              <a:gd name="T20" fmla="*/ 0 w 4367"/>
              <a:gd name="T21" fmla="*/ 127009 h 6013"/>
              <a:gd name="T22" fmla="*/ 138565 w 4367"/>
              <a:gd name="T23" fmla="*/ 0 h 6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lIns="68543" tIns="34272" rIns="68543" bIns="34272"/>
          <a:lstStyle/>
          <a:p>
            <a:endParaRPr lang="zh-CN" altLang="en-US"/>
          </a:p>
        </p:txBody>
      </p:sp>
      <p:sp>
        <p:nvSpPr>
          <p:cNvPr id="14" name="Freeform 6"/>
          <p:cNvSpPr>
            <a:spLocks/>
          </p:cNvSpPr>
          <p:nvPr/>
        </p:nvSpPr>
        <p:spPr bwMode="auto">
          <a:xfrm>
            <a:off x="3560496" y="3565268"/>
            <a:ext cx="2043239" cy="953470"/>
          </a:xfrm>
          <a:custGeom>
            <a:avLst/>
            <a:gdLst>
              <a:gd name="T0" fmla="*/ 138565 w 4367"/>
              <a:gd name="T1" fmla="*/ 131504 h 2224"/>
              <a:gd name="T2" fmla="*/ 2122168 w 4367"/>
              <a:gd name="T3" fmla="*/ 131504 h 2224"/>
              <a:gd name="T4" fmla="*/ 2142766 w 4367"/>
              <a:gd name="T5" fmla="*/ 99486 h 2224"/>
              <a:gd name="T6" fmla="*/ 2205183 w 4367"/>
              <a:gd name="T7" fmla="*/ 0 h 2224"/>
              <a:gd name="T8" fmla="*/ 2268223 w 4367"/>
              <a:gd name="T9" fmla="*/ 99486 h 2224"/>
              <a:gd name="T10" fmla="*/ 2288821 w 4367"/>
              <a:gd name="T11" fmla="*/ 131504 h 2224"/>
              <a:gd name="T12" fmla="*/ 2587797 w 4367"/>
              <a:gd name="T13" fmla="*/ 131504 h 2224"/>
              <a:gd name="T14" fmla="*/ 2725738 w 4367"/>
              <a:gd name="T15" fmla="*/ 258434 h 2224"/>
              <a:gd name="T16" fmla="*/ 2725738 w 4367"/>
              <a:gd name="T17" fmla="*/ 1145230 h 2224"/>
              <a:gd name="T18" fmla="*/ 2587797 w 4367"/>
              <a:gd name="T19" fmla="*/ 1271588 h 2224"/>
              <a:gd name="T20" fmla="*/ 138565 w 4367"/>
              <a:gd name="T21" fmla="*/ 1271588 h 2224"/>
              <a:gd name="T22" fmla="*/ 0 w 4367"/>
              <a:gd name="T23" fmla="*/ 1145230 h 2224"/>
              <a:gd name="T24" fmla="*/ 0 w 4367"/>
              <a:gd name="T25" fmla="*/ 258434 h 2224"/>
              <a:gd name="T26" fmla="*/ 138565 w 4367"/>
              <a:gd name="T27" fmla="*/ 131504 h 2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rgbClr val="48AFBA"/>
          </a:solidFill>
          <a:ln>
            <a:noFill/>
          </a:ln>
        </p:spPr>
        <p:txBody>
          <a:bodyPr lIns="68543" tIns="34272" rIns="68543" bIns="34272"/>
          <a:lstStyle/>
          <a:p>
            <a:endParaRPr lang="zh-CN" altLang="en-US"/>
          </a:p>
        </p:txBody>
      </p:sp>
      <p:sp>
        <p:nvSpPr>
          <p:cNvPr id="15" name="Freeform 7"/>
          <p:cNvSpPr>
            <a:spLocks/>
          </p:cNvSpPr>
          <p:nvPr/>
        </p:nvSpPr>
        <p:spPr bwMode="auto">
          <a:xfrm>
            <a:off x="3560496" y="1059582"/>
            <a:ext cx="2043239" cy="2579487"/>
          </a:xfrm>
          <a:custGeom>
            <a:avLst/>
            <a:gdLst>
              <a:gd name="T0" fmla="*/ 138565 w 4367"/>
              <a:gd name="T1" fmla="*/ 0 h 6013"/>
              <a:gd name="T2" fmla="*/ 2587797 w 4367"/>
              <a:gd name="T3" fmla="*/ 0 h 6013"/>
              <a:gd name="T4" fmla="*/ 2725738 w 4367"/>
              <a:gd name="T5" fmla="*/ 127009 h 6013"/>
              <a:gd name="T6" fmla="*/ 2725738 w 4367"/>
              <a:gd name="T7" fmla="*/ 3313103 h 6013"/>
              <a:gd name="T8" fmla="*/ 2587797 w 4367"/>
              <a:gd name="T9" fmla="*/ 3440112 h 6013"/>
              <a:gd name="T10" fmla="*/ 2328144 w 4367"/>
              <a:gd name="T11" fmla="*/ 3440112 h 6013"/>
              <a:gd name="T12" fmla="*/ 2205183 w 4367"/>
              <a:gd name="T13" fmla="*/ 3245022 h 6013"/>
              <a:gd name="T14" fmla="*/ 2082846 w 4367"/>
              <a:gd name="T15" fmla="*/ 3440112 h 6013"/>
              <a:gd name="T16" fmla="*/ 138565 w 4367"/>
              <a:gd name="T17" fmla="*/ 3440112 h 6013"/>
              <a:gd name="T18" fmla="*/ 0 w 4367"/>
              <a:gd name="T19" fmla="*/ 3313103 h 6013"/>
              <a:gd name="T20" fmla="*/ 0 w 4367"/>
              <a:gd name="T21" fmla="*/ 127009 h 6013"/>
              <a:gd name="T22" fmla="*/ 138565 w 4367"/>
              <a:gd name="T23" fmla="*/ 0 h 6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4"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lIns="68543" tIns="34272" rIns="68543" bIns="34272"/>
          <a:lstStyle/>
          <a:p>
            <a:endParaRPr lang="zh-CN" altLang="en-US"/>
          </a:p>
        </p:txBody>
      </p:sp>
      <p:sp>
        <p:nvSpPr>
          <p:cNvPr id="16" name="Freeform 6"/>
          <p:cNvSpPr>
            <a:spLocks/>
          </p:cNvSpPr>
          <p:nvPr/>
        </p:nvSpPr>
        <p:spPr bwMode="auto">
          <a:xfrm>
            <a:off x="5866726" y="3565268"/>
            <a:ext cx="2043239" cy="953470"/>
          </a:xfrm>
          <a:custGeom>
            <a:avLst/>
            <a:gdLst>
              <a:gd name="T0" fmla="*/ 138565 w 4367"/>
              <a:gd name="T1" fmla="*/ 131504 h 2224"/>
              <a:gd name="T2" fmla="*/ 2122168 w 4367"/>
              <a:gd name="T3" fmla="*/ 131504 h 2224"/>
              <a:gd name="T4" fmla="*/ 2142766 w 4367"/>
              <a:gd name="T5" fmla="*/ 99486 h 2224"/>
              <a:gd name="T6" fmla="*/ 2205183 w 4367"/>
              <a:gd name="T7" fmla="*/ 0 h 2224"/>
              <a:gd name="T8" fmla="*/ 2268223 w 4367"/>
              <a:gd name="T9" fmla="*/ 99486 h 2224"/>
              <a:gd name="T10" fmla="*/ 2288821 w 4367"/>
              <a:gd name="T11" fmla="*/ 131504 h 2224"/>
              <a:gd name="T12" fmla="*/ 2587797 w 4367"/>
              <a:gd name="T13" fmla="*/ 131504 h 2224"/>
              <a:gd name="T14" fmla="*/ 2725738 w 4367"/>
              <a:gd name="T15" fmla="*/ 258434 h 2224"/>
              <a:gd name="T16" fmla="*/ 2725738 w 4367"/>
              <a:gd name="T17" fmla="*/ 1145230 h 2224"/>
              <a:gd name="T18" fmla="*/ 2587797 w 4367"/>
              <a:gd name="T19" fmla="*/ 1271588 h 2224"/>
              <a:gd name="T20" fmla="*/ 138565 w 4367"/>
              <a:gd name="T21" fmla="*/ 1271588 h 2224"/>
              <a:gd name="T22" fmla="*/ 0 w 4367"/>
              <a:gd name="T23" fmla="*/ 1145230 h 2224"/>
              <a:gd name="T24" fmla="*/ 0 w 4367"/>
              <a:gd name="T25" fmla="*/ 258434 h 2224"/>
              <a:gd name="T26" fmla="*/ 138565 w 4367"/>
              <a:gd name="T27" fmla="*/ 131504 h 22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67" h="2224">
                <a:moveTo>
                  <a:pt x="222" y="230"/>
                </a:moveTo>
                <a:lnTo>
                  <a:pt x="3400" y="230"/>
                </a:lnTo>
                <a:lnTo>
                  <a:pt x="3433" y="174"/>
                </a:lnTo>
                <a:lnTo>
                  <a:pt x="3533" y="0"/>
                </a:lnTo>
                <a:lnTo>
                  <a:pt x="3634" y="174"/>
                </a:lnTo>
                <a:lnTo>
                  <a:pt x="3667" y="230"/>
                </a:lnTo>
                <a:lnTo>
                  <a:pt x="4146" y="230"/>
                </a:lnTo>
                <a:cubicBezTo>
                  <a:pt x="4267" y="230"/>
                  <a:pt x="4367" y="330"/>
                  <a:pt x="4367" y="452"/>
                </a:cubicBezTo>
                <a:lnTo>
                  <a:pt x="4367" y="2003"/>
                </a:lnTo>
                <a:cubicBezTo>
                  <a:pt x="4367" y="2124"/>
                  <a:pt x="4267" y="2224"/>
                  <a:pt x="4146" y="2224"/>
                </a:cubicBezTo>
                <a:lnTo>
                  <a:pt x="222" y="2224"/>
                </a:lnTo>
                <a:cubicBezTo>
                  <a:pt x="100" y="2224"/>
                  <a:pt x="0" y="2124"/>
                  <a:pt x="0" y="2003"/>
                </a:cubicBezTo>
                <a:lnTo>
                  <a:pt x="0" y="452"/>
                </a:lnTo>
                <a:cubicBezTo>
                  <a:pt x="0" y="330"/>
                  <a:pt x="100" y="230"/>
                  <a:pt x="222" y="230"/>
                </a:cubicBezTo>
                <a:close/>
              </a:path>
            </a:pathLst>
          </a:custGeom>
          <a:solidFill>
            <a:srgbClr val="EDAF36"/>
          </a:solidFill>
          <a:ln>
            <a:noFill/>
          </a:ln>
        </p:spPr>
        <p:txBody>
          <a:bodyPr lIns="68543" tIns="34272" rIns="68543" bIns="34272"/>
          <a:lstStyle/>
          <a:p>
            <a:endParaRPr lang="zh-CN" altLang="en-US"/>
          </a:p>
        </p:txBody>
      </p:sp>
      <p:sp>
        <p:nvSpPr>
          <p:cNvPr id="17" name="Freeform 7"/>
          <p:cNvSpPr>
            <a:spLocks/>
          </p:cNvSpPr>
          <p:nvPr/>
        </p:nvSpPr>
        <p:spPr bwMode="auto">
          <a:xfrm>
            <a:off x="5866726" y="1059582"/>
            <a:ext cx="2043239" cy="2579487"/>
          </a:xfrm>
          <a:custGeom>
            <a:avLst/>
            <a:gdLst>
              <a:gd name="T0" fmla="*/ 138565 w 4367"/>
              <a:gd name="T1" fmla="*/ 0 h 6013"/>
              <a:gd name="T2" fmla="*/ 2587797 w 4367"/>
              <a:gd name="T3" fmla="*/ 0 h 6013"/>
              <a:gd name="T4" fmla="*/ 2725738 w 4367"/>
              <a:gd name="T5" fmla="*/ 127009 h 6013"/>
              <a:gd name="T6" fmla="*/ 2725738 w 4367"/>
              <a:gd name="T7" fmla="*/ 3313103 h 6013"/>
              <a:gd name="T8" fmla="*/ 2587797 w 4367"/>
              <a:gd name="T9" fmla="*/ 3440112 h 6013"/>
              <a:gd name="T10" fmla="*/ 2328144 w 4367"/>
              <a:gd name="T11" fmla="*/ 3440112 h 6013"/>
              <a:gd name="T12" fmla="*/ 2205183 w 4367"/>
              <a:gd name="T13" fmla="*/ 3245022 h 6013"/>
              <a:gd name="T14" fmla="*/ 2082846 w 4367"/>
              <a:gd name="T15" fmla="*/ 3440112 h 6013"/>
              <a:gd name="T16" fmla="*/ 138565 w 4367"/>
              <a:gd name="T17" fmla="*/ 3440112 h 6013"/>
              <a:gd name="T18" fmla="*/ 0 w 4367"/>
              <a:gd name="T19" fmla="*/ 3313103 h 6013"/>
              <a:gd name="T20" fmla="*/ 0 w 4367"/>
              <a:gd name="T21" fmla="*/ 127009 h 6013"/>
              <a:gd name="T22" fmla="*/ 138565 w 4367"/>
              <a:gd name="T23" fmla="*/ 0 h 60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67" h="6013">
                <a:moveTo>
                  <a:pt x="222" y="0"/>
                </a:moveTo>
                <a:lnTo>
                  <a:pt x="4146" y="0"/>
                </a:lnTo>
                <a:cubicBezTo>
                  <a:pt x="4267" y="0"/>
                  <a:pt x="4367" y="100"/>
                  <a:pt x="4367" y="222"/>
                </a:cubicBezTo>
                <a:lnTo>
                  <a:pt x="4367" y="5791"/>
                </a:lnTo>
                <a:cubicBezTo>
                  <a:pt x="4367" y="5913"/>
                  <a:pt x="4267" y="6013"/>
                  <a:pt x="4146" y="6013"/>
                </a:cubicBezTo>
                <a:lnTo>
                  <a:pt x="3730" y="6013"/>
                </a:lnTo>
                <a:lnTo>
                  <a:pt x="3533" y="5672"/>
                </a:lnTo>
                <a:lnTo>
                  <a:pt x="3337" y="6013"/>
                </a:lnTo>
                <a:lnTo>
                  <a:pt x="222" y="6013"/>
                </a:lnTo>
                <a:cubicBezTo>
                  <a:pt x="100" y="6013"/>
                  <a:pt x="0" y="5913"/>
                  <a:pt x="0" y="5791"/>
                </a:cubicBezTo>
                <a:lnTo>
                  <a:pt x="0" y="222"/>
                </a:lnTo>
                <a:cubicBezTo>
                  <a:pt x="0" y="100"/>
                  <a:pt x="100" y="0"/>
                  <a:pt x="222" y="0"/>
                </a:cubicBezTo>
                <a:close/>
              </a:path>
            </a:pathLst>
          </a:custGeom>
          <a:blipFill dpi="0" rotWithShape="1">
            <a:blip r:embed="rId5"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lIns="68543" tIns="34272" rIns="68543" bIns="34272"/>
          <a:lstStyle/>
          <a:p>
            <a:endParaRPr lang="zh-CN" altLang="en-US"/>
          </a:p>
        </p:txBody>
      </p:sp>
      <p:sp>
        <p:nvSpPr>
          <p:cNvPr id="18" name="TextBox 9"/>
          <p:cNvSpPr txBox="1">
            <a:spLocks noChangeArrowheads="1"/>
          </p:cNvSpPr>
          <p:nvPr/>
        </p:nvSpPr>
        <p:spPr bwMode="auto">
          <a:xfrm>
            <a:off x="1339946" y="3729927"/>
            <a:ext cx="1913528" cy="692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sz="1300" b="1" dirty="0">
                <a:solidFill>
                  <a:schemeClr val="bg1"/>
                </a:solidFill>
                <a:latin typeface="微软雅黑" pitchFamily="34" charset="-122"/>
              </a:rPr>
              <a:t>点击输入你的亮出内容</a:t>
            </a:r>
            <a:endParaRPr lang="en-US" altLang="zh-CN" sz="1300" b="1" dirty="0">
              <a:solidFill>
                <a:schemeClr val="bg1"/>
              </a:solidFill>
              <a:latin typeface="微软雅黑" pitchFamily="34" charset="-122"/>
            </a:endParaRPr>
          </a:p>
          <a:p>
            <a:pPr algn="ctr" eaLnBrk="1" hangingPunct="1">
              <a:spcBef>
                <a:spcPct val="0"/>
              </a:spcBef>
              <a:buFontTx/>
              <a:buNone/>
            </a:pPr>
            <a:r>
              <a:rPr lang="zh-CN" altLang="en-US" sz="1300" b="1" dirty="0">
                <a:solidFill>
                  <a:schemeClr val="bg1"/>
                </a:solidFill>
                <a:latin typeface="微软雅黑" pitchFamily="34" charset="-122"/>
              </a:rPr>
              <a:t>或复制文本内容</a:t>
            </a:r>
            <a:endParaRPr lang="en-US" altLang="zh-CN" sz="1300" b="1" dirty="0">
              <a:solidFill>
                <a:schemeClr val="bg1"/>
              </a:solidFill>
              <a:latin typeface="微软雅黑" pitchFamily="34" charset="-122"/>
            </a:endParaRPr>
          </a:p>
          <a:p>
            <a:pPr algn="ctr" eaLnBrk="1" hangingPunct="1">
              <a:spcBef>
                <a:spcPct val="0"/>
              </a:spcBef>
              <a:buFontTx/>
              <a:buNone/>
            </a:pPr>
            <a:r>
              <a:rPr lang="zh-CN" altLang="en-US" sz="1300" b="1" dirty="0">
                <a:solidFill>
                  <a:schemeClr val="bg1"/>
                </a:solidFill>
                <a:latin typeface="微软雅黑" pitchFamily="34" charset="-122"/>
              </a:rPr>
              <a:t>图片随意更改</a:t>
            </a:r>
          </a:p>
        </p:txBody>
      </p:sp>
      <p:sp>
        <p:nvSpPr>
          <p:cNvPr id="19" name="TextBox 10"/>
          <p:cNvSpPr txBox="1">
            <a:spLocks noChangeArrowheads="1"/>
          </p:cNvSpPr>
          <p:nvPr/>
        </p:nvSpPr>
        <p:spPr bwMode="auto">
          <a:xfrm>
            <a:off x="3598576" y="3796195"/>
            <a:ext cx="1912339" cy="692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sz="1300" b="1" dirty="0">
                <a:solidFill>
                  <a:schemeClr val="bg1"/>
                </a:solidFill>
                <a:latin typeface="微软雅黑" pitchFamily="34" charset="-122"/>
              </a:rPr>
              <a:t>点击输入你的亮出内容</a:t>
            </a:r>
            <a:endParaRPr lang="en-US" altLang="zh-CN" sz="1300" b="1" dirty="0">
              <a:solidFill>
                <a:schemeClr val="bg1"/>
              </a:solidFill>
              <a:latin typeface="微软雅黑" pitchFamily="34" charset="-122"/>
            </a:endParaRPr>
          </a:p>
          <a:p>
            <a:pPr algn="ctr" eaLnBrk="1" hangingPunct="1">
              <a:spcBef>
                <a:spcPct val="0"/>
              </a:spcBef>
              <a:buFontTx/>
              <a:buNone/>
            </a:pPr>
            <a:r>
              <a:rPr lang="zh-CN" altLang="en-US" sz="1300" b="1" dirty="0">
                <a:solidFill>
                  <a:schemeClr val="bg1"/>
                </a:solidFill>
                <a:latin typeface="微软雅黑" pitchFamily="34" charset="-122"/>
              </a:rPr>
              <a:t>或复制文本内容</a:t>
            </a:r>
            <a:endParaRPr lang="en-US" altLang="zh-CN" sz="1300" b="1" dirty="0">
              <a:solidFill>
                <a:schemeClr val="bg1"/>
              </a:solidFill>
              <a:latin typeface="微软雅黑" pitchFamily="34" charset="-122"/>
            </a:endParaRPr>
          </a:p>
          <a:p>
            <a:pPr algn="ctr" eaLnBrk="1" hangingPunct="1">
              <a:spcBef>
                <a:spcPct val="0"/>
              </a:spcBef>
              <a:buFontTx/>
              <a:buNone/>
            </a:pPr>
            <a:r>
              <a:rPr lang="zh-CN" altLang="en-US" sz="1300" b="1" dirty="0">
                <a:solidFill>
                  <a:schemeClr val="bg1"/>
                </a:solidFill>
                <a:latin typeface="微软雅黑" pitchFamily="34" charset="-122"/>
              </a:rPr>
              <a:t>图片随意更改</a:t>
            </a:r>
          </a:p>
        </p:txBody>
      </p:sp>
      <p:sp>
        <p:nvSpPr>
          <p:cNvPr id="20" name="TextBox 11"/>
          <p:cNvSpPr txBox="1">
            <a:spLocks noChangeArrowheads="1"/>
          </p:cNvSpPr>
          <p:nvPr/>
        </p:nvSpPr>
        <p:spPr bwMode="auto">
          <a:xfrm>
            <a:off x="5914326" y="3796195"/>
            <a:ext cx="1913528" cy="692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sz="1300" b="1" dirty="0">
                <a:solidFill>
                  <a:schemeClr val="bg1"/>
                </a:solidFill>
                <a:latin typeface="微软雅黑" pitchFamily="34" charset="-122"/>
              </a:rPr>
              <a:t>点击输入你的亮出内容</a:t>
            </a:r>
            <a:endParaRPr lang="en-US" altLang="zh-CN" sz="1300" b="1" dirty="0">
              <a:solidFill>
                <a:schemeClr val="bg1"/>
              </a:solidFill>
              <a:latin typeface="微软雅黑" pitchFamily="34" charset="-122"/>
            </a:endParaRPr>
          </a:p>
          <a:p>
            <a:pPr algn="ctr" eaLnBrk="1" hangingPunct="1">
              <a:spcBef>
                <a:spcPct val="0"/>
              </a:spcBef>
              <a:buFontTx/>
              <a:buNone/>
            </a:pPr>
            <a:r>
              <a:rPr lang="zh-CN" altLang="en-US" sz="1300" b="1" dirty="0">
                <a:solidFill>
                  <a:schemeClr val="bg1"/>
                </a:solidFill>
                <a:latin typeface="微软雅黑" pitchFamily="34" charset="-122"/>
              </a:rPr>
              <a:t>或复制文本内容</a:t>
            </a:r>
            <a:endParaRPr lang="en-US" altLang="zh-CN" sz="1300" b="1" dirty="0">
              <a:solidFill>
                <a:schemeClr val="bg1"/>
              </a:solidFill>
              <a:latin typeface="微软雅黑" pitchFamily="34" charset="-122"/>
            </a:endParaRPr>
          </a:p>
          <a:p>
            <a:pPr algn="ctr" eaLnBrk="1" hangingPunct="1">
              <a:spcBef>
                <a:spcPct val="0"/>
              </a:spcBef>
              <a:buFontTx/>
              <a:buNone/>
            </a:pPr>
            <a:r>
              <a:rPr lang="zh-CN" altLang="en-US" sz="1300" b="1" dirty="0">
                <a:solidFill>
                  <a:schemeClr val="bg1"/>
                </a:solidFill>
                <a:latin typeface="微软雅黑" pitchFamily="34" charset="-122"/>
              </a:rPr>
              <a:t>图片随意更改</a:t>
            </a:r>
          </a:p>
        </p:txBody>
      </p:sp>
    </p:spTree>
    <p:extLst>
      <p:ext uri="{BB962C8B-B14F-4D97-AF65-F5344CB8AC3E}">
        <p14:creationId xmlns:p14="http://schemas.microsoft.com/office/powerpoint/2010/main" xmlns="" val="777712435"/>
      </p:ext>
    </p:extLst>
  </p:cSld>
  <p:clrMapOvr>
    <a:masterClrMapping/>
  </p:clrMapOvr>
  <mc:AlternateContent xmlns:mc="http://schemas.openxmlformats.org/markup-compatibility/2006">
    <mc:Choice xmlns:p14="http://schemas.microsoft.com/office/powerpoint/2010/main" xmlns=""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2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40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4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2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40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22" presetClass="entr" presetSubtype="1"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4300"/>
                            </p:stCondLst>
                            <p:childTnLst>
                              <p:par>
                                <p:cTn id="45" presetID="22" presetClass="entr" presetSubtype="1"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500"/>
                                        <p:tgtEl>
                                          <p:spTgt spid="19"/>
                                        </p:tgtEl>
                                      </p:cBhvr>
                                    </p:animEffect>
                                  </p:childTnLst>
                                </p:cTn>
                              </p:par>
                            </p:childTnLst>
                          </p:cTn>
                        </p:par>
                        <p:par>
                          <p:cTn id="48" fill="hold">
                            <p:stCondLst>
                              <p:cond delay="4800"/>
                            </p:stCondLst>
                            <p:childTnLst>
                              <p:par>
                                <p:cTn id="49" presetID="22" presetClass="entr" presetSubtype="1"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up)">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12" grpId="0" animBg="1"/>
      <p:bldP spid="13" grpId="0" animBg="1"/>
      <p:bldP spid="14" grpId="0" animBg="1"/>
      <p:bldP spid="15" grpId="0" animBg="1"/>
      <p:bldP spid="16" grpId="0" animBg="1"/>
      <p:bldP spid="17" grpId="0" animBg="1"/>
      <p:bldP spid="18" grpId="0" autoUpdateAnimBg="0"/>
      <p:bldP spid="19" grpId="0" autoUpdateAnimBg="0"/>
      <p:bldP spid="20"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12"/>
          <p:cNvSpPr txBox="1">
            <a:spLocks noChangeArrowheads="1"/>
          </p:cNvSpPr>
          <p:nvPr/>
        </p:nvSpPr>
        <p:spPr bwMode="auto">
          <a:xfrm>
            <a:off x="377794" y="125262"/>
            <a:ext cx="31891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Font typeface="Arial" charset="0"/>
              <a:buChar char="»"/>
              <a:defRPr sz="2000">
                <a:solidFill>
                  <a:schemeClr val="tx1"/>
                </a:solidFill>
                <a:latin typeface="Calibri" pitchFamily="34" charset="0"/>
                <a:ea typeface="宋体" pitchFamily="2" charset="-122"/>
              </a:defRPr>
            </a:lvl6pPr>
            <a:lvl7pPr eaLnBrk="0" fontAlgn="base" hangingPunct="0">
              <a:spcAft>
                <a:spcPct val="0"/>
              </a:spcAft>
              <a:buFont typeface="Arial" charset="0"/>
              <a:buChar char="»"/>
              <a:defRPr sz="2000">
                <a:solidFill>
                  <a:schemeClr val="tx1"/>
                </a:solidFill>
                <a:latin typeface="Calibri" pitchFamily="34" charset="0"/>
                <a:ea typeface="宋体" pitchFamily="2" charset="-122"/>
              </a:defRPr>
            </a:lvl7pPr>
            <a:lvl8pPr eaLnBrk="0" fontAlgn="base" hangingPunct="0">
              <a:spcAft>
                <a:spcPct val="0"/>
              </a:spcAft>
              <a:buFont typeface="Arial" charset="0"/>
              <a:buChar char="»"/>
              <a:defRPr sz="2000">
                <a:solidFill>
                  <a:schemeClr val="tx1"/>
                </a:solidFill>
                <a:latin typeface="Calibri" pitchFamily="34" charset="0"/>
                <a:ea typeface="宋体" pitchFamily="2" charset="-122"/>
              </a:defRPr>
            </a:lvl8pPr>
            <a:lvl9pPr eaLnBrk="0" fontAlgn="base" hangingPunct="0">
              <a:spcAft>
                <a:spcPct val="0"/>
              </a:spcAft>
              <a:buFont typeface="Arial" charset="0"/>
              <a:buChar char="»"/>
              <a:defRPr sz="2000">
                <a:solidFill>
                  <a:schemeClr val="tx1"/>
                </a:solidFill>
                <a:latin typeface="Calibri" pitchFamily="34" charset="0"/>
                <a:ea typeface="宋体" pitchFamily="2" charset="-122"/>
              </a:defRPr>
            </a:lvl9pPr>
          </a:lstStyle>
          <a:p>
            <a:r>
              <a:rPr lang="zh-CN" altLang="en-US" sz="2000" b="1" dirty="0" smtClean="0">
                <a:latin typeface="微软雅黑" pitchFamily="34" charset="-122"/>
                <a:ea typeface="微软雅黑" pitchFamily="34" charset="-122"/>
              </a:rPr>
              <a:t>单击此处添加标题内容</a:t>
            </a:r>
            <a:endParaRPr lang="zh-CN" altLang="en-US" sz="2000" b="1" dirty="0">
              <a:latin typeface="微软雅黑" pitchFamily="34" charset="-122"/>
              <a:ea typeface="微软雅黑" pitchFamily="34" charset="-122"/>
            </a:endParaRPr>
          </a:p>
        </p:txBody>
      </p:sp>
      <p:grpSp>
        <p:nvGrpSpPr>
          <p:cNvPr id="4" name="组合 3"/>
          <p:cNvGrpSpPr>
            <a:grpSpLocks/>
          </p:cNvGrpSpPr>
          <p:nvPr/>
        </p:nvGrpSpPr>
        <p:grpSpPr bwMode="auto">
          <a:xfrm>
            <a:off x="3657526" y="1674924"/>
            <a:ext cx="879741" cy="878992"/>
            <a:chOff x="4584975" y="1646087"/>
            <a:chExt cx="846284" cy="844810"/>
          </a:xfrm>
        </p:grpSpPr>
        <p:grpSp>
          <p:nvGrpSpPr>
            <p:cNvPr id="5" name="组合 4"/>
            <p:cNvGrpSpPr>
              <a:grpSpLocks/>
            </p:cNvGrpSpPr>
            <p:nvPr/>
          </p:nvGrpSpPr>
          <p:grpSpPr bwMode="auto">
            <a:xfrm>
              <a:off x="4584975" y="1646087"/>
              <a:ext cx="846284" cy="844810"/>
              <a:chOff x="4516292" y="1706892"/>
              <a:chExt cx="846284" cy="844810"/>
            </a:xfrm>
          </p:grpSpPr>
          <p:sp>
            <p:nvSpPr>
              <p:cNvPr id="7" name="上箭头 1"/>
              <p:cNvSpPr/>
              <p:nvPr/>
            </p:nvSpPr>
            <p:spPr>
              <a:xfrm rot="18659292">
                <a:off x="4494517" y="1728154"/>
                <a:ext cx="825440" cy="781889"/>
              </a:xfrm>
              <a:custGeom>
                <a:avLst/>
                <a:gdLst>
                  <a:gd name="connsiteX0" fmla="*/ 0 w 670624"/>
                  <a:gd name="connsiteY0" fmla="*/ 519566 h 735489"/>
                  <a:gd name="connsiteX1" fmla="*/ 335312 w 670624"/>
                  <a:gd name="connsiteY1" fmla="*/ 0 h 735489"/>
                  <a:gd name="connsiteX2" fmla="*/ 670624 w 670624"/>
                  <a:gd name="connsiteY2" fmla="*/ 519566 h 735489"/>
                  <a:gd name="connsiteX3" fmla="*/ 502968 w 670624"/>
                  <a:gd name="connsiteY3" fmla="*/ 519566 h 735489"/>
                  <a:gd name="connsiteX4" fmla="*/ 502968 w 670624"/>
                  <a:gd name="connsiteY4" fmla="*/ 735489 h 735489"/>
                  <a:gd name="connsiteX5" fmla="*/ 167656 w 670624"/>
                  <a:gd name="connsiteY5" fmla="*/ 735489 h 735489"/>
                  <a:gd name="connsiteX6" fmla="*/ 167656 w 670624"/>
                  <a:gd name="connsiteY6" fmla="*/ 519566 h 735489"/>
                  <a:gd name="connsiteX7" fmla="*/ 0 w 670624"/>
                  <a:gd name="connsiteY7" fmla="*/ 519566 h 735489"/>
                  <a:gd name="connsiteX0" fmla="*/ 0 w 670624"/>
                  <a:gd name="connsiteY0" fmla="*/ 519566 h 735489"/>
                  <a:gd name="connsiteX1" fmla="*/ 335312 w 670624"/>
                  <a:gd name="connsiteY1" fmla="*/ 0 h 735489"/>
                  <a:gd name="connsiteX2" fmla="*/ 670624 w 670624"/>
                  <a:gd name="connsiteY2" fmla="*/ 519566 h 735489"/>
                  <a:gd name="connsiteX3" fmla="*/ 502968 w 670624"/>
                  <a:gd name="connsiteY3" fmla="*/ 519566 h 735489"/>
                  <a:gd name="connsiteX4" fmla="*/ 502968 w 670624"/>
                  <a:gd name="connsiteY4" fmla="*/ 735489 h 735489"/>
                  <a:gd name="connsiteX5" fmla="*/ 167656 w 670624"/>
                  <a:gd name="connsiteY5" fmla="*/ 735489 h 735489"/>
                  <a:gd name="connsiteX6" fmla="*/ 167656 w 670624"/>
                  <a:gd name="connsiteY6" fmla="*/ 519566 h 735489"/>
                  <a:gd name="connsiteX7" fmla="*/ 0 w 670624"/>
                  <a:gd name="connsiteY7" fmla="*/ 519566 h 735489"/>
                  <a:gd name="connsiteX0" fmla="*/ 3128 w 673752"/>
                  <a:gd name="connsiteY0" fmla="*/ 519566 h 735489"/>
                  <a:gd name="connsiteX1" fmla="*/ 338440 w 673752"/>
                  <a:gd name="connsiteY1" fmla="*/ 0 h 735489"/>
                  <a:gd name="connsiteX2" fmla="*/ 673752 w 673752"/>
                  <a:gd name="connsiteY2" fmla="*/ 519566 h 735489"/>
                  <a:gd name="connsiteX3" fmla="*/ 506096 w 673752"/>
                  <a:gd name="connsiteY3" fmla="*/ 519566 h 735489"/>
                  <a:gd name="connsiteX4" fmla="*/ 506096 w 673752"/>
                  <a:gd name="connsiteY4" fmla="*/ 735489 h 735489"/>
                  <a:gd name="connsiteX5" fmla="*/ 170784 w 673752"/>
                  <a:gd name="connsiteY5" fmla="*/ 735489 h 735489"/>
                  <a:gd name="connsiteX6" fmla="*/ 170784 w 673752"/>
                  <a:gd name="connsiteY6" fmla="*/ 519566 h 735489"/>
                  <a:gd name="connsiteX7" fmla="*/ 3128 w 673752"/>
                  <a:gd name="connsiteY7" fmla="*/ 519566 h 735489"/>
                  <a:gd name="connsiteX0" fmla="*/ 3128 w 681059"/>
                  <a:gd name="connsiteY0" fmla="*/ 519566 h 735489"/>
                  <a:gd name="connsiteX1" fmla="*/ 338440 w 681059"/>
                  <a:gd name="connsiteY1" fmla="*/ 0 h 735489"/>
                  <a:gd name="connsiteX2" fmla="*/ 673752 w 681059"/>
                  <a:gd name="connsiteY2" fmla="*/ 519566 h 735489"/>
                  <a:gd name="connsiteX3" fmla="*/ 506096 w 681059"/>
                  <a:gd name="connsiteY3" fmla="*/ 519566 h 735489"/>
                  <a:gd name="connsiteX4" fmla="*/ 506096 w 681059"/>
                  <a:gd name="connsiteY4" fmla="*/ 735489 h 735489"/>
                  <a:gd name="connsiteX5" fmla="*/ 170784 w 681059"/>
                  <a:gd name="connsiteY5" fmla="*/ 735489 h 735489"/>
                  <a:gd name="connsiteX6" fmla="*/ 170784 w 681059"/>
                  <a:gd name="connsiteY6" fmla="*/ 519566 h 735489"/>
                  <a:gd name="connsiteX7" fmla="*/ 3128 w 681059"/>
                  <a:gd name="connsiteY7" fmla="*/ 519566 h 735489"/>
                  <a:gd name="connsiteX0" fmla="*/ 2778 w 704531"/>
                  <a:gd name="connsiteY0" fmla="*/ 473003 h 735602"/>
                  <a:gd name="connsiteX1" fmla="*/ 361824 w 704531"/>
                  <a:gd name="connsiteY1" fmla="*/ 113 h 735602"/>
                  <a:gd name="connsiteX2" fmla="*/ 697136 w 704531"/>
                  <a:gd name="connsiteY2" fmla="*/ 519679 h 735602"/>
                  <a:gd name="connsiteX3" fmla="*/ 529480 w 704531"/>
                  <a:gd name="connsiteY3" fmla="*/ 519679 h 735602"/>
                  <a:gd name="connsiteX4" fmla="*/ 529480 w 704531"/>
                  <a:gd name="connsiteY4" fmla="*/ 735602 h 735602"/>
                  <a:gd name="connsiteX5" fmla="*/ 194168 w 704531"/>
                  <a:gd name="connsiteY5" fmla="*/ 735602 h 735602"/>
                  <a:gd name="connsiteX6" fmla="*/ 194168 w 704531"/>
                  <a:gd name="connsiteY6" fmla="*/ 519679 h 735602"/>
                  <a:gd name="connsiteX7" fmla="*/ 2778 w 704531"/>
                  <a:gd name="connsiteY7" fmla="*/ 473003 h 735602"/>
                  <a:gd name="connsiteX0" fmla="*/ 2204 w 759173"/>
                  <a:gd name="connsiteY0" fmla="*/ 487091 h 735543"/>
                  <a:gd name="connsiteX1" fmla="*/ 416256 w 759173"/>
                  <a:gd name="connsiteY1" fmla="*/ 54 h 735543"/>
                  <a:gd name="connsiteX2" fmla="*/ 751568 w 759173"/>
                  <a:gd name="connsiteY2" fmla="*/ 519620 h 735543"/>
                  <a:gd name="connsiteX3" fmla="*/ 583912 w 759173"/>
                  <a:gd name="connsiteY3" fmla="*/ 519620 h 735543"/>
                  <a:gd name="connsiteX4" fmla="*/ 583912 w 759173"/>
                  <a:gd name="connsiteY4" fmla="*/ 735543 h 735543"/>
                  <a:gd name="connsiteX5" fmla="*/ 248600 w 759173"/>
                  <a:gd name="connsiteY5" fmla="*/ 735543 h 735543"/>
                  <a:gd name="connsiteX6" fmla="*/ 248600 w 759173"/>
                  <a:gd name="connsiteY6" fmla="*/ 519620 h 735543"/>
                  <a:gd name="connsiteX7" fmla="*/ 2204 w 759173"/>
                  <a:gd name="connsiteY7" fmla="*/ 487091 h 735543"/>
                  <a:gd name="connsiteX0" fmla="*/ 2204 w 810726"/>
                  <a:gd name="connsiteY0" fmla="*/ 487184 h 735636"/>
                  <a:gd name="connsiteX1" fmla="*/ 416256 w 810726"/>
                  <a:gd name="connsiteY1" fmla="*/ 147 h 735636"/>
                  <a:gd name="connsiteX2" fmla="*/ 804061 w 810726"/>
                  <a:gd name="connsiteY2" fmla="*/ 541399 h 735636"/>
                  <a:gd name="connsiteX3" fmla="*/ 583912 w 810726"/>
                  <a:gd name="connsiteY3" fmla="*/ 519713 h 735636"/>
                  <a:gd name="connsiteX4" fmla="*/ 583912 w 810726"/>
                  <a:gd name="connsiteY4" fmla="*/ 735636 h 735636"/>
                  <a:gd name="connsiteX5" fmla="*/ 248600 w 810726"/>
                  <a:gd name="connsiteY5" fmla="*/ 735636 h 735636"/>
                  <a:gd name="connsiteX6" fmla="*/ 248600 w 810726"/>
                  <a:gd name="connsiteY6" fmla="*/ 519713 h 735636"/>
                  <a:gd name="connsiteX7" fmla="*/ 2204 w 810726"/>
                  <a:gd name="connsiteY7" fmla="*/ 487184 h 735636"/>
                  <a:gd name="connsiteX0" fmla="*/ 1845 w 810367"/>
                  <a:gd name="connsiteY0" fmla="*/ 487185 h 735637"/>
                  <a:gd name="connsiteX1" fmla="*/ 415897 w 810367"/>
                  <a:gd name="connsiteY1" fmla="*/ 148 h 735637"/>
                  <a:gd name="connsiteX2" fmla="*/ 803702 w 810367"/>
                  <a:gd name="connsiteY2" fmla="*/ 541400 h 735637"/>
                  <a:gd name="connsiteX3" fmla="*/ 583553 w 810367"/>
                  <a:gd name="connsiteY3" fmla="*/ 519714 h 735637"/>
                  <a:gd name="connsiteX4" fmla="*/ 583553 w 810367"/>
                  <a:gd name="connsiteY4" fmla="*/ 735637 h 735637"/>
                  <a:gd name="connsiteX5" fmla="*/ 248241 w 810367"/>
                  <a:gd name="connsiteY5" fmla="*/ 735637 h 735637"/>
                  <a:gd name="connsiteX6" fmla="*/ 260108 w 810367"/>
                  <a:gd name="connsiteY6" fmla="*/ 543052 h 735637"/>
                  <a:gd name="connsiteX7" fmla="*/ 1845 w 810367"/>
                  <a:gd name="connsiteY7" fmla="*/ 487185 h 735637"/>
                  <a:gd name="connsiteX0" fmla="*/ 1845 w 806795"/>
                  <a:gd name="connsiteY0" fmla="*/ 487185 h 735637"/>
                  <a:gd name="connsiteX1" fmla="*/ 415897 w 806795"/>
                  <a:gd name="connsiteY1" fmla="*/ 148 h 735637"/>
                  <a:gd name="connsiteX2" fmla="*/ 803702 w 806795"/>
                  <a:gd name="connsiteY2" fmla="*/ 541400 h 735637"/>
                  <a:gd name="connsiteX3" fmla="*/ 585833 w 806795"/>
                  <a:gd name="connsiteY3" fmla="*/ 551382 h 735637"/>
                  <a:gd name="connsiteX4" fmla="*/ 583553 w 806795"/>
                  <a:gd name="connsiteY4" fmla="*/ 735637 h 735637"/>
                  <a:gd name="connsiteX5" fmla="*/ 248241 w 806795"/>
                  <a:gd name="connsiteY5" fmla="*/ 735637 h 735637"/>
                  <a:gd name="connsiteX6" fmla="*/ 260108 w 806795"/>
                  <a:gd name="connsiteY6" fmla="*/ 543052 h 735637"/>
                  <a:gd name="connsiteX7" fmla="*/ 1845 w 806795"/>
                  <a:gd name="connsiteY7" fmla="*/ 487185 h 735637"/>
                  <a:gd name="connsiteX0" fmla="*/ 1845 w 825693"/>
                  <a:gd name="connsiteY0" fmla="*/ 487110 h 735562"/>
                  <a:gd name="connsiteX1" fmla="*/ 415897 w 825693"/>
                  <a:gd name="connsiteY1" fmla="*/ 73 h 735562"/>
                  <a:gd name="connsiteX2" fmla="*/ 822875 w 825693"/>
                  <a:gd name="connsiteY2" fmla="*/ 524666 h 735562"/>
                  <a:gd name="connsiteX3" fmla="*/ 585833 w 825693"/>
                  <a:gd name="connsiteY3" fmla="*/ 551307 h 735562"/>
                  <a:gd name="connsiteX4" fmla="*/ 583553 w 825693"/>
                  <a:gd name="connsiteY4" fmla="*/ 735562 h 735562"/>
                  <a:gd name="connsiteX5" fmla="*/ 248241 w 825693"/>
                  <a:gd name="connsiteY5" fmla="*/ 735562 h 735562"/>
                  <a:gd name="connsiteX6" fmla="*/ 260108 w 825693"/>
                  <a:gd name="connsiteY6" fmla="*/ 542977 h 735562"/>
                  <a:gd name="connsiteX7" fmla="*/ 1845 w 825693"/>
                  <a:gd name="connsiteY7" fmla="*/ 487110 h 735562"/>
                  <a:gd name="connsiteX0" fmla="*/ 1845 w 825693"/>
                  <a:gd name="connsiteY0" fmla="*/ 487110 h 759117"/>
                  <a:gd name="connsiteX1" fmla="*/ 415897 w 825693"/>
                  <a:gd name="connsiteY1" fmla="*/ 73 h 759117"/>
                  <a:gd name="connsiteX2" fmla="*/ 822875 w 825693"/>
                  <a:gd name="connsiteY2" fmla="*/ 524666 h 759117"/>
                  <a:gd name="connsiteX3" fmla="*/ 585833 w 825693"/>
                  <a:gd name="connsiteY3" fmla="*/ 551307 h 759117"/>
                  <a:gd name="connsiteX4" fmla="*/ 583553 w 825693"/>
                  <a:gd name="connsiteY4" fmla="*/ 735562 h 759117"/>
                  <a:gd name="connsiteX5" fmla="*/ 248241 w 825693"/>
                  <a:gd name="connsiteY5" fmla="*/ 735562 h 759117"/>
                  <a:gd name="connsiteX6" fmla="*/ 260108 w 825693"/>
                  <a:gd name="connsiteY6" fmla="*/ 542977 h 759117"/>
                  <a:gd name="connsiteX7" fmla="*/ 1845 w 825693"/>
                  <a:gd name="connsiteY7" fmla="*/ 487110 h 759117"/>
                  <a:gd name="connsiteX0" fmla="*/ 1845 w 825693"/>
                  <a:gd name="connsiteY0" fmla="*/ 487110 h 766982"/>
                  <a:gd name="connsiteX1" fmla="*/ 415897 w 825693"/>
                  <a:gd name="connsiteY1" fmla="*/ 73 h 766982"/>
                  <a:gd name="connsiteX2" fmla="*/ 822875 w 825693"/>
                  <a:gd name="connsiteY2" fmla="*/ 524666 h 766982"/>
                  <a:gd name="connsiteX3" fmla="*/ 585833 w 825693"/>
                  <a:gd name="connsiteY3" fmla="*/ 551307 h 766982"/>
                  <a:gd name="connsiteX4" fmla="*/ 587090 w 825693"/>
                  <a:gd name="connsiteY4" fmla="*/ 749313 h 766982"/>
                  <a:gd name="connsiteX5" fmla="*/ 248241 w 825693"/>
                  <a:gd name="connsiteY5" fmla="*/ 735562 h 766982"/>
                  <a:gd name="connsiteX6" fmla="*/ 260108 w 825693"/>
                  <a:gd name="connsiteY6" fmla="*/ 542977 h 766982"/>
                  <a:gd name="connsiteX7" fmla="*/ 1845 w 825693"/>
                  <a:gd name="connsiteY7" fmla="*/ 487110 h 766982"/>
                  <a:gd name="connsiteX0" fmla="*/ 2266 w 825590"/>
                  <a:gd name="connsiteY0" fmla="*/ 494810 h 774682"/>
                  <a:gd name="connsiteX1" fmla="*/ 434863 w 825590"/>
                  <a:gd name="connsiteY1" fmla="*/ 71 h 774682"/>
                  <a:gd name="connsiteX2" fmla="*/ 823296 w 825590"/>
                  <a:gd name="connsiteY2" fmla="*/ 532366 h 774682"/>
                  <a:gd name="connsiteX3" fmla="*/ 586254 w 825590"/>
                  <a:gd name="connsiteY3" fmla="*/ 559007 h 774682"/>
                  <a:gd name="connsiteX4" fmla="*/ 587511 w 825590"/>
                  <a:gd name="connsiteY4" fmla="*/ 757013 h 774682"/>
                  <a:gd name="connsiteX5" fmla="*/ 248662 w 825590"/>
                  <a:gd name="connsiteY5" fmla="*/ 743262 h 774682"/>
                  <a:gd name="connsiteX6" fmla="*/ 260529 w 825590"/>
                  <a:gd name="connsiteY6" fmla="*/ 550677 h 774682"/>
                  <a:gd name="connsiteX7" fmla="*/ 2266 w 825590"/>
                  <a:gd name="connsiteY7" fmla="*/ 494810 h 774682"/>
                  <a:gd name="connsiteX0" fmla="*/ 2266 w 825590"/>
                  <a:gd name="connsiteY0" fmla="*/ 494916 h 774788"/>
                  <a:gd name="connsiteX1" fmla="*/ 434863 w 825590"/>
                  <a:gd name="connsiteY1" fmla="*/ 177 h 774788"/>
                  <a:gd name="connsiteX2" fmla="*/ 823296 w 825590"/>
                  <a:gd name="connsiteY2" fmla="*/ 532472 h 774788"/>
                  <a:gd name="connsiteX3" fmla="*/ 586254 w 825590"/>
                  <a:gd name="connsiteY3" fmla="*/ 559113 h 774788"/>
                  <a:gd name="connsiteX4" fmla="*/ 587511 w 825590"/>
                  <a:gd name="connsiteY4" fmla="*/ 757119 h 774788"/>
                  <a:gd name="connsiteX5" fmla="*/ 248662 w 825590"/>
                  <a:gd name="connsiteY5" fmla="*/ 743368 h 774788"/>
                  <a:gd name="connsiteX6" fmla="*/ 260529 w 825590"/>
                  <a:gd name="connsiteY6" fmla="*/ 550783 h 774788"/>
                  <a:gd name="connsiteX7" fmla="*/ 2266 w 825590"/>
                  <a:gd name="connsiteY7" fmla="*/ 494916 h 774788"/>
                  <a:gd name="connsiteX0" fmla="*/ 2266 w 825245"/>
                  <a:gd name="connsiteY0" fmla="*/ 494917 h 774789"/>
                  <a:gd name="connsiteX1" fmla="*/ 434863 w 825245"/>
                  <a:gd name="connsiteY1" fmla="*/ 178 h 774789"/>
                  <a:gd name="connsiteX2" fmla="*/ 823296 w 825245"/>
                  <a:gd name="connsiteY2" fmla="*/ 532473 h 774789"/>
                  <a:gd name="connsiteX3" fmla="*/ 576667 w 825245"/>
                  <a:gd name="connsiteY3" fmla="*/ 567444 h 774789"/>
                  <a:gd name="connsiteX4" fmla="*/ 587511 w 825245"/>
                  <a:gd name="connsiteY4" fmla="*/ 757120 h 774789"/>
                  <a:gd name="connsiteX5" fmla="*/ 248662 w 825245"/>
                  <a:gd name="connsiteY5" fmla="*/ 743369 h 774789"/>
                  <a:gd name="connsiteX6" fmla="*/ 260529 w 825245"/>
                  <a:gd name="connsiteY6" fmla="*/ 550784 h 774789"/>
                  <a:gd name="connsiteX7" fmla="*/ 2266 w 825245"/>
                  <a:gd name="connsiteY7" fmla="*/ 494917 h 774789"/>
                  <a:gd name="connsiteX0" fmla="*/ 2266 w 825245"/>
                  <a:gd name="connsiteY0" fmla="*/ 494917 h 769075"/>
                  <a:gd name="connsiteX1" fmla="*/ 434863 w 825245"/>
                  <a:gd name="connsiteY1" fmla="*/ 178 h 769075"/>
                  <a:gd name="connsiteX2" fmla="*/ 823296 w 825245"/>
                  <a:gd name="connsiteY2" fmla="*/ 532473 h 769075"/>
                  <a:gd name="connsiteX3" fmla="*/ 576667 w 825245"/>
                  <a:gd name="connsiteY3" fmla="*/ 567444 h 769075"/>
                  <a:gd name="connsiteX4" fmla="*/ 579181 w 825245"/>
                  <a:gd name="connsiteY4" fmla="*/ 747533 h 769075"/>
                  <a:gd name="connsiteX5" fmla="*/ 248662 w 825245"/>
                  <a:gd name="connsiteY5" fmla="*/ 743369 h 769075"/>
                  <a:gd name="connsiteX6" fmla="*/ 260529 w 825245"/>
                  <a:gd name="connsiteY6" fmla="*/ 550784 h 769075"/>
                  <a:gd name="connsiteX7" fmla="*/ 2266 w 825245"/>
                  <a:gd name="connsiteY7" fmla="*/ 494917 h 769075"/>
                  <a:gd name="connsiteX0" fmla="*/ 2266 w 825245"/>
                  <a:gd name="connsiteY0" fmla="*/ 494917 h 777907"/>
                  <a:gd name="connsiteX1" fmla="*/ 434863 w 825245"/>
                  <a:gd name="connsiteY1" fmla="*/ 178 h 777907"/>
                  <a:gd name="connsiteX2" fmla="*/ 823296 w 825245"/>
                  <a:gd name="connsiteY2" fmla="*/ 532473 h 777907"/>
                  <a:gd name="connsiteX3" fmla="*/ 576667 w 825245"/>
                  <a:gd name="connsiteY3" fmla="*/ 567444 h 777907"/>
                  <a:gd name="connsiteX4" fmla="*/ 579181 w 825245"/>
                  <a:gd name="connsiteY4" fmla="*/ 747533 h 777907"/>
                  <a:gd name="connsiteX5" fmla="*/ 248662 w 825245"/>
                  <a:gd name="connsiteY5" fmla="*/ 743369 h 777907"/>
                  <a:gd name="connsiteX6" fmla="*/ 260529 w 825245"/>
                  <a:gd name="connsiteY6" fmla="*/ 550784 h 777907"/>
                  <a:gd name="connsiteX7" fmla="*/ 2266 w 825245"/>
                  <a:gd name="connsiteY7" fmla="*/ 494917 h 777907"/>
                  <a:gd name="connsiteX0" fmla="*/ 2266 w 825245"/>
                  <a:gd name="connsiteY0" fmla="*/ 494917 h 782325"/>
                  <a:gd name="connsiteX1" fmla="*/ 434863 w 825245"/>
                  <a:gd name="connsiteY1" fmla="*/ 178 h 782325"/>
                  <a:gd name="connsiteX2" fmla="*/ 823296 w 825245"/>
                  <a:gd name="connsiteY2" fmla="*/ 532473 h 782325"/>
                  <a:gd name="connsiteX3" fmla="*/ 576667 w 825245"/>
                  <a:gd name="connsiteY3" fmla="*/ 567444 h 782325"/>
                  <a:gd name="connsiteX4" fmla="*/ 580949 w 825245"/>
                  <a:gd name="connsiteY4" fmla="*/ 754409 h 782325"/>
                  <a:gd name="connsiteX5" fmla="*/ 248662 w 825245"/>
                  <a:gd name="connsiteY5" fmla="*/ 743369 h 782325"/>
                  <a:gd name="connsiteX6" fmla="*/ 260529 w 825245"/>
                  <a:gd name="connsiteY6" fmla="*/ 550784 h 782325"/>
                  <a:gd name="connsiteX7" fmla="*/ 2266 w 825245"/>
                  <a:gd name="connsiteY7" fmla="*/ 494917 h 78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5245" h="782325">
                    <a:moveTo>
                      <a:pt x="2266" y="494917"/>
                    </a:moveTo>
                    <a:cubicBezTo>
                      <a:pt x="31322" y="403149"/>
                      <a:pt x="278852" y="10579"/>
                      <a:pt x="434863" y="178"/>
                    </a:cubicBezTo>
                    <a:cubicBezTo>
                      <a:pt x="590874" y="-10223"/>
                      <a:pt x="799662" y="437929"/>
                      <a:pt x="823296" y="532473"/>
                    </a:cubicBezTo>
                    <a:cubicBezTo>
                      <a:pt x="846930" y="627017"/>
                      <a:pt x="649290" y="564117"/>
                      <a:pt x="576667" y="567444"/>
                    </a:cubicBezTo>
                    <a:cubicBezTo>
                      <a:pt x="578094" y="629766"/>
                      <a:pt x="579522" y="692087"/>
                      <a:pt x="580949" y="754409"/>
                    </a:cubicBezTo>
                    <a:cubicBezTo>
                      <a:pt x="509676" y="806571"/>
                      <a:pt x="302569" y="775466"/>
                      <a:pt x="248662" y="743369"/>
                    </a:cubicBezTo>
                    <a:lnTo>
                      <a:pt x="260529" y="550784"/>
                    </a:lnTo>
                    <a:cubicBezTo>
                      <a:pt x="232586" y="514797"/>
                      <a:pt x="-26790" y="586685"/>
                      <a:pt x="2266" y="494917"/>
                    </a:cubicBezTo>
                    <a:close/>
                  </a:path>
                </a:pathLst>
              </a:custGeom>
              <a:solidFill>
                <a:srgbClr val="EF605E"/>
              </a:solidFill>
              <a:ln w="38100">
                <a:solidFill>
                  <a:schemeClr val="bg1"/>
                </a:solidFill>
              </a:ln>
              <a:effectLst>
                <a:outerShdw blurRad="50800" dist="38100" dir="13500000" algn="br" rotWithShape="0">
                  <a:prstClr val="black">
                    <a:alpha val="40000"/>
                  </a:prstClr>
                </a:outerShdw>
              </a:effectLst>
            </p:spPr>
            <p:txBody>
              <a:bodyPr lIns="48403" tIns="48403" rIns="48403" bIns="48403" spcCol="1270" anchor="ctr"/>
              <a:lstStyle/>
              <a:p>
                <a:pPr algn="ctr" defTabSz="800100">
                  <a:lnSpc>
                    <a:spcPct val="90000"/>
                  </a:lnSpc>
                  <a:spcAft>
                    <a:spcPct val="35000"/>
                  </a:spcAft>
                  <a:defRPr/>
                </a:pPr>
                <a:endParaRPr lang="zh-CN" altLang="en-US" b="1" ker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8" name="椭圆 6"/>
              <p:cNvSpPr/>
              <p:nvPr/>
            </p:nvSpPr>
            <p:spPr>
              <a:xfrm>
                <a:off x="4762318" y="1935384"/>
                <a:ext cx="600258" cy="616318"/>
              </a:xfrm>
              <a:custGeom>
                <a:avLst/>
                <a:gdLst>
                  <a:gd name="connsiteX0" fmla="*/ 1820 w 648719"/>
                  <a:gd name="connsiteY0" fmla="*/ 553500 h 638223"/>
                  <a:gd name="connsiteX1" fmla="*/ 0 w 648719"/>
                  <a:gd name="connsiteY1" fmla="*/ 548496 h 638223"/>
                  <a:gd name="connsiteX2" fmla="*/ 1820 w 648719"/>
                  <a:gd name="connsiteY2" fmla="*/ 553500 h 638223"/>
                  <a:gd name="connsiteX3" fmla="*/ 612225 w 648719"/>
                  <a:gd name="connsiteY3" fmla="*/ 69800 h 638223"/>
                  <a:gd name="connsiteX4" fmla="*/ 648719 w 648719"/>
                  <a:gd name="connsiteY4" fmla="*/ 234550 h 638223"/>
                  <a:gd name="connsiteX5" fmla="*/ 245046 w 648719"/>
                  <a:gd name="connsiteY5" fmla="*/ 638223 h 638223"/>
                  <a:gd name="connsiteX6" fmla="*/ 95108 w 648719"/>
                  <a:gd name="connsiteY6" fmla="*/ 606321 h 638223"/>
                  <a:gd name="connsiteX7" fmla="*/ 240050 w 648719"/>
                  <a:gd name="connsiteY7" fmla="*/ 454053 h 638223"/>
                  <a:gd name="connsiteX8" fmla="*/ 377638 w 648719"/>
                  <a:gd name="connsiteY8" fmla="*/ 589328 h 638223"/>
                  <a:gd name="connsiteX9" fmla="*/ 603919 w 648719"/>
                  <a:gd name="connsiteY9" fmla="*/ 345744 h 638223"/>
                  <a:gd name="connsiteX10" fmla="*/ 459981 w 648719"/>
                  <a:gd name="connsiteY10" fmla="*/ 226345 h 638223"/>
                  <a:gd name="connsiteX11" fmla="*/ 612225 w 648719"/>
                  <a:gd name="connsiteY11" fmla="*/ 69800 h 638223"/>
                  <a:gd name="connsiteX12" fmla="*/ 572474 w 648719"/>
                  <a:gd name="connsiteY12" fmla="*/ 0 h 638223"/>
                  <a:gd name="connsiteX13" fmla="*/ 578468 w 648719"/>
                  <a:gd name="connsiteY13" fmla="*/ 9658 h 638223"/>
                  <a:gd name="connsiteX14" fmla="*/ 567429 w 648719"/>
                  <a:gd name="connsiteY14" fmla="*/ 5192 h 638223"/>
                  <a:gd name="connsiteX15" fmla="*/ 572474 w 648719"/>
                  <a:gd name="connsiteY15" fmla="*/ 0 h 638223"/>
                  <a:gd name="connsiteX0" fmla="*/ 517117 w 568806"/>
                  <a:gd name="connsiteY0" fmla="*/ 69800 h 638223"/>
                  <a:gd name="connsiteX1" fmla="*/ 553611 w 568806"/>
                  <a:gd name="connsiteY1" fmla="*/ 234550 h 638223"/>
                  <a:gd name="connsiteX2" fmla="*/ 149938 w 568806"/>
                  <a:gd name="connsiteY2" fmla="*/ 638223 h 638223"/>
                  <a:gd name="connsiteX3" fmla="*/ 0 w 568806"/>
                  <a:gd name="connsiteY3" fmla="*/ 606321 h 638223"/>
                  <a:gd name="connsiteX4" fmla="*/ 144942 w 568806"/>
                  <a:gd name="connsiteY4" fmla="*/ 454053 h 638223"/>
                  <a:gd name="connsiteX5" fmla="*/ 282530 w 568806"/>
                  <a:gd name="connsiteY5" fmla="*/ 589328 h 638223"/>
                  <a:gd name="connsiteX6" fmla="*/ 508811 w 568806"/>
                  <a:gd name="connsiteY6" fmla="*/ 345744 h 638223"/>
                  <a:gd name="connsiteX7" fmla="*/ 364873 w 568806"/>
                  <a:gd name="connsiteY7" fmla="*/ 226345 h 638223"/>
                  <a:gd name="connsiteX8" fmla="*/ 517117 w 568806"/>
                  <a:gd name="connsiteY8" fmla="*/ 69800 h 638223"/>
                  <a:gd name="connsiteX9" fmla="*/ 477366 w 568806"/>
                  <a:gd name="connsiteY9" fmla="*/ 0 h 638223"/>
                  <a:gd name="connsiteX10" fmla="*/ 483360 w 568806"/>
                  <a:gd name="connsiteY10" fmla="*/ 9658 h 638223"/>
                  <a:gd name="connsiteX11" fmla="*/ 472321 w 568806"/>
                  <a:gd name="connsiteY11" fmla="*/ 5192 h 638223"/>
                  <a:gd name="connsiteX12" fmla="*/ 568806 w 568806"/>
                  <a:gd name="connsiteY12" fmla="*/ 91440 h 638223"/>
                  <a:gd name="connsiteX0" fmla="*/ 517117 w 568806"/>
                  <a:gd name="connsiteY0" fmla="*/ 69800 h 638223"/>
                  <a:gd name="connsiteX1" fmla="*/ 553611 w 568806"/>
                  <a:gd name="connsiteY1" fmla="*/ 234550 h 638223"/>
                  <a:gd name="connsiteX2" fmla="*/ 149938 w 568806"/>
                  <a:gd name="connsiteY2" fmla="*/ 638223 h 638223"/>
                  <a:gd name="connsiteX3" fmla="*/ 0 w 568806"/>
                  <a:gd name="connsiteY3" fmla="*/ 606321 h 638223"/>
                  <a:gd name="connsiteX4" fmla="*/ 144942 w 568806"/>
                  <a:gd name="connsiteY4" fmla="*/ 454053 h 638223"/>
                  <a:gd name="connsiteX5" fmla="*/ 282530 w 568806"/>
                  <a:gd name="connsiteY5" fmla="*/ 589328 h 638223"/>
                  <a:gd name="connsiteX6" fmla="*/ 508811 w 568806"/>
                  <a:gd name="connsiteY6" fmla="*/ 345744 h 638223"/>
                  <a:gd name="connsiteX7" fmla="*/ 364873 w 568806"/>
                  <a:gd name="connsiteY7" fmla="*/ 226345 h 638223"/>
                  <a:gd name="connsiteX8" fmla="*/ 517117 w 568806"/>
                  <a:gd name="connsiteY8" fmla="*/ 69800 h 638223"/>
                  <a:gd name="connsiteX9" fmla="*/ 477366 w 568806"/>
                  <a:gd name="connsiteY9" fmla="*/ 0 h 638223"/>
                  <a:gd name="connsiteX10" fmla="*/ 483360 w 568806"/>
                  <a:gd name="connsiteY10" fmla="*/ 9658 h 638223"/>
                  <a:gd name="connsiteX11" fmla="*/ 568806 w 568806"/>
                  <a:gd name="connsiteY11" fmla="*/ 91440 h 638223"/>
                  <a:gd name="connsiteX0" fmla="*/ 517117 w 568806"/>
                  <a:gd name="connsiteY0" fmla="*/ 69800 h 638223"/>
                  <a:gd name="connsiteX1" fmla="*/ 553611 w 568806"/>
                  <a:gd name="connsiteY1" fmla="*/ 234550 h 638223"/>
                  <a:gd name="connsiteX2" fmla="*/ 149938 w 568806"/>
                  <a:gd name="connsiteY2" fmla="*/ 638223 h 638223"/>
                  <a:gd name="connsiteX3" fmla="*/ 0 w 568806"/>
                  <a:gd name="connsiteY3" fmla="*/ 606321 h 638223"/>
                  <a:gd name="connsiteX4" fmla="*/ 144942 w 568806"/>
                  <a:gd name="connsiteY4" fmla="*/ 454053 h 638223"/>
                  <a:gd name="connsiteX5" fmla="*/ 282530 w 568806"/>
                  <a:gd name="connsiteY5" fmla="*/ 589328 h 638223"/>
                  <a:gd name="connsiteX6" fmla="*/ 508811 w 568806"/>
                  <a:gd name="connsiteY6" fmla="*/ 345744 h 638223"/>
                  <a:gd name="connsiteX7" fmla="*/ 364873 w 568806"/>
                  <a:gd name="connsiteY7" fmla="*/ 226345 h 638223"/>
                  <a:gd name="connsiteX8" fmla="*/ 517117 w 568806"/>
                  <a:gd name="connsiteY8" fmla="*/ 69800 h 638223"/>
                  <a:gd name="connsiteX9" fmla="*/ 477366 w 568806"/>
                  <a:gd name="connsiteY9" fmla="*/ 0 h 638223"/>
                  <a:gd name="connsiteX10" fmla="*/ 568806 w 568806"/>
                  <a:gd name="connsiteY10" fmla="*/ 91440 h 638223"/>
                  <a:gd name="connsiteX0" fmla="*/ 517117 w 553611"/>
                  <a:gd name="connsiteY0" fmla="*/ 0 h 568423"/>
                  <a:gd name="connsiteX1" fmla="*/ 553611 w 553611"/>
                  <a:gd name="connsiteY1" fmla="*/ 164750 h 568423"/>
                  <a:gd name="connsiteX2" fmla="*/ 149938 w 553611"/>
                  <a:gd name="connsiteY2" fmla="*/ 568423 h 568423"/>
                  <a:gd name="connsiteX3" fmla="*/ 0 w 553611"/>
                  <a:gd name="connsiteY3" fmla="*/ 536521 h 568423"/>
                  <a:gd name="connsiteX4" fmla="*/ 144942 w 553611"/>
                  <a:gd name="connsiteY4" fmla="*/ 384253 h 568423"/>
                  <a:gd name="connsiteX5" fmla="*/ 282530 w 553611"/>
                  <a:gd name="connsiteY5" fmla="*/ 519528 h 568423"/>
                  <a:gd name="connsiteX6" fmla="*/ 508811 w 553611"/>
                  <a:gd name="connsiteY6" fmla="*/ 275944 h 568423"/>
                  <a:gd name="connsiteX7" fmla="*/ 364873 w 553611"/>
                  <a:gd name="connsiteY7" fmla="*/ 156545 h 568423"/>
                  <a:gd name="connsiteX8" fmla="*/ 517117 w 553611"/>
                  <a:gd name="connsiteY8" fmla="*/ 0 h 568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3611" h="568423">
                    <a:close/>
                    <a:moveTo>
                      <a:pt x="517117" y="0"/>
                    </a:moveTo>
                    <a:cubicBezTo>
                      <a:pt x="540989" y="49864"/>
                      <a:pt x="553611" y="105833"/>
                      <a:pt x="553611" y="164750"/>
                    </a:cubicBezTo>
                    <a:cubicBezTo>
                      <a:pt x="553611" y="387692"/>
                      <a:pt x="372880" y="568423"/>
                      <a:pt x="149938" y="568423"/>
                    </a:cubicBezTo>
                    <a:cubicBezTo>
                      <a:pt x="96532" y="568423"/>
                      <a:pt x="45547" y="558052"/>
                      <a:pt x="0" y="536521"/>
                    </a:cubicBezTo>
                    <a:cubicBezTo>
                      <a:pt x="53188" y="489683"/>
                      <a:pt x="114657" y="382581"/>
                      <a:pt x="144942" y="384253"/>
                    </a:cubicBezTo>
                    <a:lnTo>
                      <a:pt x="282530" y="519528"/>
                    </a:lnTo>
                    <a:cubicBezTo>
                      <a:pt x="342116" y="499889"/>
                      <a:pt x="501437" y="363957"/>
                      <a:pt x="508811" y="275944"/>
                    </a:cubicBezTo>
                    <a:lnTo>
                      <a:pt x="364873" y="156545"/>
                    </a:lnTo>
                    <a:cubicBezTo>
                      <a:pt x="396622" y="116439"/>
                      <a:pt x="493714" y="51119"/>
                      <a:pt x="517117" y="0"/>
                    </a:cubicBezTo>
                    <a:close/>
                  </a:path>
                </a:pathLst>
              </a:custGeom>
              <a:solidFill>
                <a:schemeClr val="bg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6" name="TextBox 5"/>
            <p:cNvSpPr txBox="1"/>
            <p:nvPr/>
          </p:nvSpPr>
          <p:spPr>
            <a:xfrm rot="18367305">
              <a:off x="4740951" y="1767430"/>
              <a:ext cx="469936" cy="461192"/>
            </a:xfrm>
            <a:prstGeom prst="rect">
              <a:avLst/>
            </a:prstGeom>
            <a:noFill/>
          </p:spPr>
          <p:txBody>
            <a:bodyPr>
              <a:spAutoFit/>
            </a:bodyPr>
            <a:lstStyle/>
            <a:p>
              <a:pPr fontAlgn="auto">
                <a:spcBef>
                  <a:spcPts val="0"/>
                </a:spcBef>
                <a:spcAft>
                  <a:spcPts val="0"/>
                </a:spcAft>
                <a:defRPr/>
              </a:pPr>
              <a:r>
                <a:rPr lang="en-US" altLang="zh-CN"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a:t>
              </a:r>
              <a:endParaRPr lang="zh-CN" altLang="en-US"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9" name="组合 8"/>
          <p:cNvGrpSpPr>
            <a:grpSpLocks/>
          </p:cNvGrpSpPr>
          <p:nvPr/>
        </p:nvGrpSpPr>
        <p:grpSpPr bwMode="auto">
          <a:xfrm>
            <a:off x="3668719" y="2698561"/>
            <a:ext cx="885051" cy="874490"/>
            <a:chOff x="4595742" y="2629916"/>
            <a:chExt cx="851392" cy="840483"/>
          </a:xfrm>
        </p:grpSpPr>
        <p:grpSp>
          <p:nvGrpSpPr>
            <p:cNvPr id="10" name="组合 9"/>
            <p:cNvGrpSpPr>
              <a:grpSpLocks/>
            </p:cNvGrpSpPr>
            <p:nvPr/>
          </p:nvGrpSpPr>
          <p:grpSpPr bwMode="auto">
            <a:xfrm>
              <a:off x="4595742" y="2629916"/>
              <a:ext cx="851392" cy="840483"/>
              <a:chOff x="4527059" y="2690721"/>
              <a:chExt cx="851392" cy="840483"/>
            </a:xfrm>
          </p:grpSpPr>
          <p:sp>
            <p:nvSpPr>
              <p:cNvPr id="12" name="上箭头 1"/>
              <p:cNvSpPr/>
              <p:nvPr/>
            </p:nvSpPr>
            <p:spPr>
              <a:xfrm rot="13485208">
                <a:off x="4526981" y="2748476"/>
                <a:ext cx="826176" cy="782717"/>
              </a:xfrm>
              <a:custGeom>
                <a:avLst/>
                <a:gdLst>
                  <a:gd name="connsiteX0" fmla="*/ 0 w 670624"/>
                  <a:gd name="connsiteY0" fmla="*/ 519566 h 735489"/>
                  <a:gd name="connsiteX1" fmla="*/ 335312 w 670624"/>
                  <a:gd name="connsiteY1" fmla="*/ 0 h 735489"/>
                  <a:gd name="connsiteX2" fmla="*/ 670624 w 670624"/>
                  <a:gd name="connsiteY2" fmla="*/ 519566 h 735489"/>
                  <a:gd name="connsiteX3" fmla="*/ 502968 w 670624"/>
                  <a:gd name="connsiteY3" fmla="*/ 519566 h 735489"/>
                  <a:gd name="connsiteX4" fmla="*/ 502968 w 670624"/>
                  <a:gd name="connsiteY4" fmla="*/ 735489 h 735489"/>
                  <a:gd name="connsiteX5" fmla="*/ 167656 w 670624"/>
                  <a:gd name="connsiteY5" fmla="*/ 735489 h 735489"/>
                  <a:gd name="connsiteX6" fmla="*/ 167656 w 670624"/>
                  <a:gd name="connsiteY6" fmla="*/ 519566 h 735489"/>
                  <a:gd name="connsiteX7" fmla="*/ 0 w 670624"/>
                  <a:gd name="connsiteY7" fmla="*/ 519566 h 735489"/>
                  <a:gd name="connsiteX0" fmla="*/ 0 w 670624"/>
                  <a:gd name="connsiteY0" fmla="*/ 519566 h 735489"/>
                  <a:gd name="connsiteX1" fmla="*/ 335312 w 670624"/>
                  <a:gd name="connsiteY1" fmla="*/ 0 h 735489"/>
                  <a:gd name="connsiteX2" fmla="*/ 670624 w 670624"/>
                  <a:gd name="connsiteY2" fmla="*/ 519566 h 735489"/>
                  <a:gd name="connsiteX3" fmla="*/ 502968 w 670624"/>
                  <a:gd name="connsiteY3" fmla="*/ 519566 h 735489"/>
                  <a:gd name="connsiteX4" fmla="*/ 502968 w 670624"/>
                  <a:gd name="connsiteY4" fmla="*/ 735489 h 735489"/>
                  <a:gd name="connsiteX5" fmla="*/ 167656 w 670624"/>
                  <a:gd name="connsiteY5" fmla="*/ 735489 h 735489"/>
                  <a:gd name="connsiteX6" fmla="*/ 167656 w 670624"/>
                  <a:gd name="connsiteY6" fmla="*/ 519566 h 735489"/>
                  <a:gd name="connsiteX7" fmla="*/ 0 w 670624"/>
                  <a:gd name="connsiteY7" fmla="*/ 519566 h 735489"/>
                  <a:gd name="connsiteX0" fmla="*/ 3128 w 673752"/>
                  <a:gd name="connsiteY0" fmla="*/ 519566 h 735489"/>
                  <a:gd name="connsiteX1" fmla="*/ 338440 w 673752"/>
                  <a:gd name="connsiteY1" fmla="*/ 0 h 735489"/>
                  <a:gd name="connsiteX2" fmla="*/ 673752 w 673752"/>
                  <a:gd name="connsiteY2" fmla="*/ 519566 h 735489"/>
                  <a:gd name="connsiteX3" fmla="*/ 506096 w 673752"/>
                  <a:gd name="connsiteY3" fmla="*/ 519566 h 735489"/>
                  <a:gd name="connsiteX4" fmla="*/ 506096 w 673752"/>
                  <a:gd name="connsiteY4" fmla="*/ 735489 h 735489"/>
                  <a:gd name="connsiteX5" fmla="*/ 170784 w 673752"/>
                  <a:gd name="connsiteY5" fmla="*/ 735489 h 735489"/>
                  <a:gd name="connsiteX6" fmla="*/ 170784 w 673752"/>
                  <a:gd name="connsiteY6" fmla="*/ 519566 h 735489"/>
                  <a:gd name="connsiteX7" fmla="*/ 3128 w 673752"/>
                  <a:gd name="connsiteY7" fmla="*/ 519566 h 735489"/>
                  <a:gd name="connsiteX0" fmla="*/ 3128 w 681059"/>
                  <a:gd name="connsiteY0" fmla="*/ 519566 h 735489"/>
                  <a:gd name="connsiteX1" fmla="*/ 338440 w 681059"/>
                  <a:gd name="connsiteY1" fmla="*/ 0 h 735489"/>
                  <a:gd name="connsiteX2" fmla="*/ 673752 w 681059"/>
                  <a:gd name="connsiteY2" fmla="*/ 519566 h 735489"/>
                  <a:gd name="connsiteX3" fmla="*/ 506096 w 681059"/>
                  <a:gd name="connsiteY3" fmla="*/ 519566 h 735489"/>
                  <a:gd name="connsiteX4" fmla="*/ 506096 w 681059"/>
                  <a:gd name="connsiteY4" fmla="*/ 735489 h 735489"/>
                  <a:gd name="connsiteX5" fmla="*/ 170784 w 681059"/>
                  <a:gd name="connsiteY5" fmla="*/ 735489 h 735489"/>
                  <a:gd name="connsiteX6" fmla="*/ 170784 w 681059"/>
                  <a:gd name="connsiteY6" fmla="*/ 519566 h 735489"/>
                  <a:gd name="connsiteX7" fmla="*/ 3128 w 681059"/>
                  <a:gd name="connsiteY7" fmla="*/ 519566 h 735489"/>
                  <a:gd name="connsiteX0" fmla="*/ 2778 w 704531"/>
                  <a:gd name="connsiteY0" fmla="*/ 473003 h 735602"/>
                  <a:gd name="connsiteX1" fmla="*/ 361824 w 704531"/>
                  <a:gd name="connsiteY1" fmla="*/ 113 h 735602"/>
                  <a:gd name="connsiteX2" fmla="*/ 697136 w 704531"/>
                  <a:gd name="connsiteY2" fmla="*/ 519679 h 735602"/>
                  <a:gd name="connsiteX3" fmla="*/ 529480 w 704531"/>
                  <a:gd name="connsiteY3" fmla="*/ 519679 h 735602"/>
                  <a:gd name="connsiteX4" fmla="*/ 529480 w 704531"/>
                  <a:gd name="connsiteY4" fmla="*/ 735602 h 735602"/>
                  <a:gd name="connsiteX5" fmla="*/ 194168 w 704531"/>
                  <a:gd name="connsiteY5" fmla="*/ 735602 h 735602"/>
                  <a:gd name="connsiteX6" fmla="*/ 194168 w 704531"/>
                  <a:gd name="connsiteY6" fmla="*/ 519679 h 735602"/>
                  <a:gd name="connsiteX7" fmla="*/ 2778 w 704531"/>
                  <a:gd name="connsiteY7" fmla="*/ 473003 h 735602"/>
                  <a:gd name="connsiteX0" fmla="*/ 2204 w 759173"/>
                  <a:gd name="connsiteY0" fmla="*/ 487091 h 735543"/>
                  <a:gd name="connsiteX1" fmla="*/ 416256 w 759173"/>
                  <a:gd name="connsiteY1" fmla="*/ 54 h 735543"/>
                  <a:gd name="connsiteX2" fmla="*/ 751568 w 759173"/>
                  <a:gd name="connsiteY2" fmla="*/ 519620 h 735543"/>
                  <a:gd name="connsiteX3" fmla="*/ 583912 w 759173"/>
                  <a:gd name="connsiteY3" fmla="*/ 519620 h 735543"/>
                  <a:gd name="connsiteX4" fmla="*/ 583912 w 759173"/>
                  <a:gd name="connsiteY4" fmla="*/ 735543 h 735543"/>
                  <a:gd name="connsiteX5" fmla="*/ 248600 w 759173"/>
                  <a:gd name="connsiteY5" fmla="*/ 735543 h 735543"/>
                  <a:gd name="connsiteX6" fmla="*/ 248600 w 759173"/>
                  <a:gd name="connsiteY6" fmla="*/ 519620 h 735543"/>
                  <a:gd name="connsiteX7" fmla="*/ 2204 w 759173"/>
                  <a:gd name="connsiteY7" fmla="*/ 487091 h 735543"/>
                  <a:gd name="connsiteX0" fmla="*/ 2204 w 810726"/>
                  <a:gd name="connsiteY0" fmla="*/ 487184 h 735636"/>
                  <a:gd name="connsiteX1" fmla="*/ 416256 w 810726"/>
                  <a:gd name="connsiteY1" fmla="*/ 147 h 735636"/>
                  <a:gd name="connsiteX2" fmla="*/ 804061 w 810726"/>
                  <a:gd name="connsiteY2" fmla="*/ 541399 h 735636"/>
                  <a:gd name="connsiteX3" fmla="*/ 583912 w 810726"/>
                  <a:gd name="connsiteY3" fmla="*/ 519713 h 735636"/>
                  <a:gd name="connsiteX4" fmla="*/ 583912 w 810726"/>
                  <a:gd name="connsiteY4" fmla="*/ 735636 h 735636"/>
                  <a:gd name="connsiteX5" fmla="*/ 248600 w 810726"/>
                  <a:gd name="connsiteY5" fmla="*/ 735636 h 735636"/>
                  <a:gd name="connsiteX6" fmla="*/ 248600 w 810726"/>
                  <a:gd name="connsiteY6" fmla="*/ 519713 h 735636"/>
                  <a:gd name="connsiteX7" fmla="*/ 2204 w 810726"/>
                  <a:gd name="connsiteY7" fmla="*/ 487184 h 735636"/>
                  <a:gd name="connsiteX0" fmla="*/ 1845 w 810367"/>
                  <a:gd name="connsiteY0" fmla="*/ 487185 h 735637"/>
                  <a:gd name="connsiteX1" fmla="*/ 415897 w 810367"/>
                  <a:gd name="connsiteY1" fmla="*/ 148 h 735637"/>
                  <a:gd name="connsiteX2" fmla="*/ 803702 w 810367"/>
                  <a:gd name="connsiteY2" fmla="*/ 541400 h 735637"/>
                  <a:gd name="connsiteX3" fmla="*/ 583553 w 810367"/>
                  <a:gd name="connsiteY3" fmla="*/ 519714 h 735637"/>
                  <a:gd name="connsiteX4" fmla="*/ 583553 w 810367"/>
                  <a:gd name="connsiteY4" fmla="*/ 735637 h 735637"/>
                  <a:gd name="connsiteX5" fmla="*/ 248241 w 810367"/>
                  <a:gd name="connsiteY5" fmla="*/ 735637 h 735637"/>
                  <a:gd name="connsiteX6" fmla="*/ 260108 w 810367"/>
                  <a:gd name="connsiteY6" fmla="*/ 543052 h 735637"/>
                  <a:gd name="connsiteX7" fmla="*/ 1845 w 810367"/>
                  <a:gd name="connsiteY7" fmla="*/ 487185 h 735637"/>
                  <a:gd name="connsiteX0" fmla="*/ 1845 w 806795"/>
                  <a:gd name="connsiteY0" fmla="*/ 487185 h 735637"/>
                  <a:gd name="connsiteX1" fmla="*/ 415897 w 806795"/>
                  <a:gd name="connsiteY1" fmla="*/ 148 h 735637"/>
                  <a:gd name="connsiteX2" fmla="*/ 803702 w 806795"/>
                  <a:gd name="connsiteY2" fmla="*/ 541400 h 735637"/>
                  <a:gd name="connsiteX3" fmla="*/ 585833 w 806795"/>
                  <a:gd name="connsiteY3" fmla="*/ 551382 h 735637"/>
                  <a:gd name="connsiteX4" fmla="*/ 583553 w 806795"/>
                  <a:gd name="connsiteY4" fmla="*/ 735637 h 735637"/>
                  <a:gd name="connsiteX5" fmla="*/ 248241 w 806795"/>
                  <a:gd name="connsiteY5" fmla="*/ 735637 h 735637"/>
                  <a:gd name="connsiteX6" fmla="*/ 260108 w 806795"/>
                  <a:gd name="connsiteY6" fmla="*/ 543052 h 735637"/>
                  <a:gd name="connsiteX7" fmla="*/ 1845 w 806795"/>
                  <a:gd name="connsiteY7" fmla="*/ 487185 h 735637"/>
                  <a:gd name="connsiteX0" fmla="*/ 1845 w 825693"/>
                  <a:gd name="connsiteY0" fmla="*/ 487110 h 735562"/>
                  <a:gd name="connsiteX1" fmla="*/ 415897 w 825693"/>
                  <a:gd name="connsiteY1" fmla="*/ 73 h 735562"/>
                  <a:gd name="connsiteX2" fmla="*/ 822875 w 825693"/>
                  <a:gd name="connsiteY2" fmla="*/ 524666 h 735562"/>
                  <a:gd name="connsiteX3" fmla="*/ 585833 w 825693"/>
                  <a:gd name="connsiteY3" fmla="*/ 551307 h 735562"/>
                  <a:gd name="connsiteX4" fmla="*/ 583553 w 825693"/>
                  <a:gd name="connsiteY4" fmla="*/ 735562 h 735562"/>
                  <a:gd name="connsiteX5" fmla="*/ 248241 w 825693"/>
                  <a:gd name="connsiteY5" fmla="*/ 735562 h 735562"/>
                  <a:gd name="connsiteX6" fmla="*/ 260108 w 825693"/>
                  <a:gd name="connsiteY6" fmla="*/ 542977 h 735562"/>
                  <a:gd name="connsiteX7" fmla="*/ 1845 w 825693"/>
                  <a:gd name="connsiteY7" fmla="*/ 487110 h 735562"/>
                  <a:gd name="connsiteX0" fmla="*/ 1845 w 825693"/>
                  <a:gd name="connsiteY0" fmla="*/ 487110 h 759117"/>
                  <a:gd name="connsiteX1" fmla="*/ 415897 w 825693"/>
                  <a:gd name="connsiteY1" fmla="*/ 73 h 759117"/>
                  <a:gd name="connsiteX2" fmla="*/ 822875 w 825693"/>
                  <a:gd name="connsiteY2" fmla="*/ 524666 h 759117"/>
                  <a:gd name="connsiteX3" fmla="*/ 585833 w 825693"/>
                  <a:gd name="connsiteY3" fmla="*/ 551307 h 759117"/>
                  <a:gd name="connsiteX4" fmla="*/ 583553 w 825693"/>
                  <a:gd name="connsiteY4" fmla="*/ 735562 h 759117"/>
                  <a:gd name="connsiteX5" fmla="*/ 248241 w 825693"/>
                  <a:gd name="connsiteY5" fmla="*/ 735562 h 759117"/>
                  <a:gd name="connsiteX6" fmla="*/ 260108 w 825693"/>
                  <a:gd name="connsiteY6" fmla="*/ 542977 h 759117"/>
                  <a:gd name="connsiteX7" fmla="*/ 1845 w 825693"/>
                  <a:gd name="connsiteY7" fmla="*/ 487110 h 759117"/>
                  <a:gd name="connsiteX0" fmla="*/ 1845 w 825693"/>
                  <a:gd name="connsiteY0" fmla="*/ 487110 h 766982"/>
                  <a:gd name="connsiteX1" fmla="*/ 415897 w 825693"/>
                  <a:gd name="connsiteY1" fmla="*/ 73 h 766982"/>
                  <a:gd name="connsiteX2" fmla="*/ 822875 w 825693"/>
                  <a:gd name="connsiteY2" fmla="*/ 524666 h 766982"/>
                  <a:gd name="connsiteX3" fmla="*/ 585833 w 825693"/>
                  <a:gd name="connsiteY3" fmla="*/ 551307 h 766982"/>
                  <a:gd name="connsiteX4" fmla="*/ 587090 w 825693"/>
                  <a:gd name="connsiteY4" fmla="*/ 749313 h 766982"/>
                  <a:gd name="connsiteX5" fmla="*/ 248241 w 825693"/>
                  <a:gd name="connsiteY5" fmla="*/ 735562 h 766982"/>
                  <a:gd name="connsiteX6" fmla="*/ 260108 w 825693"/>
                  <a:gd name="connsiteY6" fmla="*/ 542977 h 766982"/>
                  <a:gd name="connsiteX7" fmla="*/ 1845 w 825693"/>
                  <a:gd name="connsiteY7" fmla="*/ 487110 h 766982"/>
                  <a:gd name="connsiteX0" fmla="*/ 2266 w 825590"/>
                  <a:gd name="connsiteY0" fmla="*/ 494810 h 774682"/>
                  <a:gd name="connsiteX1" fmla="*/ 434863 w 825590"/>
                  <a:gd name="connsiteY1" fmla="*/ 71 h 774682"/>
                  <a:gd name="connsiteX2" fmla="*/ 823296 w 825590"/>
                  <a:gd name="connsiteY2" fmla="*/ 532366 h 774682"/>
                  <a:gd name="connsiteX3" fmla="*/ 586254 w 825590"/>
                  <a:gd name="connsiteY3" fmla="*/ 559007 h 774682"/>
                  <a:gd name="connsiteX4" fmla="*/ 587511 w 825590"/>
                  <a:gd name="connsiteY4" fmla="*/ 757013 h 774682"/>
                  <a:gd name="connsiteX5" fmla="*/ 248662 w 825590"/>
                  <a:gd name="connsiteY5" fmla="*/ 743262 h 774682"/>
                  <a:gd name="connsiteX6" fmla="*/ 260529 w 825590"/>
                  <a:gd name="connsiteY6" fmla="*/ 550677 h 774682"/>
                  <a:gd name="connsiteX7" fmla="*/ 2266 w 825590"/>
                  <a:gd name="connsiteY7" fmla="*/ 494810 h 774682"/>
                  <a:gd name="connsiteX0" fmla="*/ 2266 w 825590"/>
                  <a:gd name="connsiteY0" fmla="*/ 494916 h 774788"/>
                  <a:gd name="connsiteX1" fmla="*/ 434863 w 825590"/>
                  <a:gd name="connsiteY1" fmla="*/ 177 h 774788"/>
                  <a:gd name="connsiteX2" fmla="*/ 823296 w 825590"/>
                  <a:gd name="connsiteY2" fmla="*/ 532472 h 774788"/>
                  <a:gd name="connsiteX3" fmla="*/ 586254 w 825590"/>
                  <a:gd name="connsiteY3" fmla="*/ 559113 h 774788"/>
                  <a:gd name="connsiteX4" fmla="*/ 587511 w 825590"/>
                  <a:gd name="connsiteY4" fmla="*/ 757119 h 774788"/>
                  <a:gd name="connsiteX5" fmla="*/ 248662 w 825590"/>
                  <a:gd name="connsiteY5" fmla="*/ 743368 h 774788"/>
                  <a:gd name="connsiteX6" fmla="*/ 260529 w 825590"/>
                  <a:gd name="connsiteY6" fmla="*/ 550783 h 774788"/>
                  <a:gd name="connsiteX7" fmla="*/ 2266 w 825590"/>
                  <a:gd name="connsiteY7" fmla="*/ 494916 h 774788"/>
                  <a:gd name="connsiteX0" fmla="*/ 2266 w 825245"/>
                  <a:gd name="connsiteY0" fmla="*/ 494917 h 774789"/>
                  <a:gd name="connsiteX1" fmla="*/ 434863 w 825245"/>
                  <a:gd name="connsiteY1" fmla="*/ 178 h 774789"/>
                  <a:gd name="connsiteX2" fmla="*/ 823296 w 825245"/>
                  <a:gd name="connsiteY2" fmla="*/ 532473 h 774789"/>
                  <a:gd name="connsiteX3" fmla="*/ 576667 w 825245"/>
                  <a:gd name="connsiteY3" fmla="*/ 567444 h 774789"/>
                  <a:gd name="connsiteX4" fmla="*/ 587511 w 825245"/>
                  <a:gd name="connsiteY4" fmla="*/ 757120 h 774789"/>
                  <a:gd name="connsiteX5" fmla="*/ 248662 w 825245"/>
                  <a:gd name="connsiteY5" fmla="*/ 743369 h 774789"/>
                  <a:gd name="connsiteX6" fmla="*/ 260529 w 825245"/>
                  <a:gd name="connsiteY6" fmla="*/ 550784 h 774789"/>
                  <a:gd name="connsiteX7" fmla="*/ 2266 w 825245"/>
                  <a:gd name="connsiteY7" fmla="*/ 494917 h 774789"/>
                  <a:gd name="connsiteX0" fmla="*/ 2266 w 825245"/>
                  <a:gd name="connsiteY0" fmla="*/ 494917 h 769075"/>
                  <a:gd name="connsiteX1" fmla="*/ 434863 w 825245"/>
                  <a:gd name="connsiteY1" fmla="*/ 178 h 769075"/>
                  <a:gd name="connsiteX2" fmla="*/ 823296 w 825245"/>
                  <a:gd name="connsiteY2" fmla="*/ 532473 h 769075"/>
                  <a:gd name="connsiteX3" fmla="*/ 576667 w 825245"/>
                  <a:gd name="connsiteY3" fmla="*/ 567444 h 769075"/>
                  <a:gd name="connsiteX4" fmla="*/ 579181 w 825245"/>
                  <a:gd name="connsiteY4" fmla="*/ 747533 h 769075"/>
                  <a:gd name="connsiteX5" fmla="*/ 248662 w 825245"/>
                  <a:gd name="connsiteY5" fmla="*/ 743369 h 769075"/>
                  <a:gd name="connsiteX6" fmla="*/ 260529 w 825245"/>
                  <a:gd name="connsiteY6" fmla="*/ 550784 h 769075"/>
                  <a:gd name="connsiteX7" fmla="*/ 2266 w 825245"/>
                  <a:gd name="connsiteY7" fmla="*/ 494917 h 769075"/>
                  <a:gd name="connsiteX0" fmla="*/ 2266 w 825245"/>
                  <a:gd name="connsiteY0" fmla="*/ 494917 h 777907"/>
                  <a:gd name="connsiteX1" fmla="*/ 434863 w 825245"/>
                  <a:gd name="connsiteY1" fmla="*/ 178 h 777907"/>
                  <a:gd name="connsiteX2" fmla="*/ 823296 w 825245"/>
                  <a:gd name="connsiteY2" fmla="*/ 532473 h 777907"/>
                  <a:gd name="connsiteX3" fmla="*/ 576667 w 825245"/>
                  <a:gd name="connsiteY3" fmla="*/ 567444 h 777907"/>
                  <a:gd name="connsiteX4" fmla="*/ 579181 w 825245"/>
                  <a:gd name="connsiteY4" fmla="*/ 747533 h 777907"/>
                  <a:gd name="connsiteX5" fmla="*/ 248662 w 825245"/>
                  <a:gd name="connsiteY5" fmla="*/ 743369 h 777907"/>
                  <a:gd name="connsiteX6" fmla="*/ 260529 w 825245"/>
                  <a:gd name="connsiteY6" fmla="*/ 550784 h 777907"/>
                  <a:gd name="connsiteX7" fmla="*/ 2266 w 825245"/>
                  <a:gd name="connsiteY7" fmla="*/ 494917 h 777907"/>
                  <a:gd name="connsiteX0" fmla="*/ 2266 w 825245"/>
                  <a:gd name="connsiteY0" fmla="*/ 494917 h 782325"/>
                  <a:gd name="connsiteX1" fmla="*/ 434863 w 825245"/>
                  <a:gd name="connsiteY1" fmla="*/ 178 h 782325"/>
                  <a:gd name="connsiteX2" fmla="*/ 823296 w 825245"/>
                  <a:gd name="connsiteY2" fmla="*/ 532473 h 782325"/>
                  <a:gd name="connsiteX3" fmla="*/ 576667 w 825245"/>
                  <a:gd name="connsiteY3" fmla="*/ 567444 h 782325"/>
                  <a:gd name="connsiteX4" fmla="*/ 580949 w 825245"/>
                  <a:gd name="connsiteY4" fmla="*/ 754409 h 782325"/>
                  <a:gd name="connsiteX5" fmla="*/ 248662 w 825245"/>
                  <a:gd name="connsiteY5" fmla="*/ 743369 h 782325"/>
                  <a:gd name="connsiteX6" fmla="*/ 260529 w 825245"/>
                  <a:gd name="connsiteY6" fmla="*/ 550784 h 782325"/>
                  <a:gd name="connsiteX7" fmla="*/ 2266 w 825245"/>
                  <a:gd name="connsiteY7" fmla="*/ 494917 h 78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5245" h="782325">
                    <a:moveTo>
                      <a:pt x="2266" y="494917"/>
                    </a:moveTo>
                    <a:cubicBezTo>
                      <a:pt x="31322" y="403149"/>
                      <a:pt x="278852" y="10579"/>
                      <a:pt x="434863" y="178"/>
                    </a:cubicBezTo>
                    <a:cubicBezTo>
                      <a:pt x="590874" y="-10223"/>
                      <a:pt x="799662" y="437929"/>
                      <a:pt x="823296" y="532473"/>
                    </a:cubicBezTo>
                    <a:cubicBezTo>
                      <a:pt x="846930" y="627017"/>
                      <a:pt x="649290" y="564117"/>
                      <a:pt x="576667" y="567444"/>
                    </a:cubicBezTo>
                    <a:cubicBezTo>
                      <a:pt x="578094" y="629766"/>
                      <a:pt x="579522" y="692087"/>
                      <a:pt x="580949" y="754409"/>
                    </a:cubicBezTo>
                    <a:cubicBezTo>
                      <a:pt x="509676" y="806571"/>
                      <a:pt x="302569" y="775466"/>
                      <a:pt x="248662" y="743369"/>
                    </a:cubicBezTo>
                    <a:lnTo>
                      <a:pt x="260529" y="550784"/>
                    </a:lnTo>
                    <a:cubicBezTo>
                      <a:pt x="232586" y="514797"/>
                      <a:pt x="-26790" y="586685"/>
                      <a:pt x="2266" y="494917"/>
                    </a:cubicBezTo>
                    <a:close/>
                  </a:path>
                </a:pathLst>
              </a:custGeom>
              <a:solidFill>
                <a:srgbClr val="8DC85C"/>
              </a:solidFill>
              <a:ln w="381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3" name="椭圆 6"/>
              <p:cNvSpPr/>
              <p:nvPr/>
            </p:nvSpPr>
            <p:spPr>
              <a:xfrm flipV="1">
                <a:off x="4778193" y="2690721"/>
                <a:ext cx="600258" cy="616318"/>
              </a:xfrm>
              <a:custGeom>
                <a:avLst/>
                <a:gdLst>
                  <a:gd name="connsiteX0" fmla="*/ 1820 w 648719"/>
                  <a:gd name="connsiteY0" fmla="*/ 553500 h 638223"/>
                  <a:gd name="connsiteX1" fmla="*/ 0 w 648719"/>
                  <a:gd name="connsiteY1" fmla="*/ 548496 h 638223"/>
                  <a:gd name="connsiteX2" fmla="*/ 1820 w 648719"/>
                  <a:gd name="connsiteY2" fmla="*/ 553500 h 638223"/>
                  <a:gd name="connsiteX3" fmla="*/ 612225 w 648719"/>
                  <a:gd name="connsiteY3" fmla="*/ 69800 h 638223"/>
                  <a:gd name="connsiteX4" fmla="*/ 648719 w 648719"/>
                  <a:gd name="connsiteY4" fmla="*/ 234550 h 638223"/>
                  <a:gd name="connsiteX5" fmla="*/ 245046 w 648719"/>
                  <a:gd name="connsiteY5" fmla="*/ 638223 h 638223"/>
                  <a:gd name="connsiteX6" fmla="*/ 95108 w 648719"/>
                  <a:gd name="connsiteY6" fmla="*/ 606321 h 638223"/>
                  <a:gd name="connsiteX7" fmla="*/ 240050 w 648719"/>
                  <a:gd name="connsiteY7" fmla="*/ 454053 h 638223"/>
                  <a:gd name="connsiteX8" fmla="*/ 377638 w 648719"/>
                  <a:gd name="connsiteY8" fmla="*/ 589328 h 638223"/>
                  <a:gd name="connsiteX9" fmla="*/ 603919 w 648719"/>
                  <a:gd name="connsiteY9" fmla="*/ 345744 h 638223"/>
                  <a:gd name="connsiteX10" fmla="*/ 459981 w 648719"/>
                  <a:gd name="connsiteY10" fmla="*/ 226345 h 638223"/>
                  <a:gd name="connsiteX11" fmla="*/ 612225 w 648719"/>
                  <a:gd name="connsiteY11" fmla="*/ 69800 h 638223"/>
                  <a:gd name="connsiteX12" fmla="*/ 572474 w 648719"/>
                  <a:gd name="connsiteY12" fmla="*/ 0 h 638223"/>
                  <a:gd name="connsiteX13" fmla="*/ 578468 w 648719"/>
                  <a:gd name="connsiteY13" fmla="*/ 9658 h 638223"/>
                  <a:gd name="connsiteX14" fmla="*/ 567429 w 648719"/>
                  <a:gd name="connsiteY14" fmla="*/ 5192 h 638223"/>
                  <a:gd name="connsiteX15" fmla="*/ 572474 w 648719"/>
                  <a:gd name="connsiteY15" fmla="*/ 0 h 638223"/>
                  <a:gd name="connsiteX0" fmla="*/ 517117 w 568806"/>
                  <a:gd name="connsiteY0" fmla="*/ 69800 h 638223"/>
                  <a:gd name="connsiteX1" fmla="*/ 553611 w 568806"/>
                  <a:gd name="connsiteY1" fmla="*/ 234550 h 638223"/>
                  <a:gd name="connsiteX2" fmla="*/ 149938 w 568806"/>
                  <a:gd name="connsiteY2" fmla="*/ 638223 h 638223"/>
                  <a:gd name="connsiteX3" fmla="*/ 0 w 568806"/>
                  <a:gd name="connsiteY3" fmla="*/ 606321 h 638223"/>
                  <a:gd name="connsiteX4" fmla="*/ 144942 w 568806"/>
                  <a:gd name="connsiteY4" fmla="*/ 454053 h 638223"/>
                  <a:gd name="connsiteX5" fmla="*/ 282530 w 568806"/>
                  <a:gd name="connsiteY5" fmla="*/ 589328 h 638223"/>
                  <a:gd name="connsiteX6" fmla="*/ 508811 w 568806"/>
                  <a:gd name="connsiteY6" fmla="*/ 345744 h 638223"/>
                  <a:gd name="connsiteX7" fmla="*/ 364873 w 568806"/>
                  <a:gd name="connsiteY7" fmla="*/ 226345 h 638223"/>
                  <a:gd name="connsiteX8" fmla="*/ 517117 w 568806"/>
                  <a:gd name="connsiteY8" fmla="*/ 69800 h 638223"/>
                  <a:gd name="connsiteX9" fmla="*/ 477366 w 568806"/>
                  <a:gd name="connsiteY9" fmla="*/ 0 h 638223"/>
                  <a:gd name="connsiteX10" fmla="*/ 483360 w 568806"/>
                  <a:gd name="connsiteY10" fmla="*/ 9658 h 638223"/>
                  <a:gd name="connsiteX11" fmla="*/ 472321 w 568806"/>
                  <a:gd name="connsiteY11" fmla="*/ 5192 h 638223"/>
                  <a:gd name="connsiteX12" fmla="*/ 568806 w 568806"/>
                  <a:gd name="connsiteY12" fmla="*/ 91440 h 638223"/>
                  <a:gd name="connsiteX0" fmla="*/ 517117 w 568806"/>
                  <a:gd name="connsiteY0" fmla="*/ 69800 h 638223"/>
                  <a:gd name="connsiteX1" fmla="*/ 553611 w 568806"/>
                  <a:gd name="connsiteY1" fmla="*/ 234550 h 638223"/>
                  <a:gd name="connsiteX2" fmla="*/ 149938 w 568806"/>
                  <a:gd name="connsiteY2" fmla="*/ 638223 h 638223"/>
                  <a:gd name="connsiteX3" fmla="*/ 0 w 568806"/>
                  <a:gd name="connsiteY3" fmla="*/ 606321 h 638223"/>
                  <a:gd name="connsiteX4" fmla="*/ 144942 w 568806"/>
                  <a:gd name="connsiteY4" fmla="*/ 454053 h 638223"/>
                  <a:gd name="connsiteX5" fmla="*/ 282530 w 568806"/>
                  <a:gd name="connsiteY5" fmla="*/ 589328 h 638223"/>
                  <a:gd name="connsiteX6" fmla="*/ 508811 w 568806"/>
                  <a:gd name="connsiteY6" fmla="*/ 345744 h 638223"/>
                  <a:gd name="connsiteX7" fmla="*/ 364873 w 568806"/>
                  <a:gd name="connsiteY7" fmla="*/ 226345 h 638223"/>
                  <a:gd name="connsiteX8" fmla="*/ 517117 w 568806"/>
                  <a:gd name="connsiteY8" fmla="*/ 69800 h 638223"/>
                  <a:gd name="connsiteX9" fmla="*/ 477366 w 568806"/>
                  <a:gd name="connsiteY9" fmla="*/ 0 h 638223"/>
                  <a:gd name="connsiteX10" fmla="*/ 483360 w 568806"/>
                  <a:gd name="connsiteY10" fmla="*/ 9658 h 638223"/>
                  <a:gd name="connsiteX11" fmla="*/ 568806 w 568806"/>
                  <a:gd name="connsiteY11" fmla="*/ 91440 h 638223"/>
                  <a:gd name="connsiteX0" fmla="*/ 517117 w 568806"/>
                  <a:gd name="connsiteY0" fmla="*/ 69800 h 638223"/>
                  <a:gd name="connsiteX1" fmla="*/ 553611 w 568806"/>
                  <a:gd name="connsiteY1" fmla="*/ 234550 h 638223"/>
                  <a:gd name="connsiteX2" fmla="*/ 149938 w 568806"/>
                  <a:gd name="connsiteY2" fmla="*/ 638223 h 638223"/>
                  <a:gd name="connsiteX3" fmla="*/ 0 w 568806"/>
                  <a:gd name="connsiteY3" fmla="*/ 606321 h 638223"/>
                  <a:gd name="connsiteX4" fmla="*/ 144942 w 568806"/>
                  <a:gd name="connsiteY4" fmla="*/ 454053 h 638223"/>
                  <a:gd name="connsiteX5" fmla="*/ 282530 w 568806"/>
                  <a:gd name="connsiteY5" fmla="*/ 589328 h 638223"/>
                  <a:gd name="connsiteX6" fmla="*/ 508811 w 568806"/>
                  <a:gd name="connsiteY6" fmla="*/ 345744 h 638223"/>
                  <a:gd name="connsiteX7" fmla="*/ 364873 w 568806"/>
                  <a:gd name="connsiteY7" fmla="*/ 226345 h 638223"/>
                  <a:gd name="connsiteX8" fmla="*/ 517117 w 568806"/>
                  <a:gd name="connsiteY8" fmla="*/ 69800 h 638223"/>
                  <a:gd name="connsiteX9" fmla="*/ 477366 w 568806"/>
                  <a:gd name="connsiteY9" fmla="*/ 0 h 638223"/>
                  <a:gd name="connsiteX10" fmla="*/ 568806 w 568806"/>
                  <a:gd name="connsiteY10" fmla="*/ 91440 h 638223"/>
                  <a:gd name="connsiteX0" fmla="*/ 517117 w 553611"/>
                  <a:gd name="connsiteY0" fmla="*/ 0 h 568423"/>
                  <a:gd name="connsiteX1" fmla="*/ 553611 w 553611"/>
                  <a:gd name="connsiteY1" fmla="*/ 164750 h 568423"/>
                  <a:gd name="connsiteX2" fmla="*/ 149938 w 553611"/>
                  <a:gd name="connsiteY2" fmla="*/ 568423 h 568423"/>
                  <a:gd name="connsiteX3" fmla="*/ 0 w 553611"/>
                  <a:gd name="connsiteY3" fmla="*/ 536521 h 568423"/>
                  <a:gd name="connsiteX4" fmla="*/ 144942 w 553611"/>
                  <a:gd name="connsiteY4" fmla="*/ 384253 h 568423"/>
                  <a:gd name="connsiteX5" fmla="*/ 282530 w 553611"/>
                  <a:gd name="connsiteY5" fmla="*/ 519528 h 568423"/>
                  <a:gd name="connsiteX6" fmla="*/ 508811 w 553611"/>
                  <a:gd name="connsiteY6" fmla="*/ 275944 h 568423"/>
                  <a:gd name="connsiteX7" fmla="*/ 364873 w 553611"/>
                  <a:gd name="connsiteY7" fmla="*/ 156545 h 568423"/>
                  <a:gd name="connsiteX8" fmla="*/ 517117 w 553611"/>
                  <a:gd name="connsiteY8" fmla="*/ 0 h 568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3611" h="568423">
                    <a:close/>
                    <a:moveTo>
                      <a:pt x="517117" y="0"/>
                    </a:moveTo>
                    <a:cubicBezTo>
                      <a:pt x="540989" y="49864"/>
                      <a:pt x="553611" y="105833"/>
                      <a:pt x="553611" y="164750"/>
                    </a:cubicBezTo>
                    <a:cubicBezTo>
                      <a:pt x="553611" y="387692"/>
                      <a:pt x="372880" y="568423"/>
                      <a:pt x="149938" y="568423"/>
                    </a:cubicBezTo>
                    <a:cubicBezTo>
                      <a:pt x="96532" y="568423"/>
                      <a:pt x="45547" y="558052"/>
                      <a:pt x="0" y="536521"/>
                    </a:cubicBezTo>
                    <a:cubicBezTo>
                      <a:pt x="53188" y="489683"/>
                      <a:pt x="114657" y="382581"/>
                      <a:pt x="144942" y="384253"/>
                    </a:cubicBezTo>
                    <a:lnTo>
                      <a:pt x="282530" y="519528"/>
                    </a:lnTo>
                    <a:cubicBezTo>
                      <a:pt x="342116" y="499889"/>
                      <a:pt x="501437" y="363957"/>
                      <a:pt x="508811" y="275944"/>
                    </a:cubicBezTo>
                    <a:lnTo>
                      <a:pt x="364873" y="156545"/>
                    </a:lnTo>
                    <a:cubicBezTo>
                      <a:pt x="396622" y="116439"/>
                      <a:pt x="493714" y="51119"/>
                      <a:pt x="517117" y="0"/>
                    </a:cubicBezTo>
                    <a:close/>
                  </a:path>
                </a:pathLst>
              </a:custGeom>
              <a:solidFill>
                <a:schemeClr val="bg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11" name="TextBox 10"/>
            <p:cNvSpPr txBox="1"/>
            <p:nvPr/>
          </p:nvSpPr>
          <p:spPr>
            <a:xfrm rot="3232695" flipV="1">
              <a:off x="4773021" y="2856976"/>
              <a:ext cx="471461" cy="444108"/>
            </a:xfrm>
            <a:prstGeom prst="rect">
              <a:avLst/>
            </a:prstGeom>
            <a:noFill/>
          </p:spPr>
          <p:txBody>
            <a:bodyPr>
              <a:spAutoFit/>
            </a:bodyPr>
            <a:lstStyle/>
            <a:p>
              <a:pPr algn="ctr" fontAlgn="auto">
                <a:spcBef>
                  <a:spcPts val="0"/>
                </a:spcBef>
                <a:spcAft>
                  <a:spcPts val="0"/>
                </a:spcAft>
                <a:defRPr/>
              </a:pPr>
              <a:r>
                <a:rPr lang="en-US" altLang="zh-CN"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D</a:t>
              </a:r>
              <a:endParaRPr lang="zh-CN" altLang="en-US"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14" name="组合 13"/>
          <p:cNvGrpSpPr>
            <a:grpSpLocks/>
          </p:cNvGrpSpPr>
          <p:nvPr/>
        </p:nvGrpSpPr>
        <p:grpSpPr bwMode="auto">
          <a:xfrm>
            <a:off x="4807135" y="2698561"/>
            <a:ext cx="868103" cy="880829"/>
            <a:chOff x="5690864" y="2629916"/>
            <a:chExt cx="835088" cy="846575"/>
          </a:xfrm>
        </p:grpSpPr>
        <p:grpSp>
          <p:nvGrpSpPr>
            <p:cNvPr id="15" name="组合 14"/>
            <p:cNvGrpSpPr>
              <a:grpSpLocks/>
            </p:cNvGrpSpPr>
            <p:nvPr/>
          </p:nvGrpSpPr>
          <p:grpSpPr bwMode="auto">
            <a:xfrm>
              <a:off x="5690864" y="2629916"/>
              <a:ext cx="835088" cy="846575"/>
              <a:chOff x="5622181" y="2709289"/>
              <a:chExt cx="835088" cy="846575"/>
            </a:xfrm>
          </p:grpSpPr>
          <p:sp>
            <p:nvSpPr>
              <p:cNvPr id="17" name="上箭头 1"/>
              <p:cNvSpPr/>
              <p:nvPr/>
            </p:nvSpPr>
            <p:spPr>
              <a:xfrm rot="7888233">
                <a:off x="5653605" y="2752201"/>
                <a:ext cx="825438" cy="781888"/>
              </a:xfrm>
              <a:custGeom>
                <a:avLst/>
                <a:gdLst>
                  <a:gd name="connsiteX0" fmla="*/ 0 w 670624"/>
                  <a:gd name="connsiteY0" fmla="*/ 519566 h 735489"/>
                  <a:gd name="connsiteX1" fmla="*/ 335312 w 670624"/>
                  <a:gd name="connsiteY1" fmla="*/ 0 h 735489"/>
                  <a:gd name="connsiteX2" fmla="*/ 670624 w 670624"/>
                  <a:gd name="connsiteY2" fmla="*/ 519566 h 735489"/>
                  <a:gd name="connsiteX3" fmla="*/ 502968 w 670624"/>
                  <a:gd name="connsiteY3" fmla="*/ 519566 h 735489"/>
                  <a:gd name="connsiteX4" fmla="*/ 502968 w 670624"/>
                  <a:gd name="connsiteY4" fmla="*/ 735489 h 735489"/>
                  <a:gd name="connsiteX5" fmla="*/ 167656 w 670624"/>
                  <a:gd name="connsiteY5" fmla="*/ 735489 h 735489"/>
                  <a:gd name="connsiteX6" fmla="*/ 167656 w 670624"/>
                  <a:gd name="connsiteY6" fmla="*/ 519566 h 735489"/>
                  <a:gd name="connsiteX7" fmla="*/ 0 w 670624"/>
                  <a:gd name="connsiteY7" fmla="*/ 519566 h 735489"/>
                  <a:gd name="connsiteX0" fmla="*/ 0 w 670624"/>
                  <a:gd name="connsiteY0" fmla="*/ 519566 h 735489"/>
                  <a:gd name="connsiteX1" fmla="*/ 335312 w 670624"/>
                  <a:gd name="connsiteY1" fmla="*/ 0 h 735489"/>
                  <a:gd name="connsiteX2" fmla="*/ 670624 w 670624"/>
                  <a:gd name="connsiteY2" fmla="*/ 519566 h 735489"/>
                  <a:gd name="connsiteX3" fmla="*/ 502968 w 670624"/>
                  <a:gd name="connsiteY3" fmla="*/ 519566 h 735489"/>
                  <a:gd name="connsiteX4" fmla="*/ 502968 w 670624"/>
                  <a:gd name="connsiteY4" fmla="*/ 735489 h 735489"/>
                  <a:gd name="connsiteX5" fmla="*/ 167656 w 670624"/>
                  <a:gd name="connsiteY5" fmla="*/ 735489 h 735489"/>
                  <a:gd name="connsiteX6" fmla="*/ 167656 w 670624"/>
                  <a:gd name="connsiteY6" fmla="*/ 519566 h 735489"/>
                  <a:gd name="connsiteX7" fmla="*/ 0 w 670624"/>
                  <a:gd name="connsiteY7" fmla="*/ 519566 h 735489"/>
                  <a:gd name="connsiteX0" fmla="*/ 3128 w 673752"/>
                  <a:gd name="connsiteY0" fmla="*/ 519566 h 735489"/>
                  <a:gd name="connsiteX1" fmla="*/ 338440 w 673752"/>
                  <a:gd name="connsiteY1" fmla="*/ 0 h 735489"/>
                  <a:gd name="connsiteX2" fmla="*/ 673752 w 673752"/>
                  <a:gd name="connsiteY2" fmla="*/ 519566 h 735489"/>
                  <a:gd name="connsiteX3" fmla="*/ 506096 w 673752"/>
                  <a:gd name="connsiteY3" fmla="*/ 519566 h 735489"/>
                  <a:gd name="connsiteX4" fmla="*/ 506096 w 673752"/>
                  <a:gd name="connsiteY4" fmla="*/ 735489 h 735489"/>
                  <a:gd name="connsiteX5" fmla="*/ 170784 w 673752"/>
                  <a:gd name="connsiteY5" fmla="*/ 735489 h 735489"/>
                  <a:gd name="connsiteX6" fmla="*/ 170784 w 673752"/>
                  <a:gd name="connsiteY6" fmla="*/ 519566 h 735489"/>
                  <a:gd name="connsiteX7" fmla="*/ 3128 w 673752"/>
                  <a:gd name="connsiteY7" fmla="*/ 519566 h 735489"/>
                  <a:gd name="connsiteX0" fmla="*/ 3128 w 681059"/>
                  <a:gd name="connsiteY0" fmla="*/ 519566 h 735489"/>
                  <a:gd name="connsiteX1" fmla="*/ 338440 w 681059"/>
                  <a:gd name="connsiteY1" fmla="*/ 0 h 735489"/>
                  <a:gd name="connsiteX2" fmla="*/ 673752 w 681059"/>
                  <a:gd name="connsiteY2" fmla="*/ 519566 h 735489"/>
                  <a:gd name="connsiteX3" fmla="*/ 506096 w 681059"/>
                  <a:gd name="connsiteY3" fmla="*/ 519566 h 735489"/>
                  <a:gd name="connsiteX4" fmla="*/ 506096 w 681059"/>
                  <a:gd name="connsiteY4" fmla="*/ 735489 h 735489"/>
                  <a:gd name="connsiteX5" fmla="*/ 170784 w 681059"/>
                  <a:gd name="connsiteY5" fmla="*/ 735489 h 735489"/>
                  <a:gd name="connsiteX6" fmla="*/ 170784 w 681059"/>
                  <a:gd name="connsiteY6" fmla="*/ 519566 h 735489"/>
                  <a:gd name="connsiteX7" fmla="*/ 3128 w 681059"/>
                  <a:gd name="connsiteY7" fmla="*/ 519566 h 735489"/>
                  <a:gd name="connsiteX0" fmla="*/ 2778 w 704531"/>
                  <a:gd name="connsiteY0" fmla="*/ 473003 h 735602"/>
                  <a:gd name="connsiteX1" fmla="*/ 361824 w 704531"/>
                  <a:gd name="connsiteY1" fmla="*/ 113 h 735602"/>
                  <a:gd name="connsiteX2" fmla="*/ 697136 w 704531"/>
                  <a:gd name="connsiteY2" fmla="*/ 519679 h 735602"/>
                  <a:gd name="connsiteX3" fmla="*/ 529480 w 704531"/>
                  <a:gd name="connsiteY3" fmla="*/ 519679 h 735602"/>
                  <a:gd name="connsiteX4" fmla="*/ 529480 w 704531"/>
                  <a:gd name="connsiteY4" fmla="*/ 735602 h 735602"/>
                  <a:gd name="connsiteX5" fmla="*/ 194168 w 704531"/>
                  <a:gd name="connsiteY5" fmla="*/ 735602 h 735602"/>
                  <a:gd name="connsiteX6" fmla="*/ 194168 w 704531"/>
                  <a:gd name="connsiteY6" fmla="*/ 519679 h 735602"/>
                  <a:gd name="connsiteX7" fmla="*/ 2778 w 704531"/>
                  <a:gd name="connsiteY7" fmla="*/ 473003 h 735602"/>
                  <a:gd name="connsiteX0" fmla="*/ 2204 w 759173"/>
                  <a:gd name="connsiteY0" fmla="*/ 487091 h 735543"/>
                  <a:gd name="connsiteX1" fmla="*/ 416256 w 759173"/>
                  <a:gd name="connsiteY1" fmla="*/ 54 h 735543"/>
                  <a:gd name="connsiteX2" fmla="*/ 751568 w 759173"/>
                  <a:gd name="connsiteY2" fmla="*/ 519620 h 735543"/>
                  <a:gd name="connsiteX3" fmla="*/ 583912 w 759173"/>
                  <a:gd name="connsiteY3" fmla="*/ 519620 h 735543"/>
                  <a:gd name="connsiteX4" fmla="*/ 583912 w 759173"/>
                  <a:gd name="connsiteY4" fmla="*/ 735543 h 735543"/>
                  <a:gd name="connsiteX5" fmla="*/ 248600 w 759173"/>
                  <a:gd name="connsiteY5" fmla="*/ 735543 h 735543"/>
                  <a:gd name="connsiteX6" fmla="*/ 248600 w 759173"/>
                  <a:gd name="connsiteY6" fmla="*/ 519620 h 735543"/>
                  <a:gd name="connsiteX7" fmla="*/ 2204 w 759173"/>
                  <a:gd name="connsiteY7" fmla="*/ 487091 h 735543"/>
                  <a:gd name="connsiteX0" fmla="*/ 2204 w 810726"/>
                  <a:gd name="connsiteY0" fmla="*/ 487184 h 735636"/>
                  <a:gd name="connsiteX1" fmla="*/ 416256 w 810726"/>
                  <a:gd name="connsiteY1" fmla="*/ 147 h 735636"/>
                  <a:gd name="connsiteX2" fmla="*/ 804061 w 810726"/>
                  <a:gd name="connsiteY2" fmla="*/ 541399 h 735636"/>
                  <a:gd name="connsiteX3" fmla="*/ 583912 w 810726"/>
                  <a:gd name="connsiteY3" fmla="*/ 519713 h 735636"/>
                  <a:gd name="connsiteX4" fmla="*/ 583912 w 810726"/>
                  <a:gd name="connsiteY4" fmla="*/ 735636 h 735636"/>
                  <a:gd name="connsiteX5" fmla="*/ 248600 w 810726"/>
                  <a:gd name="connsiteY5" fmla="*/ 735636 h 735636"/>
                  <a:gd name="connsiteX6" fmla="*/ 248600 w 810726"/>
                  <a:gd name="connsiteY6" fmla="*/ 519713 h 735636"/>
                  <a:gd name="connsiteX7" fmla="*/ 2204 w 810726"/>
                  <a:gd name="connsiteY7" fmla="*/ 487184 h 735636"/>
                  <a:gd name="connsiteX0" fmla="*/ 1845 w 810367"/>
                  <a:gd name="connsiteY0" fmla="*/ 487185 h 735637"/>
                  <a:gd name="connsiteX1" fmla="*/ 415897 w 810367"/>
                  <a:gd name="connsiteY1" fmla="*/ 148 h 735637"/>
                  <a:gd name="connsiteX2" fmla="*/ 803702 w 810367"/>
                  <a:gd name="connsiteY2" fmla="*/ 541400 h 735637"/>
                  <a:gd name="connsiteX3" fmla="*/ 583553 w 810367"/>
                  <a:gd name="connsiteY3" fmla="*/ 519714 h 735637"/>
                  <a:gd name="connsiteX4" fmla="*/ 583553 w 810367"/>
                  <a:gd name="connsiteY4" fmla="*/ 735637 h 735637"/>
                  <a:gd name="connsiteX5" fmla="*/ 248241 w 810367"/>
                  <a:gd name="connsiteY5" fmla="*/ 735637 h 735637"/>
                  <a:gd name="connsiteX6" fmla="*/ 260108 w 810367"/>
                  <a:gd name="connsiteY6" fmla="*/ 543052 h 735637"/>
                  <a:gd name="connsiteX7" fmla="*/ 1845 w 810367"/>
                  <a:gd name="connsiteY7" fmla="*/ 487185 h 735637"/>
                  <a:gd name="connsiteX0" fmla="*/ 1845 w 806795"/>
                  <a:gd name="connsiteY0" fmla="*/ 487185 h 735637"/>
                  <a:gd name="connsiteX1" fmla="*/ 415897 w 806795"/>
                  <a:gd name="connsiteY1" fmla="*/ 148 h 735637"/>
                  <a:gd name="connsiteX2" fmla="*/ 803702 w 806795"/>
                  <a:gd name="connsiteY2" fmla="*/ 541400 h 735637"/>
                  <a:gd name="connsiteX3" fmla="*/ 585833 w 806795"/>
                  <a:gd name="connsiteY3" fmla="*/ 551382 h 735637"/>
                  <a:gd name="connsiteX4" fmla="*/ 583553 w 806795"/>
                  <a:gd name="connsiteY4" fmla="*/ 735637 h 735637"/>
                  <a:gd name="connsiteX5" fmla="*/ 248241 w 806795"/>
                  <a:gd name="connsiteY5" fmla="*/ 735637 h 735637"/>
                  <a:gd name="connsiteX6" fmla="*/ 260108 w 806795"/>
                  <a:gd name="connsiteY6" fmla="*/ 543052 h 735637"/>
                  <a:gd name="connsiteX7" fmla="*/ 1845 w 806795"/>
                  <a:gd name="connsiteY7" fmla="*/ 487185 h 735637"/>
                  <a:gd name="connsiteX0" fmla="*/ 1845 w 825693"/>
                  <a:gd name="connsiteY0" fmla="*/ 487110 h 735562"/>
                  <a:gd name="connsiteX1" fmla="*/ 415897 w 825693"/>
                  <a:gd name="connsiteY1" fmla="*/ 73 h 735562"/>
                  <a:gd name="connsiteX2" fmla="*/ 822875 w 825693"/>
                  <a:gd name="connsiteY2" fmla="*/ 524666 h 735562"/>
                  <a:gd name="connsiteX3" fmla="*/ 585833 w 825693"/>
                  <a:gd name="connsiteY3" fmla="*/ 551307 h 735562"/>
                  <a:gd name="connsiteX4" fmla="*/ 583553 w 825693"/>
                  <a:gd name="connsiteY4" fmla="*/ 735562 h 735562"/>
                  <a:gd name="connsiteX5" fmla="*/ 248241 w 825693"/>
                  <a:gd name="connsiteY5" fmla="*/ 735562 h 735562"/>
                  <a:gd name="connsiteX6" fmla="*/ 260108 w 825693"/>
                  <a:gd name="connsiteY6" fmla="*/ 542977 h 735562"/>
                  <a:gd name="connsiteX7" fmla="*/ 1845 w 825693"/>
                  <a:gd name="connsiteY7" fmla="*/ 487110 h 735562"/>
                  <a:gd name="connsiteX0" fmla="*/ 1845 w 825693"/>
                  <a:gd name="connsiteY0" fmla="*/ 487110 h 759117"/>
                  <a:gd name="connsiteX1" fmla="*/ 415897 w 825693"/>
                  <a:gd name="connsiteY1" fmla="*/ 73 h 759117"/>
                  <a:gd name="connsiteX2" fmla="*/ 822875 w 825693"/>
                  <a:gd name="connsiteY2" fmla="*/ 524666 h 759117"/>
                  <a:gd name="connsiteX3" fmla="*/ 585833 w 825693"/>
                  <a:gd name="connsiteY3" fmla="*/ 551307 h 759117"/>
                  <a:gd name="connsiteX4" fmla="*/ 583553 w 825693"/>
                  <a:gd name="connsiteY4" fmla="*/ 735562 h 759117"/>
                  <a:gd name="connsiteX5" fmla="*/ 248241 w 825693"/>
                  <a:gd name="connsiteY5" fmla="*/ 735562 h 759117"/>
                  <a:gd name="connsiteX6" fmla="*/ 260108 w 825693"/>
                  <a:gd name="connsiteY6" fmla="*/ 542977 h 759117"/>
                  <a:gd name="connsiteX7" fmla="*/ 1845 w 825693"/>
                  <a:gd name="connsiteY7" fmla="*/ 487110 h 759117"/>
                  <a:gd name="connsiteX0" fmla="*/ 1845 w 825693"/>
                  <a:gd name="connsiteY0" fmla="*/ 487110 h 766982"/>
                  <a:gd name="connsiteX1" fmla="*/ 415897 w 825693"/>
                  <a:gd name="connsiteY1" fmla="*/ 73 h 766982"/>
                  <a:gd name="connsiteX2" fmla="*/ 822875 w 825693"/>
                  <a:gd name="connsiteY2" fmla="*/ 524666 h 766982"/>
                  <a:gd name="connsiteX3" fmla="*/ 585833 w 825693"/>
                  <a:gd name="connsiteY3" fmla="*/ 551307 h 766982"/>
                  <a:gd name="connsiteX4" fmla="*/ 587090 w 825693"/>
                  <a:gd name="connsiteY4" fmla="*/ 749313 h 766982"/>
                  <a:gd name="connsiteX5" fmla="*/ 248241 w 825693"/>
                  <a:gd name="connsiteY5" fmla="*/ 735562 h 766982"/>
                  <a:gd name="connsiteX6" fmla="*/ 260108 w 825693"/>
                  <a:gd name="connsiteY6" fmla="*/ 542977 h 766982"/>
                  <a:gd name="connsiteX7" fmla="*/ 1845 w 825693"/>
                  <a:gd name="connsiteY7" fmla="*/ 487110 h 766982"/>
                  <a:gd name="connsiteX0" fmla="*/ 2266 w 825590"/>
                  <a:gd name="connsiteY0" fmla="*/ 494810 h 774682"/>
                  <a:gd name="connsiteX1" fmla="*/ 434863 w 825590"/>
                  <a:gd name="connsiteY1" fmla="*/ 71 h 774682"/>
                  <a:gd name="connsiteX2" fmla="*/ 823296 w 825590"/>
                  <a:gd name="connsiteY2" fmla="*/ 532366 h 774682"/>
                  <a:gd name="connsiteX3" fmla="*/ 586254 w 825590"/>
                  <a:gd name="connsiteY3" fmla="*/ 559007 h 774682"/>
                  <a:gd name="connsiteX4" fmla="*/ 587511 w 825590"/>
                  <a:gd name="connsiteY4" fmla="*/ 757013 h 774682"/>
                  <a:gd name="connsiteX5" fmla="*/ 248662 w 825590"/>
                  <a:gd name="connsiteY5" fmla="*/ 743262 h 774682"/>
                  <a:gd name="connsiteX6" fmla="*/ 260529 w 825590"/>
                  <a:gd name="connsiteY6" fmla="*/ 550677 h 774682"/>
                  <a:gd name="connsiteX7" fmla="*/ 2266 w 825590"/>
                  <a:gd name="connsiteY7" fmla="*/ 494810 h 774682"/>
                  <a:gd name="connsiteX0" fmla="*/ 2266 w 825590"/>
                  <a:gd name="connsiteY0" fmla="*/ 494916 h 774788"/>
                  <a:gd name="connsiteX1" fmla="*/ 434863 w 825590"/>
                  <a:gd name="connsiteY1" fmla="*/ 177 h 774788"/>
                  <a:gd name="connsiteX2" fmla="*/ 823296 w 825590"/>
                  <a:gd name="connsiteY2" fmla="*/ 532472 h 774788"/>
                  <a:gd name="connsiteX3" fmla="*/ 586254 w 825590"/>
                  <a:gd name="connsiteY3" fmla="*/ 559113 h 774788"/>
                  <a:gd name="connsiteX4" fmla="*/ 587511 w 825590"/>
                  <a:gd name="connsiteY4" fmla="*/ 757119 h 774788"/>
                  <a:gd name="connsiteX5" fmla="*/ 248662 w 825590"/>
                  <a:gd name="connsiteY5" fmla="*/ 743368 h 774788"/>
                  <a:gd name="connsiteX6" fmla="*/ 260529 w 825590"/>
                  <a:gd name="connsiteY6" fmla="*/ 550783 h 774788"/>
                  <a:gd name="connsiteX7" fmla="*/ 2266 w 825590"/>
                  <a:gd name="connsiteY7" fmla="*/ 494916 h 774788"/>
                  <a:gd name="connsiteX0" fmla="*/ 2266 w 825245"/>
                  <a:gd name="connsiteY0" fmla="*/ 494917 h 774789"/>
                  <a:gd name="connsiteX1" fmla="*/ 434863 w 825245"/>
                  <a:gd name="connsiteY1" fmla="*/ 178 h 774789"/>
                  <a:gd name="connsiteX2" fmla="*/ 823296 w 825245"/>
                  <a:gd name="connsiteY2" fmla="*/ 532473 h 774789"/>
                  <a:gd name="connsiteX3" fmla="*/ 576667 w 825245"/>
                  <a:gd name="connsiteY3" fmla="*/ 567444 h 774789"/>
                  <a:gd name="connsiteX4" fmla="*/ 587511 w 825245"/>
                  <a:gd name="connsiteY4" fmla="*/ 757120 h 774789"/>
                  <a:gd name="connsiteX5" fmla="*/ 248662 w 825245"/>
                  <a:gd name="connsiteY5" fmla="*/ 743369 h 774789"/>
                  <a:gd name="connsiteX6" fmla="*/ 260529 w 825245"/>
                  <a:gd name="connsiteY6" fmla="*/ 550784 h 774789"/>
                  <a:gd name="connsiteX7" fmla="*/ 2266 w 825245"/>
                  <a:gd name="connsiteY7" fmla="*/ 494917 h 774789"/>
                  <a:gd name="connsiteX0" fmla="*/ 2266 w 825245"/>
                  <a:gd name="connsiteY0" fmla="*/ 494917 h 769075"/>
                  <a:gd name="connsiteX1" fmla="*/ 434863 w 825245"/>
                  <a:gd name="connsiteY1" fmla="*/ 178 h 769075"/>
                  <a:gd name="connsiteX2" fmla="*/ 823296 w 825245"/>
                  <a:gd name="connsiteY2" fmla="*/ 532473 h 769075"/>
                  <a:gd name="connsiteX3" fmla="*/ 576667 w 825245"/>
                  <a:gd name="connsiteY3" fmla="*/ 567444 h 769075"/>
                  <a:gd name="connsiteX4" fmla="*/ 579181 w 825245"/>
                  <a:gd name="connsiteY4" fmla="*/ 747533 h 769075"/>
                  <a:gd name="connsiteX5" fmla="*/ 248662 w 825245"/>
                  <a:gd name="connsiteY5" fmla="*/ 743369 h 769075"/>
                  <a:gd name="connsiteX6" fmla="*/ 260529 w 825245"/>
                  <a:gd name="connsiteY6" fmla="*/ 550784 h 769075"/>
                  <a:gd name="connsiteX7" fmla="*/ 2266 w 825245"/>
                  <a:gd name="connsiteY7" fmla="*/ 494917 h 769075"/>
                  <a:gd name="connsiteX0" fmla="*/ 2266 w 825245"/>
                  <a:gd name="connsiteY0" fmla="*/ 494917 h 777907"/>
                  <a:gd name="connsiteX1" fmla="*/ 434863 w 825245"/>
                  <a:gd name="connsiteY1" fmla="*/ 178 h 777907"/>
                  <a:gd name="connsiteX2" fmla="*/ 823296 w 825245"/>
                  <a:gd name="connsiteY2" fmla="*/ 532473 h 777907"/>
                  <a:gd name="connsiteX3" fmla="*/ 576667 w 825245"/>
                  <a:gd name="connsiteY3" fmla="*/ 567444 h 777907"/>
                  <a:gd name="connsiteX4" fmla="*/ 579181 w 825245"/>
                  <a:gd name="connsiteY4" fmla="*/ 747533 h 777907"/>
                  <a:gd name="connsiteX5" fmla="*/ 248662 w 825245"/>
                  <a:gd name="connsiteY5" fmla="*/ 743369 h 777907"/>
                  <a:gd name="connsiteX6" fmla="*/ 260529 w 825245"/>
                  <a:gd name="connsiteY6" fmla="*/ 550784 h 777907"/>
                  <a:gd name="connsiteX7" fmla="*/ 2266 w 825245"/>
                  <a:gd name="connsiteY7" fmla="*/ 494917 h 777907"/>
                  <a:gd name="connsiteX0" fmla="*/ 2266 w 825245"/>
                  <a:gd name="connsiteY0" fmla="*/ 494917 h 782325"/>
                  <a:gd name="connsiteX1" fmla="*/ 434863 w 825245"/>
                  <a:gd name="connsiteY1" fmla="*/ 178 h 782325"/>
                  <a:gd name="connsiteX2" fmla="*/ 823296 w 825245"/>
                  <a:gd name="connsiteY2" fmla="*/ 532473 h 782325"/>
                  <a:gd name="connsiteX3" fmla="*/ 576667 w 825245"/>
                  <a:gd name="connsiteY3" fmla="*/ 567444 h 782325"/>
                  <a:gd name="connsiteX4" fmla="*/ 580949 w 825245"/>
                  <a:gd name="connsiteY4" fmla="*/ 754409 h 782325"/>
                  <a:gd name="connsiteX5" fmla="*/ 248662 w 825245"/>
                  <a:gd name="connsiteY5" fmla="*/ 743369 h 782325"/>
                  <a:gd name="connsiteX6" fmla="*/ 260529 w 825245"/>
                  <a:gd name="connsiteY6" fmla="*/ 550784 h 782325"/>
                  <a:gd name="connsiteX7" fmla="*/ 2266 w 825245"/>
                  <a:gd name="connsiteY7" fmla="*/ 494917 h 78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5245" h="782325">
                    <a:moveTo>
                      <a:pt x="2266" y="494917"/>
                    </a:moveTo>
                    <a:cubicBezTo>
                      <a:pt x="31322" y="403149"/>
                      <a:pt x="278852" y="10579"/>
                      <a:pt x="434863" y="178"/>
                    </a:cubicBezTo>
                    <a:cubicBezTo>
                      <a:pt x="590874" y="-10223"/>
                      <a:pt x="799662" y="437929"/>
                      <a:pt x="823296" y="532473"/>
                    </a:cubicBezTo>
                    <a:cubicBezTo>
                      <a:pt x="846930" y="627017"/>
                      <a:pt x="649290" y="564117"/>
                      <a:pt x="576667" y="567444"/>
                    </a:cubicBezTo>
                    <a:cubicBezTo>
                      <a:pt x="578094" y="629766"/>
                      <a:pt x="579522" y="692087"/>
                      <a:pt x="580949" y="754409"/>
                    </a:cubicBezTo>
                    <a:cubicBezTo>
                      <a:pt x="509676" y="806571"/>
                      <a:pt x="302569" y="775466"/>
                      <a:pt x="248662" y="743369"/>
                    </a:cubicBezTo>
                    <a:lnTo>
                      <a:pt x="260529" y="550784"/>
                    </a:lnTo>
                    <a:cubicBezTo>
                      <a:pt x="232586" y="514797"/>
                      <a:pt x="-26790" y="586685"/>
                      <a:pt x="2266" y="494917"/>
                    </a:cubicBezTo>
                    <a:close/>
                  </a:path>
                </a:pathLst>
              </a:custGeom>
              <a:solidFill>
                <a:srgbClr val="EDAF36"/>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18" name="椭圆 6"/>
              <p:cNvSpPr/>
              <p:nvPr/>
            </p:nvSpPr>
            <p:spPr>
              <a:xfrm flipH="1" flipV="1">
                <a:off x="5622181" y="2709289"/>
                <a:ext cx="600258" cy="616318"/>
              </a:xfrm>
              <a:custGeom>
                <a:avLst/>
                <a:gdLst>
                  <a:gd name="connsiteX0" fmla="*/ 1820 w 648719"/>
                  <a:gd name="connsiteY0" fmla="*/ 553500 h 638223"/>
                  <a:gd name="connsiteX1" fmla="*/ 0 w 648719"/>
                  <a:gd name="connsiteY1" fmla="*/ 548496 h 638223"/>
                  <a:gd name="connsiteX2" fmla="*/ 1820 w 648719"/>
                  <a:gd name="connsiteY2" fmla="*/ 553500 h 638223"/>
                  <a:gd name="connsiteX3" fmla="*/ 612225 w 648719"/>
                  <a:gd name="connsiteY3" fmla="*/ 69800 h 638223"/>
                  <a:gd name="connsiteX4" fmla="*/ 648719 w 648719"/>
                  <a:gd name="connsiteY4" fmla="*/ 234550 h 638223"/>
                  <a:gd name="connsiteX5" fmla="*/ 245046 w 648719"/>
                  <a:gd name="connsiteY5" fmla="*/ 638223 h 638223"/>
                  <a:gd name="connsiteX6" fmla="*/ 95108 w 648719"/>
                  <a:gd name="connsiteY6" fmla="*/ 606321 h 638223"/>
                  <a:gd name="connsiteX7" fmla="*/ 240050 w 648719"/>
                  <a:gd name="connsiteY7" fmla="*/ 454053 h 638223"/>
                  <a:gd name="connsiteX8" fmla="*/ 377638 w 648719"/>
                  <a:gd name="connsiteY8" fmla="*/ 589328 h 638223"/>
                  <a:gd name="connsiteX9" fmla="*/ 603919 w 648719"/>
                  <a:gd name="connsiteY9" fmla="*/ 345744 h 638223"/>
                  <a:gd name="connsiteX10" fmla="*/ 459981 w 648719"/>
                  <a:gd name="connsiteY10" fmla="*/ 226345 h 638223"/>
                  <a:gd name="connsiteX11" fmla="*/ 612225 w 648719"/>
                  <a:gd name="connsiteY11" fmla="*/ 69800 h 638223"/>
                  <a:gd name="connsiteX12" fmla="*/ 572474 w 648719"/>
                  <a:gd name="connsiteY12" fmla="*/ 0 h 638223"/>
                  <a:gd name="connsiteX13" fmla="*/ 578468 w 648719"/>
                  <a:gd name="connsiteY13" fmla="*/ 9658 h 638223"/>
                  <a:gd name="connsiteX14" fmla="*/ 567429 w 648719"/>
                  <a:gd name="connsiteY14" fmla="*/ 5192 h 638223"/>
                  <a:gd name="connsiteX15" fmla="*/ 572474 w 648719"/>
                  <a:gd name="connsiteY15" fmla="*/ 0 h 638223"/>
                  <a:gd name="connsiteX0" fmla="*/ 517117 w 568806"/>
                  <a:gd name="connsiteY0" fmla="*/ 69800 h 638223"/>
                  <a:gd name="connsiteX1" fmla="*/ 553611 w 568806"/>
                  <a:gd name="connsiteY1" fmla="*/ 234550 h 638223"/>
                  <a:gd name="connsiteX2" fmla="*/ 149938 w 568806"/>
                  <a:gd name="connsiteY2" fmla="*/ 638223 h 638223"/>
                  <a:gd name="connsiteX3" fmla="*/ 0 w 568806"/>
                  <a:gd name="connsiteY3" fmla="*/ 606321 h 638223"/>
                  <a:gd name="connsiteX4" fmla="*/ 144942 w 568806"/>
                  <a:gd name="connsiteY4" fmla="*/ 454053 h 638223"/>
                  <a:gd name="connsiteX5" fmla="*/ 282530 w 568806"/>
                  <a:gd name="connsiteY5" fmla="*/ 589328 h 638223"/>
                  <a:gd name="connsiteX6" fmla="*/ 508811 w 568806"/>
                  <a:gd name="connsiteY6" fmla="*/ 345744 h 638223"/>
                  <a:gd name="connsiteX7" fmla="*/ 364873 w 568806"/>
                  <a:gd name="connsiteY7" fmla="*/ 226345 h 638223"/>
                  <a:gd name="connsiteX8" fmla="*/ 517117 w 568806"/>
                  <a:gd name="connsiteY8" fmla="*/ 69800 h 638223"/>
                  <a:gd name="connsiteX9" fmla="*/ 477366 w 568806"/>
                  <a:gd name="connsiteY9" fmla="*/ 0 h 638223"/>
                  <a:gd name="connsiteX10" fmla="*/ 483360 w 568806"/>
                  <a:gd name="connsiteY10" fmla="*/ 9658 h 638223"/>
                  <a:gd name="connsiteX11" fmla="*/ 472321 w 568806"/>
                  <a:gd name="connsiteY11" fmla="*/ 5192 h 638223"/>
                  <a:gd name="connsiteX12" fmla="*/ 568806 w 568806"/>
                  <a:gd name="connsiteY12" fmla="*/ 91440 h 638223"/>
                  <a:gd name="connsiteX0" fmla="*/ 517117 w 568806"/>
                  <a:gd name="connsiteY0" fmla="*/ 69800 h 638223"/>
                  <a:gd name="connsiteX1" fmla="*/ 553611 w 568806"/>
                  <a:gd name="connsiteY1" fmla="*/ 234550 h 638223"/>
                  <a:gd name="connsiteX2" fmla="*/ 149938 w 568806"/>
                  <a:gd name="connsiteY2" fmla="*/ 638223 h 638223"/>
                  <a:gd name="connsiteX3" fmla="*/ 0 w 568806"/>
                  <a:gd name="connsiteY3" fmla="*/ 606321 h 638223"/>
                  <a:gd name="connsiteX4" fmla="*/ 144942 w 568806"/>
                  <a:gd name="connsiteY4" fmla="*/ 454053 h 638223"/>
                  <a:gd name="connsiteX5" fmla="*/ 282530 w 568806"/>
                  <a:gd name="connsiteY5" fmla="*/ 589328 h 638223"/>
                  <a:gd name="connsiteX6" fmla="*/ 508811 w 568806"/>
                  <a:gd name="connsiteY6" fmla="*/ 345744 h 638223"/>
                  <a:gd name="connsiteX7" fmla="*/ 364873 w 568806"/>
                  <a:gd name="connsiteY7" fmla="*/ 226345 h 638223"/>
                  <a:gd name="connsiteX8" fmla="*/ 517117 w 568806"/>
                  <a:gd name="connsiteY8" fmla="*/ 69800 h 638223"/>
                  <a:gd name="connsiteX9" fmla="*/ 477366 w 568806"/>
                  <a:gd name="connsiteY9" fmla="*/ 0 h 638223"/>
                  <a:gd name="connsiteX10" fmla="*/ 483360 w 568806"/>
                  <a:gd name="connsiteY10" fmla="*/ 9658 h 638223"/>
                  <a:gd name="connsiteX11" fmla="*/ 568806 w 568806"/>
                  <a:gd name="connsiteY11" fmla="*/ 91440 h 638223"/>
                  <a:gd name="connsiteX0" fmla="*/ 517117 w 568806"/>
                  <a:gd name="connsiteY0" fmla="*/ 69800 h 638223"/>
                  <a:gd name="connsiteX1" fmla="*/ 553611 w 568806"/>
                  <a:gd name="connsiteY1" fmla="*/ 234550 h 638223"/>
                  <a:gd name="connsiteX2" fmla="*/ 149938 w 568806"/>
                  <a:gd name="connsiteY2" fmla="*/ 638223 h 638223"/>
                  <a:gd name="connsiteX3" fmla="*/ 0 w 568806"/>
                  <a:gd name="connsiteY3" fmla="*/ 606321 h 638223"/>
                  <a:gd name="connsiteX4" fmla="*/ 144942 w 568806"/>
                  <a:gd name="connsiteY4" fmla="*/ 454053 h 638223"/>
                  <a:gd name="connsiteX5" fmla="*/ 282530 w 568806"/>
                  <a:gd name="connsiteY5" fmla="*/ 589328 h 638223"/>
                  <a:gd name="connsiteX6" fmla="*/ 508811 w 568806"/>
                  <a:gd name="connsiteY6" fmla="*/ 345744 h 638223"/>
                  <a:gd name="connsiteX7" fmla="*/ 364873 w 568806"/>
                  <a:gd name="connsiteY7" fmla="*/ 226345 h 638223"/>
                  <a:gd name="connsiteX8" fmla="*/ 517117 w 568806"/>
                  <a:gd name="connsiteY8" fmla="*/ 69800 h 638223"/>
                  <a:gd name="connsiteX9" fmla="*/ 477366 w 568806"/>
                  <a:gd name="connsiteY9" fmla="*/ 0 h 638223"/>
                  <a:gd name="connsiteX10" fmla="*/ 568806 w 568806"/>
                  <a:gd name="connsiteY10" fmla="*/ 91440 h 638223"/>
                  <a:gd name="connsiteX0" fmla="*/ 517117 w 553611"/>
                  <a:gd name="connsiteY0" fmla="*/ 0 h 568423"/>
                  <a:gd name="connsiteX1" fmla="*/ 553611 w 553611"/>
                  <a:gd name="connsiteY1" fmla="*/ 164750 h 568423"/>
                  <a:gd name="connsiteX2" fmla="*/ 149938 w 553611"/>
                  <a:gd name="connsiteY2" fmla="*/ 568423 h 568423"/>
                  <a:gd name="connsiteX3" fmla="*/ 0 w 553611"/>
                  <a:gd name="connsiteY3" fmla="*/ 536521 h 568423"/>
                  <a:gd name="connsiteX4" fmla="*/ 144942 w 553611"/>
                  <a:gd name="connsiteY4" fmla="*/ 384253 h 568423"/>
                  <a:gd name="connsiteX5" fmla="*/ 282530 w 553611"/>
                  <a:gd name="connsiteY5" fmla="*/ 519528 h 568423"/>
                  <a:gd name="connsiteX6" fmla="*/ 508811 w 553611"/>
                  <a:gd name="connsiteY6" fmla="*/ 275944 h 568423"/>
                  <a:gd name="connsiteX7" fmla="*/ 364873 w 553611"/>
                  <a:gd name="connsiteY7" fmla="*/ 156545 h 568423"/>
                  <a:gd name="connsiteX8" fmla="*/ 517117 w 553611"/>
                  <a:gd name="connsiteY8" fmla="*/ 0 h 568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3611" h="568423">
                    <a:close/>
                    <a:moveTo>
                      <a:pt x="517117" y="0"/>
                    </a:moveTo>
                    <a:cubicBezTo>
                      <a:pt x="540989" y="49864"/>
                      <a:pt x="553611" y="105833"/>
                      <a:pt x="553611" y="164750"/>
                    </a:cubicBezTo>
                    <a:cubicBezTo>
                      <a:pt x="553611" y="387692"/>
                      <a:pt x="372880" y="568423"/>
                      <a:pt x="149938" y="568423"/>
                    </a:cubicBezTo>
                    <a:cubicBezTo>
                      <a:pt x="96532" y="568423"/>
                      <a:pt x="45547" y="558052"/>
                      <a:pt x="0" y="536521"/>
                    </a:cubicBezTo>
                    <a:cubicBezTo>
                      <a:pt x="53188" y="489683"/>
                      <a:pt x="114657" y="382581"/>
                      <a:pt x="144942" y="384253"/>
                    </a:cubicBezTo>
                    <a:lnTo>
                      <a:pt x="282530" y="519528"/>
                    </a:lnTo>
                    <a:cubicBezTo>
                      <a:pt x="342116" y="499889"/>
                      <a:pt x="501437" y="363957"/>
                      <a:pt x="508811" y="275944"/>
                    </a:cubicBezTo>
                    <a:lnTo>
                      <a:pt x="364873" y="156545"/>
                    </a:lnTo>
                    <a:cubicBezTo>
                      <a:pt x="396622" y="116439"/>
                      <a:pt x="493714" y="51119"/>
                      <a:pt x="517117" y="0"/>
                    </a:cubicBezTo>
                    <a:close/>
                  </a:path>
                </a:pathLst>
              </a:custGeom>
              <a:solidFill>
                <a:schemeClr val="bg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16" name="TextBox 15"/>
            <p:cNvSpPr txBox="1"/>
            <p:nvPr/>
          </p:nvSpPr>
          <p:spPr>
            <a:xfrm rot="18367305" flipH="1" flipV="1">
              <a:off x="5899278" y="2848434"/>
              <a:ext cx="471461" cy="461192"/>
            </a:xfrm>
            <a:prstGeom prst="rect">
              <a:avLst/>
            </a:prstGeom>
            <a:noFill/>
          </p:spPr>
          <p:txBody>
            <a:bodyPr>
              <a:spAutoFit/>
            </a:bodyPr>
            <a:lstStyle/>
            <a:p>
              <a:pPr algn="ctr" fontAlgn="auto">
                <a:spcBef>
                  <a:spcPts val="0"/>
                </a:spcBef>
                <a:spcAft>
                  <a:spcPts val="0"/>
                </a:spcAft>
                <a:defRPr/>
              </a:pPr>
              <a:r>
                <a:rPr lang="en-US" altLang="zh-CN"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C</a:t>
              </a:r>
              <a:endParaRPr lang="zh-CN" altLang="en-US"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19" name="组合 18"/>
          <p:cNvGrpSpPr>
            <a:grpSpLocks/>
          </p:cNvGrpSpPr>
          <p:nvPr/>
        </p:nvGrpSpPr>
        <p:grpSpPr bwMode="auto">
          <a:xfrm>
            <a:off x="4779906" y="1664865"/>
            <a:ext cx="876548" cy="889051"/>
            <a:chOff x="5664670" y="1636419"/>
            <a:chExt cx="843213" cy="854478"/>
          </a:xfrm>
        </p:grpSpPr>
        <p:grpSp>
          <p:nvGrpSpPr>
            <p:cNvPr id="20" name="组合 19"/>
            <p:cNvGrpSpPr>
              <a:grpSpLocks/>
            </p:cNvGrpSpPr>
            <p:nvPr/>
          </p:nvGrpSpPr>
          <p:grpSpPr bwMode="auto">
            <a:xfrm>
              <a:off x="5664670" y="1636419"/>
              <a:ext cx="843213" cy="854478"/>
              <a:chOff x="5595987" y="1675993"/>
              <a:chExt cx="843213" cy="854478"/>
            </a:xfrm>
          </p:grpSpPr>
          <p:sp>
            <p:nvSpPr>
              <p:cNvPr id="22" name="上箭头 1"/>
              <p:cNvSpPr/>
              <p:nvPr/>
            </p:nvSpPr>
            <p:spPr>
              <a:xfrm rot="2540756">
                <a:off x="5614295" y="1675993"/>
                <a:ext cx="824649" cy="782718"/>
              </a:xfrm>
              <a:custGeom>
                <a:avLst/>
                <a:gdLst>
                  <a:gd name="connsiteX0" fmla="*/ 0 w 670624"/>
                  <a:gd name="connsiteY0" fmla="*/ 519566 h 735489"/>
                  <a:gd name="connsiteX1" fmla="*/ 335312 w 670624"/>
                  <a:gd name="connsiteY1" fmla="*/ 0 h 735489"/>
                  <a:gd name="connsiteX2" fmla="*/ 670624 w 670624"/>
                  <a:gd name="connsiteY2" fmla="*/ 519566 h 735489"/>
                  <a:gd name="connsiteX3" fmla="*/ 502968 w 670624"/>
                  <a:gd name="connsiteY3" fmla="*/ 519566 h 735489"/>
                  <a:gd name="connsiteX4" fmla="*/ 502968 w 670624"/>
                  <a:gd name="connsiteY4" fmla="*/ 735489 h 735489"/>
                  <a:gd name="connsiteX5" fmla="*/ 167656 w 670624"/>
                  <a:gd name="connsiteY5" fmla="*/ 735489 h 735489"/>
                  <a:gd name="connsiteX6" fmla="*/ 167656 w 670624"/>
                  <a:gd name="connsiteY6" fmla="*/ 519566 h 735489"/>
                  <a:gd name="connsiteX7" fmla="*/ 0 w 670624"/>
                  <a:gd name="connsiteY7" fmla="*/ 519566 h 735489"/>
                  <a:gd name="connsiteX0" fmla="*/ 0 w 670624"/>
                  <a:gd name="connsiteY0" fmla="*/ 519566 h 735489"/>
                  <a:gd name="connsiteX1" fmla="*/ 335312 w 670624"/>
                  <a:gd name="connsiteY1" fmla="*/ 0 h 735489"/>
                  <a:gd name="connsiteX2" fmla="*/ 670624 w 670624"/>
                  <a:gd name="connsiteY2" fmla="*/ 519566 h 735489"/>
                  <a:gd name="connsiteX3" fmla="*/ 502968 w 670624"/>
                  <a:gd name="connsiteY3" fmla="*/ 519566 h 735489"/>
                  <a:gd name="connsiteX4" fmla="*/ 502968 w 670624"/>
                  <a:gd name="connsiteY4" fmla="*/ 735489 h 735489"/>
                  <a:gd name="connsiteX5" fmla="*/ 167656 w 670624"/>
                  <a:gd name="connsiteY5" fmla="*/ 735489 h 735489"/>
                  <a:gd name="connsiteX6" fmla="*/ 167656 w 670624"/>
                  <a:gd name="connsiteY6" fmla="*/ 519566 h 735489"/>
                  <a:gd name="connsiteX7" fmla="*/ 0 w 670624"/>
                  <a:gd name="connsiteY7" fmla="*/ 519566 h 735489"/>
                  <a:gd name="connsiteX0" fmla="*/ 3128 w 673752"/>
                  <a:gd name="connsiteY0" fmla="*/ 519566 h 735489"/>
                  <a:gd name="connsiteX1" fmla="*/ 338440 w 673752"/>
                  <a:gd name="connsiteY1" fmla="*/ 0 h 735489"/>
                  <a:gd name="connsiteX2" fmla="*/ 673752 w 673752"/>
                  <a:gd name="connsiteY2" fmla="*/ 519566 h 735489"/>
                  <a:gd name="connsiteX3" fmla="*/ 506096 w 673752"/>
                  <a:gd name="connsiteY3" fmla="*/ 519566 h 735489"/>
                  <a:gd name="connsiteX4" fmla="*/ 506096 w 673752"/>
                  <a:gd name="connsiteY4" fmla="*/ 735489 h 735489"/>
                  <a:gd name="connsiteX5" fmla="*/ 170784 w 673752"/>
                  <a:gd name="connsiteY5" fmla="*/ 735489 h 735489"/>
                  <a:gd name="connsiteX6" fmla="*/ 170784 w 673752"/>
                  <a:gd name="connsiteY6" fmla="*/ 519566 h 735489"/>
                  <a:gd name="connsiteX7" fmla="*/ 3128 w 673752"/>
                  <a:gd name="connsiteY7" fmla="*/ 519566 h 735489"/>
                  <a:gd name="connsiteX0" fmla="*/ 3128 w 681059"/>
                  <a:gd name="connsiteY0" fmla="*/ 519566 h 735489"/>
                  <a:gd name="connsiteX1" fmla="*/ 338440 w 681059"/>
                  <a:gd name="connsiteY1" fmla="*/ 0 h 735489"/>
                  <a:gd name="connsiteX2" fmla="*/ 673752 w 681059"/>
                  <a:gd name="connsiteY2" fmla="*/ 519566 h 735489"/>
                  <a:gd name="connsiteX3" fmla="*/ 506096 w 681059"/>
                  <a:gd name="connsiteY3" fmla="*/ 519566 h 735489"/>
                  <a:gd name="connsiteX4" fmla="*/ 506096 w 681059"/>
                  <a:gd name="connsiteY4" fmla="*/ 735489 h 735489"/>
                  <a:gd name="connsiteX5" fmla="*/ 170784 w 681059"/>
                  <a:gd name="connsiteY5" fmla="*/ 735489 h 735489"/>
                  <a:gd name="connsiteX6" fmla="*/ 170784 w 681059"/>
                  <a:gd name="connsiteY6" fmla="*/ 519566 h 735489"/>
                  <a:gd name="connsiteX7" fmla="*/ 3128 w 681059"/>
                  <a:gd name="connsiteY7" fmla="*/ 519566 h 735489"/>
                  <a:gd name="connsiteX0" fmla="*/ 2778 w 704531"/>
                  <a:gd name="connsiteY0" fmla="*/ 473003 h 735602"/>
                  <a:gd name="connsiteX1" fmla="*/ 361824 w 704531"/>
                  <a:gd name="connsiteY1" fmla="*/ 113 h 735602"/>
                  <a:gd name="connsiteX2" fmla="*/ 697136 w 704531"/>
                  <a:gd name="connsiteY2" fmla="*/ 519679 h 735602"/>
                  <a:gd name="connsiteX3" fmla="*/ 529480 w 704531"/>
                  <a:gd name="connsiteY3" fmla="*/ 519679 h 735602"/>
                  <a:gd name="connsiteX4" fmla="*/ 529480 w 704531"/>
                  <a:gd name="connsiteY4" fmla="*/ 735602 h 735602"/>
                  <a:gd name="connsiteX5" fmla="*/ 194168 w 704531"/>
                  <a:gd name="connsiteY5" fmla="*/ 735602 h 735602"/>
                  <a:gd name="connsiteX6" fmla="*/ 194168 w 704531"/>
                  <a:gd name="connsiteY6" fmla="*/ 519679 h 735602"/>
                  <a:gd name="connsiteX7" fmla="*/ 2778 w 704531"/>
                  <a:gd name="connsiteY7" fmla="*/ 473003 h 735602"/>
                  <a:gd name="connsiteX0" fmla="*/ 2204 w 759173"/>
                  <a:gd name="connsiteY0" fmla="*/ 487091 h 735543"/>
                  <a:gd name="connsiteX1" fmla="*/ 416256 w 759173"/>
                  <a:gd name="connsiteY1" fmla="*/ 54 h 735543"/>
                  <a:gd name="connsiteX2" fmla="*/ 751568 w 759173"/>
                  <a:gd name="connsiteY2" fmla="*/ 519620 h 735543"/>
                  <a:gd name="connsiteX3" fmla="*/ 583912 w 759173"/>
                  <a:gd name="connsiteY3" fmla="*/ 519620 h 735543"/>
                  <a:gd name="connsiteX4" fmla="*/ 583912 w 759173"/>
                  <a:gd name="connsiteY4" fmla="*/ 735543 h 735543"/>
                  <a:gd name="connsiteX5" fmla="*/ 248600 w 759173"/>
                  <a:gd name="connsiteY5" fmla="*/ 735543 h 735543"/>
                  <a:gd name="connsiteX6" fmla="*/ 248600 w 759173"/>
                  <a:gd name="connsiteY6" fmla="*/ 519620 h 735543"/>
                  <a:gd name="connsiteX7" fmla="*/ 2204 w 759173"/>
                  <a:gd name="connsiteY7" fmla="*/ 487091 h 735543"/>
                  <a:gd name="connsiteX0" fmla="*/ 2204 w 810726"/>
                  <a:gd name="connsiteY0" fmla="*/ 487184 h 735636"/>
                  <a:gd name="connsiteX1" fmla="*/ 416256 w 810726"/>
                  <a:gd name="connsiteY1" fmla="*/ 147 h 735636"/>
                  <a:gd name="connsiteX2" fmla="*/ 804061 w 810726"/>
                  <a:gd name="connsiteY2" fmla="*/ 541399 h 735636"/>
                  <a:gd name="connsiteX3" fmla="*/ 583912 w 810726"/>
                  <a:gd name="connsiteY3" fmla="*/ 519713 h 735636"/>
                  <a:gd name="connsiteX4" fmla="*/ 583912 w 810726"/>
                  <a:gd name="connsiteY4" fmla="*/ 735636 h 735636"/>
                  <a:gd name="connsiteX5" fmla="*/ 248600 w 810726"/>
                  <a:gd name="connsiteY5" fmla="*/ 735636 h 735636"/>
                  <a:gd name="connsiteX6" fmla="*/ 248600 w 810726"/>
                  <a:gd name="connsiteY6" fmla="*/ 519713 h 735636"/>
                  <a:gd name="connsiteX7" fmla="*/ 2204 w 810726"/>
                  <a:gd name="connsiteY7" fmla="*/ 487184 h 735636"/>
                  <a:gd name="connsiteX0" fmla="*/ 1845 w 810367"/>
                  <a:gd name="connsiteY0" fmla="*/ 487185 h 735637"/>
                  <a:gd name="connsiteX1" fmla="*/ 415897 w 810367"/>
                  <a:gd name="connsiteY1" fmla="*/ 148 h 735637"/>
                  <a:gd name="connsiteX2" fmla="*/ 803702 w 810367"/>
                  <a:gd name="connsiteY2" fmla="*/ 541400 h 735637"/>
                  <a:gd name="connsiteX3" fmla="*/ 583553 w 810367"/>
                  <a:gd name="connsiteY3" fmla="*/ 519714 h 735637"/>
                  <a:gd name="connsiteX4" fmla="*/ 583553 w 810367"/>
                  <a:gd name="connsiteY4" fmla="*/ 735637 h 735637"/>
                  <a:gd name="connsiteX5" fmla="*/ 248241 w 810367"/>
                  <a:gd name="connsiteY5" fmla="*/ 735637 h 735637"/>
                  <a:gd name="connsiteX6" fmla="*/ 260108 w 810367"/>
                  <a:gd name="connsiteY6" fmla="*/ 543052 h 735637"/>
                  <a:gd name="connsiteX7" fmla="*/ 1845 w 810367"/>
                  <a:gd name="connsiteY7" fmla="*/ 487185 h 735637"/>
                  <a:gd name="connsiteX0" fmla="*/ 1845 w 806795"/>
                  <a:gd name="connsiteY0" fmla="*/ 487185 h 735637"/>
                  <a:gd name="connsiteX1" fmla="*/ 415897 w 806795"/>
                  <a:gd name="connsiteY1" fmla="*/ 148 h 735637"/>
                  <a:gd name="connsiteX2" fmla="*/ 803702 w 806795"/>
                  <a:gd name="connsiteY2" fmla="*/ 541400 h 735637"/>
                  <a:gd name="connsiteX3" fmla="*/ 585833 w 806795"/>
                  <a:gd name="connsiteY3" fmla="*/ 551382 h 735637"/>
                  <a:gd name="connsiteX4" fmla="*/ 583553 w 806795"/>
                  <a:gd name="connsiteY4" fmla="*/ 735637 h 735637"/>
                  <a:gd name="connsiteX5" fmla="*/ 248241 w 806795"/>
                  <a:gd name="connsiteY5" fmla="*/ 735637 h 735637"/>
                  <a:gd name="connsiteX6" fmla="*/ 260108 w 806795"/>
                  <a:gd name="connsiteY6" fmla="*/ 543052 h 735637"/>
                  <a:gd name="connsiteX7" fmla="*/ 1845 w 806795"/>
                  <a:gd name="connsiteY7" fmla="*/ 487185 h 735637"/>
                  <a:gd name="connsiteX0" fmla="*/ 1845 w 825693"/>
                  <a:gd name="connsiteY0" fmla="*/ 487110 h 735562"/>
                  <a:gd name="connsiteX1" fmla="*/ 415897 w 825693"/>
                  <a:gd name="connsiteY1" fmla="*/ 73 h 735562"/>
                  <a:gd name="connsiteX2" fmla="*/ 822875 w 825693"/>
                  <a:gd name="connsiteY2" fmla="*/ 524666 h 735562"/>
                  <a:gd name="connsiteX3" fmla="*/ 585833 w 825693"/>
                  <a:gd name="connsiteY3" fmla="*/ 551307 h 735562"/>
                  <a:gd name="connsiteX4" fmla="*/ 583553 w 825693"/>
                  <a:gd name="connsiteY4" fmla="*/ 735562 h 735562"/>
                  <a:gd name="connsiteX5" fmla="*/ 248241 w 825693"/>
                  <a:gd name="connsiteY5" fmla="*/ 735562 h 735562"/>
                  <a:gd name="connsiteX6" fmla="*/ 260108 w 825693"/>
                  <a:gd name="connsiteY6" fmla="*/ 542977 h 735562"/>
                  <a:gd name="connsiteX7" fmla="*/ 1845 w 825693"/>
                  <a:gd name="connsiteY7" fmla="*/ 487110 h 735562"/>
                  <a:gd name="connsiteX0" fmla="*/ 1845 w 825693"/>
                  <a:gd name="connsiteY0" fmla="*/ 487110 h 759117"/>
                  <a:gd name="connsiteX1" fmla="*/ 415897 w 825693"/>
                  <a:gd name="connsiteY1" fmla="*/ 73 h 759117"/>
                  <a:gd name="connsiteX2" fmla="*/ 822875 w 825693"/>
                  <a:gd name="connsiteY2" fmla="*/ 524666 h 759117"/>
                  <a:gd name="connsiteX3" fmla="*/ 585833 w 825693"/>
                  <a:gd name="connsiteY3" fmla="*/ 551307 h 759117"/>
                  <a:gd name="connsiteX4" fmla="*/ 583553 w 825693"/>
                  <a:gd name="connsiteY4" fmla="*/ 735562 h 759117"/>
                  <a:gd name="connsiteX5" fmla="*/ 248241 w 825693"/>
                  <a:gd name="connsiteY5" fmla="*/ 735562 h 759117"/>
                  <a:gd name="connsiteX6" fmla="*/ 260108 w 825693"/>
                  <a:gd name="connsiteY6" fmla="*/ 542977 h 759117"/>
                  <a:gd name="connsiteX7" fmla="*/ 1845 w 825693"/>
                  <a:gd name="connsiteY7" fmla="*/ 487110 h 759117"/>
                  <a:gd name="connsiteX0" fmla="*/ 1845 w 825693"/>
                  <a:gd name="connsiteY0" fmla="*/ 487110 h 766982"/>
                  <a:gd name="connsiteX1" fmla="*/ 415897 w 825693"/>
                  <a:gd name="connsiteY1" fmla="*/ 73 h 766982"/>
                  <a:gd name="connsiteX2" fmla="*/ 822875 w 825693"/>
                  <a:gd name="connsiteY2" fmla="*/ 524666 h 766982"/>
                  <a:gd name="connsiteX3" fmla="*/ 585833 w 825693"/>
                  <a:gd name="connsiteY3" fmla="*/ 551307 h 766982"/>
                  <a:gd name="connsiteX4" fmla="*/ 587090 w 825693"/>
                  <a:gd name="connsiteY4" fmla="*/ 749313 h 766982"/>
                  <a:gd name="connsiteX5" fmla="*/ 248241 w 825693"/>
                  <a:gd name="connsiteY5" fmla="*/ 735562 h 766982"/>
                  <a:gd name="connsiteX6" fmla="*/ 260108 w 825693"/>
                  <a:gd name="connsiteY6" fmla="*/ 542977 h 766982"/>
                  <a:gd name="connsiteX7" fmla="*/ 1845 w 825693"/>
                  <a:gd name="connsiteY7" fmla="*/ 487110 h 766982"/>
                  <a:gd name="connsiteX0" fmla="*/ 2266 w 825590"/>
                  <a:gd name="connsiteY0" fmla="*/ 494810 h 774682"/>
                  <a:gd name="connsiteX1" fmla="*/ 434863 w 825590"/>
                  <a:gd name="connsiteY1" fmla="*/ 71 h 774682"/>
                  <a:gd name="connsiteX2" fmla="*/ 823296 w 825590"/>
                  <a:gd name="connsiteY2" fmla="*/ 532366 h 774682"/>
                  <a:gd name="connsiteX3" fmla="*/ 586254 w 825590"/>
                  <a:gd name="connsiteY3" fmla="*/ 559007 h 774682"/>
                  <a:gd name="connsiteX4" fmla="*/ 587511 w 825590"/>
                  <a:gd name="connsiteY4" fmla="*/ 757013 h 774682"/>
                  <a:gd name="connsiteX5" fmla="*/ 248662 w 825590"/>
                  <a:gd name="connsiteY5" fmla="*/ 743262 h 774682"/>
                  <a:gd name="connsiteX6" fmla="*/ 260529 w 825590"/>
                  <a:gd name="connsiteY6" fmla="*/ 550677 h 774682"/>
                  <a:gd name="connsiteX7" fmla="*/ 2266 w 825590"/>
                  <a:gd name="connsiteY7" fmla="*/ 494810 h 774682"/>
                  <a:gd name="connsiteX0" fmla="*/ 2266 w 825590"/>
                  <a:gd name="connsiteY0" fmla="*/ 494916 h 774788"/>
                  <a:gd name="connsiteX1" fmla="*/ 434863 w 825590"/>
                  <a:gd name="connsiteY1" fmla="*/ 177 h 774788"/>
                  <a:gd name="connsiteX2" fmla="*/ 823296 w 825590"/>
                  <a:gd name="connsiteY2" fmla="*/ 532472 h 774788"/>
                  <a:gd name="connsiteX3" fmla="*/ 586254 w 825590"/>
                  <a:gd name="connsiteY3" fmla="*/ 559113 h 774788"/>
                  <a:gd name="connsiteX4" fmla="*/ 587511 w 825590"/>
                  <a:gd name="connsiteY4" fmla="*/ 757119 h 774788"/>
                  <a:gd name="connsiteX5" fmla="*/ 248662 w 825590"/>
                  <a:gd name="connsiteY5" fmla="*/ 743368 h 774788"/>
                  <a:gd name="connsiteX6" fmla="*/ 260529 w 825590"/>
                  <a:gd name="connsiteY6" fmla="*/ 550783 h 774788"/>
                  <a:gd name="connsiteX7" fmla="*/ 2266 w 825590"/>
                  <a:gd name="connsiteY7" fmla="*/ 494916 h 774788"/>
                  <a:gd name="connsiteX0" fmla="*/ 2266 w 825245"/>
                  <a:gd name="connsiteY0" fmla="*/ 494917 h 774789"/>
                  <a:gd name="connsiteX1" fmla="*/ 434863 w 825245"/>
                  <a:gd name="connsiteY1" fmla="*/ 178 h 774789"/>
                  <a:gd name="connsiteX2" fmla="*/ 823296 w 825245"/>
                  <a:gd name="connsiteY2" fmla="*/ 532473 h 774789"/>
                  <a:gd name="connsiteX3" fmla="*/ 576667 w 825245"/>
                  <a:gd name="connsiteY3" fmla="*/ 567444 h 774789"/>
                  <a:gd name="connsiteX4" fmla="*/ 587511 w 825245"/>
                  <a:gd name="connsiteY4" fmla="*/ 757120 h 774789"/>
                  <a:gd name="connsiteX5" fmla="*/ 248662 w 825245"/>
                  <a:gd name="connsiteY5" fmla="*/ 743369 h 774789"/>
                  <a:gd name="connsiteX6" fmla="*/ 260529 w 825245"/>
                  <a:gd name="connsiteY6" fmla="*/ 550784 h 774789"/>
                  <a:gd name="connsiteX7" fmla="*/ 2266 w 825245"/>
                  <a:gd name="connsiteY7" fmla="*/ 494917 h 774789"/>
                  <a:gd name="connsiteX0" fmla="*/ 2266 w 825245"/>
                  <a:gd name="connsiteY0" fmla="*/ 494917 h 769075"/>
                  <a:gd name="connsiteX1" fmla="*/ 434863 w 825245"/>
                  <a:gd name="connsiteY1" fmla="*/ 178 h 769075"/>
                  <a:gd name="connsiteX2" fmla="*/ 823296 w 825245"/>
                  <a:gd name="connsiteY2" fmla="*/ 532473 h 769075"/>
                  <a:gd name="connsiteX3" fmla="*/ 576667 w 825245"/>
                  <a:gd name="connsiteY3" fmla="*/ 567444 h 769075"/>
                  <a:gd name="connsiteX4" fmla="*/ 579181 w 825245"/>
                  <a:gd name="connsiteY4" fmla="*/ 747533 h 769075"/>
                  <a:gd name="connsiteX5" fmla="*/ 248662 w 825245"/>
                  <a:gd name="connsiteY5" fmla="*/ 743369 h 769075"/>
                  <a:gd name="connsiteX6" fmla="*/ 260529 w 825245"/>
                  <a:gd name="connsiteY6" fmla="*/ 550784 h 769075"/>
                  <a:gd name="connsiteX7" fmla="*/ 2266 w 825245"/>
                  <a:gd name="connsiteY7" fmla="*/ 494917 h 769075"/>
                  <a:gd name="connsiteX0" fmla="*/ 2266 w 825245"/>
                  <a:gd name="connsiteY0" fmla="*/ 494917 h 777907"/>
                  <a:gd name="connsiteX1" fmla="*/ 434863 w 825245"/>
                  <a:gd name="connsiteY1" fmla="*/ 178 h 777907"/>
                  <a:gd name="connsiteX2" fmla="*/ 823296 w 825245"/>
                  <a:gd name="connsiteY2" fmla="*/ 532473 h 777907"/>
                  <a:gd name="connsiteX3" fmla="*/ 576667 w 825245"/>
                  <a:gd name="connsiteY3" fmla="*/ 567444 h 777907"/>
                  <a:gd name="connsiteX4" fmla="*/ 579181 w 825245"/>
                  <a:gd name="connsiteY4" fmla="*/ 747533 h 777907"/>
                  <a:gd name="connsiteX5" fmla="*/ 248662 w 825245"/>
                  <a:gd name="connsiteY5" fmla="*/ 743369 h 777907"/>
                  <a:gd name="connsiteX6" fmla="*/ 260529 w 825245"/>
                  <a:gd name="connsiteY6" fmla="*/ 550784 h 777907"/>
                  <a:gd name="connsiteX7" fmla="*/ 2266 w 825245"/>
                  <a:gd name="connsiteY7" fmla="*/ 494917 h 777907"/>
                  <a:gd name="connsiteX0" fmla="*/ 2266 w 825245"/>
                  <a:gd name="connsiteY0" fmla="*/ 494917 h 782325"/>
                  <a:gd name="connsiteX1" fmla="*/ 434863 w 825245"/>
                  <a:gd name="connsiteY1" fmla="*/ 178 h 782325"/>
                  <a:gd name="connsiteX2" fmla="*/ 823296 w 825245"/>
                  <a:gd name="connsiteY2" fmla="*/ 532473 h 782325"/>
                  <a:gd name="connsiteX3" fmla="*/ 576667 w 825245"/>
                  <a:gd name="connsiteY3" fmla="*/ 567444 h 782325"/>
                  <a:gd name="connsiteX4" fmla="*/ 580949 w 825245"/>
                  <a:gd name="connsiteY4" fmla="*/ 754409 h 782325"/>
                  <a:gd name="connsiteX5" fmla="*/ 248662 w 825245"/>
                  <a:gd name="connsiteY5" fmla="*/ 743369 h 782325"/>
                  <a:gd name="connsiteX6" fmla="*/ 260529 w 825245"/>
                  <a:gd name="connsiteY6" fmla="*/ 550784 h 782325"/>
                  <a:gd name="connsiteX7" fmla="*/ 2266 w 825245"/>
                  <a:gd name="connsiteY7" fmla="*/ 494917 h 78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5245" h="782325">
                    <a:moveTo>
                      <a:pt x="2266" y="494917"/>
                    </a:moveTo>
                    <a:cubicBezTo>
                      <a:pt x="31322" y="403149"/>
                      <a:pt x="278852" y="10579"/>
                      <a:pt x="434863" y="178"/>
                    </a:cubicBezTo>
                    <a:cubicBezTo>
                      <a:pt x="590874" y="-10223"/>
                      <a:pt x="799662" y="437929"/>
                      <a:pt x="823296" y="532473"/>
                    </a:cubicBezTo>
                    <a:cubicBezTo>
                      <a:pt x="846930" y="627017"/>
                      <a:pt x="649290" y="564117"/>
                      <a:pt x="576667" y="567444"/>
                    </a:cubicBezTo>
                    <a:cubicBezTo>
                      <a:pt x="578094" y="629766"/>
                      <a:pt x="579522" y="692087"/>
                      <a:pt x="580949" y="754409"/>
                    </a:cubicBezTo>
                    <a:cubicBezTo>
                      <a:pt x="509676" y="806571"/>
                      <a:pt x="302569" y="775466"/>
                      <a:pt x="248662" y="743369"/>
                    </a:cubicBezTo>
                    <a:lnTo>
                      <a:pt x="260529" y="550784"/>
                    </a:lnTo>
                    <a:cubicBezTo>
                      <a:pt x="232586" y="514797"/>
                      <a:pt x="-26790" y="586685"/>
                      <a:pt x="2266" y="494917"/>
                    </a:cubicBezTo>
                    <a:close/>
                  </a:path>
                </a:pathLst>
              </a:custGeom>
              <a:solidFill>
                <a:srgbClr val="48AFBA"/>
              </a:solidFill>
              <a:ln w="381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sp>
            <p:nvSpPr>
              <p:cNvPr id="23" name="椭圆 6"/>
              <p:cNvSpPr/>
              <p:nvPr/>
            </p:nvSpPr>
            <p:spPr>
              <a:xfrm flipH="1">
                <a:off x="5595987" y="1914153"/>
                <a:ext cx="600258" cy="616318"/>
              </a:xfrm>
              <a:custGeom>
                <a:avLst/>
                <a:gdLst>
                  <a:gd name="connsiteX0" fmla="*/ 1820 w 648719"/>
                  <a:gd name="connsiteY0" fmla="*/ 553500 h 638223"/>
                  <a:gd name="connsiteX1" fmla="*/ 0 w 648719"/>
                  <a:gd name="connsiteY1" fmla="*/ 548496 h 638223"/>
                  <a:gd name="connsiteX2" fmla="*/ 1820 w 648719"/>
                  <a:gd name="connsiteY2" fmla="*/ 553500 h 638223"/>
                  <a:gd name="connsiteX3" fmla="*/ 612225 w 648719"/>
                  <a:gd name="connsiteY3" fmla="*/ 69800 h 638223"/>
                  <a:gd name="connsiteX4" fmla="*/ 648719 w 648719"/>
                  <a:gd name="connsiteY4" fmla="*/ 234550 h 638223"/>
                  <a:gd name="connsiteX5" fmla="*/ 245046 w 648719"/>
                  <a:gd name="connsiteY5" fmla="*/ 638223 h 638223"/>
                  <a:gd name="connsiteX6" fmla="*/ 95108 w 648719"/>
                  <a:gd name="connsiteY6" fmla="*/ 606321 h 638223"/>
                  <a:gd name="connsiteX7" fmla="*/ 240050 w 648719"/>
                  <a:gd name="connsiteY7" fmla="*/ 454053 h 638223"/>
                  <a:gd name="connsiteX8" fmla="*/ 377638 w 648719"/>
                  <a:gd name="connsiteY8" fmla="*/ 589328 h 638223"/>
                  <a:gd name="connsiteX9" fmla="*/ 603919 w 648719"/>
                  <a:gd name="connsiteY9" fmla="*/ 345744 h 638223"/>
                  <a:gd name="connsiteX10" fmla="*/ 459981 w 648719"/>
                  <a:gd name="connsiteY10" fmla="*/ 226345 h 638223"/>
                  <a:gd name="connsiteX11" fmla="*/ 612225 w 648719"/>
                  <a:gd name="connsiteY11" fmla="*/ 69800 h 638223"/>
                  <a:gd name="connsiteX12" fmla="*/ 572474 w 648719"/>
                  <a:gd name="connsiteY12" fmla="*/ 0 h 638223"/>
                  <a:gd name="connsiteX13" fmla="*/ 578468 w 648719"/>
                  <a:gd name="connsiteY13" fmla="*/ 9658 h 638223"/>
                  <a:gd name="connsiteX14" fmla="*/ 567429 w 648719"/>
                  <a:gd name="connsiteY14" fmla="*/ 5192 h 638223"/>
                  <a:gd name="connsiteX15" fmla="*/ 572474 w 648719"/>
                  <a:gd name="connsiteY15" fmla="*/ 0 h 638223"/>
                  <a:gd name="connsiteX0" fmla="*/ 517117 w 568806"/>
                  <a:gd name="connsiteY0" fmla="*/ 69800 h 638223"/>
                  <a:gd name="connsiteX1" fmla="*/ 553611 w 568806"/>
                  <a:gd name="connsiteY1" fmla="*/ 234550 h 638223"/>
                  <a:gd name="connsiteX2" fmla="*/ 149938 w 568806"/>
                  <a:gd name="connsiteY2" fmla="*/ 638223 h 638223"/>
                  <a:gd name="connsiteX3" fmla="*/ 0 w 568806"/>
                  <a:gd name="connsiteY3" fmla="*/ 606321 h 638223"/>
                  <a:gd name="connsiteX4" fmla="*/ 144942 w 568806"/>
                  <a:gd name="connsiteY4" fmla="*/ 454053 h 638223"/>
                  <a:gd name="connsiteX5" fmla="*/ 282530 w 568806"/>
                  <a:gd name="connsiteY5" fmla="*/ 589328 h 638223"/>
                  <a:gd name="connsiteX6" fmla="*/ 508811 w 568806"/>
                  <a:gd name="connsiteY6" fmla="*/ 345744 h 638223"/>
                  <a:gd name="connsiteX7" fmla="*/ 364873 w 568806"/>
                  <a:gd name="connsiteY7" fmla="*/ 226345 h 638223"/>
                  <a:gd name="connsiteX8" fmla="*/ 517117 w 568806"/>
                  <a:gd name="connsiteY8" fmla="*/ 69800 h 638223"/>
                  <a:gd name="connsiteX9" fmla="*/ 477366 w 568806"/>
                  <a:gd name="connsiteY9" fmla="*/ 0 h 638223"/>
                  <a:gd name="connsiteX10" fmla="*/ 483360 w 568806"/>
                  <a:gd name="connsiteY10" fmla="*/ 9658 h 638223"/>
                  <a:gd name="connsiteX11" fmla="*/ 472321 w 568806"/>
                  <a:gd name="connsiteY11" fmla="*/ 5192 h 638223"/>
                  <a:gd name="connsiteX12" fmla="*/ 568806 w 568806"/>
                  <a:gd name="connsiteY12" fmla="*/ 91440 h 638223"/>
                  <a:gd name="connsiteX0" fmla="*/ 517117 w 568806"/>
                  <a:gd name="connsiteY0" fmla="*/ 69800 h 638223"/>
                  <a:gd name="connsiteX1" fmla="*/ 553611 w 568806"/>
                  <a:gd name="connsiteY1" fmla="*/ 234550 h 638223"/>
                  <a:gd name="connsiteX2" fmla="*/ 149938 w 568806"/>
                  <a:gd name="connsiteY2" fmla="*/ 638223 h 638223"/>
                  <a:gd name="connsiteX3" fmla="*/ 0 w 568806"/>
                  <a:gd name="connsiteY3" fmla="*/ 606321 h 638223"/>
                  <a:gd name="connsiteX4" fmla="*/ 144942 w 568806"/>
                  <a:gd name="connsiteY4" fmla="*/ 454053 h 638223"/>
                  <a:gd name="connsiteX5" fmla="*/ 282530 w 568806"/>
                  <a:gd name="connsiteY5" fmla="*/ 589328 h 638223"/>
                  <a:gd name="connsiteX6" fmla="*/ 508811 w 568806"/>
                  <a:gd name="connsiteY6" fmla="*/ 345744 h 638223"/>
                  <a:gd name="connsiteX7" fmla="*/ 364873 w 568806"/>
                  <a:gd name="connsiteY7" fmla="*/ 226345 h 638223"/>
                  <a:gd name="connsiteX8" fmla="*/ 517117 w 568806"/>
                  <a:gd name="connsiteY8" fmla="*/ 69800 h 638223"/>
                  <a:gd name="connsiteX9" fmla="*/ 477366 w 568806"/>
                  <a:gd name="connsiteY9" fmla="*/ 0 h 638223"/>
                  <a:gd name="connsiteX10" fmla="*/ 483360 w 568806"/>
                  <a:gd name="connsiteY10" fmla="*/ 9658 h 638223"/>
                  <a:gd name="connsiteX11" fmla="*/ 568806 w 568806"/>
                  <a:gd name="connsiteY11" fmla="*/ 91440 h 638223"/>
                  <a:gd name="connsiteX0" fmla="*/ 517117 w 568806"/>
                  <a:gd name="connsiteY0" fmla="*/ 69800 h 638223"/>
                  <a:gd name="connsiteX1" fmla="*/ 553611 w 568806"/>
                  <a:gd name="connsiteY1" fmla="*/ 234550 h 638223"/>
                  <a:gd name="connsiteX2" fmla="*/ 149938 w 568806"/>
                  <a:gd name="connsiteY2" fmla="*/ 638223 h 638223"/>
                  <a:gd name="connsiteX3" fmla="*/ 0 w 568806"/>
                  <a:gd name="connsiteY3" fmla="*/ 606321 h 638223"/>
                  <a:gd name="connsiteX4" fmla="*/ 144942 w 568806"/>
                  <a:gd name="connsiteY4" fmla="*/ 454053 h 638223"/>
                  <a:gd name="connsiteX5" fmla="*/ 282530 w 568806"/>
                  <a:gd name="connsiteY5" fmla="*/ 589328 h 638223"/>
                  <a:gd name="connsiteX6" fmla="*/ 508811 w 568806"/>
                  <a:gd name="connsiteY6" fmla="*/ 345744 h 638223"/>
                  <a:gd name="connsiteX7" fmla="*/ 364873 w 568806"/>
                  <a:gd name="connsiteY7" fmla="*/ 226345 h 638223"/>
                  <a:gd name="connsiteX8" fmla="*/ 517117 w 568806"/>
                  <a:gd name="connsiteY8" fmla="*/ 69800 h 638223"/>
                  <a:gd name="connsiteX9" fmla="*/ 477366 w 568806"/>
                  <a:gd name="connsiteY9" fmla="*/ 0 h 638223"/>
                  <a:gd name="connsiteX10" fmla="*/ 568806 w 568806"/>
                  <a:gd name="connsiteY10" fmla="*/ 91440 h 638223"/>
                  <a:gd name="connsiteX0" fmla="*/ 517117 w 553611"/>
                  <a:gd name="connsiteY0" fmla="*/ 0 h 568423"/>
                  <a:gd name="connsiteX1" fmla="*/ 553611 w 553611"/>
                  <a:gd name="connsiteY1" fmla="*/ 164750 h 568423"/>
                  <a:gd name="connsiteX2" fmla="*/ 149938 w 553611"/>
                  <a:gd name="connsiteY2" fmla="*/ 568423 h 568423"/>
                  <a:gd name="connsiteX3" fmla="*/ 0 w 553611"/>
                  <a:gd name="connsiteY3" fmla="*/ 536521 h 568423"/>
                  <a:gd name="connsiteX4" fmla="*/ 144942 w 553611"/>
                  <a:gd name="connsiteY4" fmla="*/ 384253 h 568423"/>
                  <a:gd name="connsiteX5" fmla="*/ 282530 w 553611"/>
                  <a:gd name="connsiteY5" fmla="*/ 519528 h 568423"/>
                  <a:gd name="connsiteX6" fmla="*/ 508811 w 553611"/>
                  <a:gd name="connsiteY6" fmla="*/ 275944 h 568423"/>
                  <a:gd name="connsiteX7" fmla="*/ 364873 w 553611"/>
                  <a:gd name="connsiteY7" fmla="*/ 156545 h 568423"/>
                  <a:gd name="connsiteX8" fmla="*/ 517117 w 553611"/>
                  <a:gd name="connsiteY8" fmla="*/ 0 h 568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3611" h="568423">
                    <a:close/>
                    <a:moveTo>
                      <a:pt x="517117" y="0"/>
                    </a:moveTo>
                    <a:cubicBezTo>
                      <a:pt x="540989" y="49864"/>
                      <a:pt x="553611" y="105833"/>
                      <a:pt x="553611" y="164750"/>
                    </a:cubicBezTo>
                    <a:cubicBezTo>
                      <a:pt x="553611" y="387692"/>
                      <a:pt x="372880" y="568423"/>
                      <a:pt x="149938" y="568423"/>
                    </a:cubicBezTo>
                    <a:cubicBezTo>
                      <a:pt x="96532" y="568423"/>
                      <a:pt x="45547" y="558052"/>
                      <a:pt x="0" y="536521"/>
                    </a:cubicBezTo>
                    <a:cubicBezTo>
                      <a:pt x="53188" y="489683"/>
                      <a:pt x="114657" y="382581"/>
                      <a:pt x="144942" y="384253"/>
                    </a:cubicBezTo>
                    <a:lnTo>
                      <a:pt x="282530" y="519528"/>
                    </a:lnTo>
                    <a:cubicBezTo>
                      <a:pt x="342116" y="499889"/>
                      <a:pt x="501437" y="363957"/>
                      <a:pt x="508811" y="275944"/>
                    </a:cubicBezTo>
                    <a:lnTo>
                      <a:pt x="364873" y="156545"/>
                    </a:lnTo>
                    <a:cubicBezTo>
                      <a:pt x="396622" y="116439"/>
                      <a:pt x="493714" y="51119"/>
                      <a:pt x="517117" y="0"/>
                    </a:cubicBezTo>
                    <a:close/>
                  </a:path>
                </a:pathLst>
              </a:custGeom>
              <a:solidFill>
                <a:schemeClr val="bg1"/>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bg1"/>
                  </a:solidFill>
                  <a:latin typeface="微软雅黑" panose="020B0503020204020204" pitchFamily="34" charset="-122"/>
                  <a:ea typeface="微软雅黑" panose="020B0503020204020204" pitchFamily="34" charset="-122"/>
                </a:endParaRPr>
              </a:p>
            </p:txBody>
          </p:sp>
        </p:grpSp>
        <p:sp>
          <p:nvSpPr>
            <p:cNvPr id="21" name="TextBox 20"/>
            <p:cNvSpPr txBox="1"/>
            <p:nvPr/>
          </p:nvSpPr>
          <p:spPr>
            <a:xfrm rot="3232695" flipH="1">
              <a:off x="5859573" y="1815491"/>
              <a:ext cx="471462" cy="461193"/>
            </a:xfrm>
            <a:prstGeom prst="rect">
              <a:avLst/>
            </a:prstGeom>
            <a:noFill/>
          </p:spPr>
          <p:txBody>
            <a:bodyPr>
              <a:spAutoFit/>
            </a:bodyPr>
            <a:lstStyle/>
            <a:p>
              <a:pPr algn="ctr" fontAlgn="auto">
                <a:spcBef>
                  <a:spcPts val="0"/>
                </a:spcBef>
                <a:spcAft>
                  <a:spcPts val="0"/>
                </a:spcAft>
                <a:defRPr/>
              </a:pPr>
              <a:r>
                <a:rPr lang="en-US" altLang="zh-CN"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a:t>
              </a:r>
              <a:endParaRPr lang="zh-CN" altLang="en-US" sz="2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24" name="组合 23"/>
          <p:cNvGrpSpPr>
            <a:grpSpLocks/>
          </p:cNvGrpSpPr>
          <p:nvPr/>
        </p:nvGrpSpPr>
        <p:grpSpPr bwMode="auto">
          <a:xfrm>
            <a:off x="755576" y="915567"/>
            <a:ext cx="2825750" cy="1541461"/>
            <a:chOff x="323528" y="1916834"/>
            <a:chExt cx="2825034" cy="1542875"/>
          </a:xfrm>
        </p:grpSpPr>
        <p:grpSp>
          <p:nvGrpSpPr>
            <p:cNvPr id="25" name="组合 24"/>
            <p:cNvGrpSpPr>
              <a:grpSpLocks/>
            </p:cNvGrpSpPr>
            <p:nvPr/>
          </p:nvGrpSpPr>
          <p:grpSpPr bwMode="auto">
            <a:xfrm>
              <a:off x="515192" y="2229092"/>
              <a:ext cx="2462470" cy="125042"/>
              <a:chOff x="2296720" y="1560423"/>
              <a:chExt cx="2011108" cy="102122"/>
            </a:xfrm>
          </p:grpSpPr>
          <p:sp>
            <p:nvSpPr>
              <p:cNvPr id="30" name="等腰三角形 29"/>
              <p:cNvSpPr/>
              <p:nvPr/>
            </p:nvSpPr>
            <p:spPr>
              <a:xfrm>
                <a:off x="2297025" y="1561048"/>
                <a:ext cx="117954" cy="101221"/>
              </a:xfrm>
              <a:prstGeom prst="triangle">
                <a:avLst/>
              </a:prstGeom>
              <a:solidFill>
                <a:srgbClr val="EF60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00000"/>
                  </a:solidFill>
                  <a:latin typeface="微软雅黑" panose="020B0503020204020204" pitchFamily="34" charset="-122"/>
                  <a:ea typeface="微软雅黑" panose="020B0503020204020204" pitchFamily="34" charset="-122"/>
                </a:endParaRPr>
              </a:p>
            </p:txBody>
          </p:sp>
          <p:cxnSp>
            <p:nvCxnSpPr>
              <p:cNvPr id="31" name="直接连接符 30"/>
              <p:cNvCxnSpPr>
                <a:stCxn id="30" idx="2"/>
              </p:cNvCxnSpPr>
              <p:nvPr/>
            </p:nvCxnSpPr>
            <p:spPr>
              <a:xfrm>
                <a:off x="2297025" y="1662269"/>
                <a:ext cx="2010389" cy="0"/>
              </a:xfrm>
              <a:prstGeom prst="line">
                <a:avLst/>
              </a:prstGeom>
              <a:ln>
                <a:solidFill>
                  <a:srgbClr val="EF605E"/>
                </a:solidFill>
                <a:tailEnd type="diamond"/>
              </a:ln>
            </p:spPr>
            <p:style>
              <a:lnRef idx="1">
                <a:schemeClr val="accent1"/>
              </a:lnRef>
              <a:fillRef idx="0">
                <a:schemeClr val="accent1"/>
              </a:fillRef>
              <a:effectRef idx="0">
                <a:schemeClr val="accent1"/>
              </a:effectRef>
              <a:fontRef idx="minor">
                <a:schemeClr val="tx1"/>
              </a:fontRef>
            </p:style>
          </p:cxnSp>
        </p:grpSp>
        <p:grpSp>
          <p:nvGrpSpPr>
            <p:cNvPr id="26" name="组合 25"/>
            <p:cNvGrpSpPr>
              <a:grpSpLocks/>
            </p:cNvGrpSpPr>
            <p:nvPr/>
          </p:nvGrpSpPr>
          <p:grpSpPr bwMode="auto">
            <a:xfrm>
              <a:off x="323528" y="1916834"/>
              <a:ext cx="2460001" cy="308258"/>
              <a:chOff x="2140187" y="1305399"/>
              <a:chExt cx="2009091" cy="251755"/>
            </a:xfrm>
          </p:grpSpPr>
          <p:sp>
            <p:nvSpPr>
              <p:cNvPr id="28" name="TextBox 27"/>
              <p:cNvSpPr txBox="1">
                <a:spLocks noChangeArrowheads="1"/>
              </p:cNvSpPr>
              <p:nvPr/>
            </p:nvSpPr>
            <p:spPr bwMode="auto">
              <a:xfrm>
                <a:off x="2140187" y="1305399"/>
                <a:ext cx="323547" cy="2515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1400" dirty="0">
                    <a:latin typeface="微软雅黑" panose="020B0503020204020204" pitchFamily="34" charset="-122"/>
                  </a:rPr>
                  <a:t>01</a:t>
                </a:r>
                <a:endParaRPr lang="zh-CN" altLang="en-US" sz="1400" dirty="0">
                  <a:latin typeface="微软雅黑" panose="020B0503020204020204" pitchFamily="34" charset="-122"/>
                </a:endParaRPr>
              </a:p>
            </p:txBody>
          </p:sp>
          <p:sp>
            <p:nvSpPr>
              <p:cNvPr id="29" name="TextBox 28"/>
              <p:cNvSpPr txBox="1"/>
              <p:nvPr/>
            </p:nvSpPr>
            <p:spPr>
              <a:xfrm>
                <a:off x="2565337" y="1305399"/>
                <a:ext cx="1583941" cy="251755"/>
              </a:xfrm>
              <a:prstGeom prst="rect">
                <a:avLst/>
              </a:prstGeom>
              <a:noFill/>
            </p:spPr>
            <p:txBody>
              <a:bodyPr>
                <a:spAutoFit/>
              </a:bodyPr>
              <a:lstStyle/>
              <a:p>
                <a:pPr fontAlgn="auto">
                  <a:spcBef>
                    <a:spcPts val="0"/>
                  </a:spcBef>
                  <a:spcAft>
                    <a:spcPts val="0"/>
                  </a:spcAft>
                  <a:defRPr/>
                </a:pPr>
                <a:r>
                  <a:rPr lang="zh-CN" altLang="en-US" sz="1400" b="1" dirty="0">
                    <a:latin typeface="微软雅黑" panose="020B0503020204020204" pitchFamily="34" charset="-122"/>
                    <a:ea typeface="微软雅黑" panose="020B0503020204020204" pitchFamily="34" charset="-122"/>
                  </a:rPr>
                  <a:t>点击添加标题</a:t>
                </a:r>
              </a:p>
            </p:txBody>
          </p:sp>
        </p:grpSp>
        <p:sp>
          <p:nvSpPr>
            <p:cNvPr id="27" name="TextBox 26"/>
            <p:cNvSpPr txBox="1">
              <a:spLocks noChangeArrowheads="1"/>
            </p:cNvSpPr>
            <p:nvPr/>
          </p:nvSpPr>
          <p:spPr bwMode="auto">
            <a:xfrm>
              <a:off x="844278" y="2444046"/>
              <a:ext cx="2304284"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zh-CN" altLang="en-US" sz="1000">
                  <a:solidFill>
                    <a:schemeClr val="accent4">
                      <a:lumMod val="50000"/>
                    </a:schemeClr>
                  </a:solidFill>
                  <a:latin typeface="微软雅黑" panose="020B0503020204020204" pitchFamily="34" charset="-122"/>
                </a:rPr>
                <a:t>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内容</a:t>
              </a:r>
            </a:p>
          </p:txBody>
        </p:sp>
      </p:grpSp>
      <p:grpSp>
        <p:nvGrpSpPr>
          <p:cNvPr id="32" name="组合 31"/>
          <p:cNvGrpSpPr>
            <a:grpSpLocks/>
          </p:cNvGrpSpPr>
          <p:nvPr/>
        </p:nvGrpSpPr>
        <p:grpSpPr bwMode="auto">
          <a:xfrm>
            <a:off x="5741914" y="915566"/>
            <a:ext cx="2697227" cy="1528762"/>
            <a:chOff x="5858028" y="2212274"/>
            <a:chExt cx="2698556" cy="1529998"/>
          </a:xfrm>
        </p:grpSpPr>
        <p:grpSp>
          <p:nvGrpSpPr>
            <p:cNvPr id="33" name="组合 32"/>
            <p:cNvGrpSpPr>
              <a:grpSpLocks/>
            </p:cNvGrpSpPr>
            <p:nvPr/>
          </p:nvGrpSpPr>
          <p:grpSpPr bwMode="auto">
            <a:xfrm>
              <a:off x="6034366" y="2524534"/>
              <a:ext cx="2462470" cy="125042"/>
              <a:chOff x="6804248" y="1560423"/>
              <a:chExt cx="2011108" cy="102122"/>
            </a:xfrm>
          </p:grpSpPr>
          <p:sp>
            <p:nvSpPr>
              <p:cNvPr id="38" name="等腰三角形 37"/>
              <p:cNvSpPr/>
              <p:nvPr/>
            </p:nvSpPr>
            <p:spPr>
              <a:xfrm flipH="1">
                <a:off x="8696767" y="1561019"/>
                <a:ext cx="118042" cy="101210"/>
              </a:xfrm>
              <a:prstGeom prst="triangle">
                <a:avLst/>
              </a:prstGeom>
              <a:solidFill>
                <a:srgbClr val="48AF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00000"/>
                  </a:solidFill>
                  <a:latin typeface="微软雅黑" panose="020B0503020204020204" pitchFamily="34" charset="-122"/>
                  <a:ea typeface="微软雅黑" panose="020B0503020204020204" pitchFamily="34" charset="-122"/>
                </a:endParaRPr>
              </a:p>
            </p:txBody>
          </p:sp>
          <p:cxnSp>
            <p:nvCxnSpPr>
              <p:cNvPr id="39" name="直接连接符 38"/>
              <p:cNvCxnSpPr>
                <a:stCxn id="38" idx="2"/>
              </p:cNvCxnSpPr>
              <p:nvPr/>
            </p:nvCxnSpPr>
            <p:spPr>
              <a:xfrm flipH="1">
                <a:off x="6804217" y="1662229"/>
                <a:ext cx="2010592" cy="0"/>
              </a:xfrm>
              <a:prstGeom prst="line">
                <a:avLst/>
              </a:prstGeom>
              <a:ln>
                <a:solidFill>
                  <a:srgbClr val="48AFBA"/>
                </a:solidFill>
                <a:tailEnd type="diamond"/>
              </a:ln>
            </p:spPr>
            <p:style>
              <a:lnRef idx="1">
                <a:schemeClr val="accent1"/>
              </a:lnRef>
              <a:fillRef idx="0">
                <a:schemeClr val="accent1"/>
              </a:fillRef>
              <a:effectRef idx="0">
                <a:schemeClr val="accent1"/>
              </a:effectRef>
              <a:fontRef idx="minor">
                <a:schemeClr val="tx1"/>
              </a:fontRef>
            </p:style>
          </p:cxnSp>
        </p:grpSp>
        <p:grpSp>
          <p:nvGrpSpPr>
            <p:cNvPr id="34" name="组合 33"/>
            <p:cNvGrpSpPr>
              <a:grpSpLocks/>
            </p:cNvGrpSpPr>
            <p:nvPr/>
          </p:nvGrpSpPr>
          <p:grpSpPr bwMode="auto">
            <a:xfrm>
              <a:off x="6210630" y="2212274"/>
              <a:ext cx="2345954" cy="311401"/>
              <a:chOff x="6948201" y="1305399"/>
              <a:chExt cx="1915948" cy="254322"/>
            </a:xfrm>
          </p:grpSpPr>
          <p:sp>
            <p:nvSpPr>
              <p:cNvPr id="36" name="TextBox 35"/>
              <p:cNvSpPr txBox="1">
                <a:spLocks noChangeArrowheads="1"/>
              </p:cNvSpPr>
              <p:nvPr/>
            </p:nvSpPr>
            <p:spPr bwMode="auto">
              <a:xfrm flipH="1">
                <a:off x="8540361" y="1305399"/>
                <a:ext cx="323788" cy="2515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1400">
                    <a:solidFill>
                      <a:srgbClr val="000000"/>
                    </a:solidFill>
                    <a:latin typeface="微软雅黑" panose="020B0503020204020204" pitchFamily="34" charset="-122"/>
                  </a:rPr>
                  <a:t>02</a:t>
                </a:r>
                <a:endParaRPr lang="zh-CN" altLang="en-US" sz="1400">
                  <a:solidFill>
                    <a:srgbClr val="000000"/>
                  </a:solidFill>
                  <a:latin typeface="微软雅黑" panose="020B0503020204020204" pitchFamily="34" charset="-122"/>
                </a:endParaRPr>
              </a:p>
            </p:txBody>
          </p:sp>
          <p:sp>
            <p:nvSpPr>
              <p:cNvPr id="37" name="TextBox 36"/>
              <p:cNvSpPr txBox="1"/>
              <p:nvPr/>
            </p:nvSpPr>
            <p:spPr>
              <a:xfrm>
                <a:off x="6948201" y="1309292"/>
                <a:ext cx="1583827" cy="250429"/>
              </a:xfrm>
              <a:prstGeom prst="rect">
                <a:avLst/>
              </a:prstGeom>
              <a:noFill/>
            </p:spPr>
            <p:txBody>
              <a:bodyPr>
                <a:spAutoFit/>
              </a:bodyPr>
              <a:lstStyle/>
              <a:p>
                <a:pPr algn="r" fontAlgn="auto">
                  <a:spcBef>
                    <a:spcPts val="0"/>
                  </a:spcBef>
                  <a:spcAft>
                    <a:spcPts val="0"/>
                  </a:spcAft>
                  <a:defRPr/>
                </a:pPr>
                <a:r>
                  <a:rPr lang="zh-CN" altLang="en-US" sz="1400" b="1" dirty="0">
                    <a:solidFill>
                      <a:srgbClr val="000000"/>
                    </a:solidFill>
                    <a:latin typeface="微软雅黑" panose="020B0503020204020204" pitchFamily="34" charset="-122"/>
                    <a:ea typeface="微软雅黑" panose="020B0503020204020204" pitchFamily="34" charset="-122"/>
                  </a:rPr>
                  <a:t>点击添加标题</a:t>
                </a:r>
              </a:p>
            </p:txBody>
          </p:sp>
        </p:grpSp>
        <p:sp>
          <p:nvSpPr>
            <p:cNvPr id="35" name="TextBox 34"/>
            <p:cNvSpPr txBox="1">
              <a:spLocks noChangeArrowheads="1"/>
            </p:cNvSpPr>
            <p:nvPr/>
          </p:nvSpPr>
          <p:spPr bwMode="auto">
            <a:xfrm>
              <a:off x="5858028" y="2726609"/>
              <a:ext cx="2304284"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r"/>
              <a:r>
                <a:rPr lang="zh-CN" altLang="en-US" sz="1000" dirty="0">
                  <a:solidFill>
                    <a:srgbClr val="000000"/>
                  </a:solidFill>
                  <a:latin typeface="微软雅黑" panose="020B0503020204020204" pitchFamily="34" charset="-122"/>
                </a:rPr>
                <a:t>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内容</a:t>
              </a:r>
            </a:p>
          </p:txBody>
        </p:sp>
      </p:grpSp>
      <p:grpSp>
        <p:nvGrpSpPr>
          <p:cNvPr id="40" name="组合 39"/>
          <p:cNvGrpSpPr>
            <a:grpSpLocks/>
          </p:cNvGrpSpPr>
          <p:nvPr/>
        </p:nvGrpSpPr>
        <p:grpSpPr bwMode="auto">
          <a:xfrm>
            <a:off x="755576" y="2841196"/>
            <a:ext cx="2813050" cy="1068554"/>
            <a:chOff x="323528" y="3939171"/>
            <a:chExt cx="2813146" cy="1068412"/>
          </a:xfrm>
        </p:grpSpPr>
        <p:grpSp>
          <p:nvGrpSpPr>
            <p:cNvPr id="41" name="组合 40"/>
            <p:cNvGrpSpPr>
              <a:grpSpLocks/>
            </p:cNvGrpSpPr>
            <p:nvPr/>
          </p:nvGrpSpPr>
          <p:grpSpPr bwMode="auto">
            <a:xfrm>
              <a:off x="515192" y="4251436"/>
              <a:ext cx="2462470" cy="125042"/>
              <a:chOff x="2296720" y="2970790"/>
              <a:chExt cx="2011108" cy="102122"/>
            </a:xfrm>
          </p:grpSpPr>
          <p:sp>
            <p:nvSpPr>
              <p:cNvPr id="46" name="等腰三角形 45"/>
              <p:cNvSpPr/>
              <p:nvPr/>
            </p:nvSpPr>
            <p:spPr>
              <a:xfrm>
                <a:off x="2297071" y="2971145"/>
                <a:ext cx="117987" cy="102411"/>
              </a:xfrm>
              <a:prstGeom prst="triangle">
                <a:avLst/>
              </a:prstGeom>
              <a:solidFill>
                <a:srgbClr val="8DC8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00000"/>
                  </a:solidFill>
                  <a:latin typeface="微软雅黑" panose="020B0503020204020204" pitchFamily="34" charset="-122"/>
                  <a:ea typeface="微软雅黑" panose="020B0503020204020204" pitchFamily="34" charset="-122"/>
                </a:endParaRPr>
              </a:p>
            </p:txBody>
          </p:sp>
          <p:cxnSp>
            <p:nvCxnSpPr>
              <p:cNvPr id="47" name="直接连接符 46"/>
              <p:cNvCxnSpPr>
                <a:stCxn id="46" idx="2"/>
              </p:cNvCxnSpPr>
              <p:nvPr/>
            </p:nvCxnSpPr>
            <p:spPr>
              <a:xfrm>
                <a:off x="2297071" y="3073556"/>
                <a:ext cx="2010967" cy="0"/>
              </a:xfrm>
              <a:prstGeom prst="line">
                <a:avLst/>
              </a:prstGeom>
              <a:ln>
                <a:solidFill>
                  <a:srgbClr val="8DC85C"/>
                </a:solidFill>
                <a:tailEnd type="diamond"/>
              </a:ln>
            </p:spPr>
            <p:style>
              <a:lnRef idx="1">
                <a:schemeClr val="accent1"/>
              </a:lnRef>
              <a:fillRef idx="0">
                <a:schemeClr val="accent1"/>
              </a:fillRef>
              <a:effectRef idx="0">
                <a:schemeClr val="accent1"/>
              </a:effectRef>
              <a:fontRef idx="minor">
                <a:schemeClr val="tx1"/>
              </a:fontRef>
            </p:style>
          </p:cxnSp>
        </p:grpSp>
        <p:grpSp>
          <p:nvGrpSpPr>
            <p:cNvPr id="42" name="组合 41"/>
            <p:cNvGrpSpPr>
              <a:grpSpLocks/>
            </p:cNvGrpSpPr>
            <p:nvPr/>
          </p:nvGrpSpPr>
          <p:grpSpPr bwMode="auto">
            <a:xfrm>
              <a:off x="323528" y="3939171"/>
              <a:ext cx="2468645" cy="307934"/>
              <a:chOff x="2140187" y="2715766"/>
              <a:chExt cx="2016151" cy="251491"/>
            </a:xfrm>
          </p:grpSpPr>
          <p:sp>
            <p:nvSpPr>
              <p:cNvPr id="44" name="TextBox 43"/>
              <p:cNvSpPr txBox="1">
                <a:spLocks noChangeArrowheads="1"/>
              </p:cNvSpPr>
              <p:nvPr/>
            </p:nvSpPr>
            <p:spPr bwMode="auto">
              <a:xfrm>
                <a:off x="2140187" y="2715766"/>
                <a:ext cx="323640" cy="251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1400">
                    <a:solidFill>
                      <a:srgbClr val="000000"/>
                    </a:solidFill>
                    <a:latin typeface="微软雅黑" panose="020B0503020204020204" pitchFamily="34" charset="-122"/>
                  </a:rPr>
                  <a:t>04</a:t>
                </a:r>
                <a:endParaRPr lang="zh-CN" altLang="en-US" sz="1400">
                  <a:solidFill>
                    <a:srgbClr val="000000"/>
                  </a:solidFill>
                  <a:latin typeface="微软雅黑" panose="020B0503020204020204" pitchFamily="34" charset="-122"/>
                </a:endParaRPr>
              </a:p>
            </p:txBody>
          </p:sp>
          <p:sp>
            <p:nvSpPr>
              <p:cNvPr id="45" name="TextBox 44"/>
              <p:cNvSpPr txBox="1"/>
              <p:nvPr/>
            </p:nvSpPr>
            <p:spPr>
              <a:xfrm>
                <a:off x="2571941" y="2715766"/>
                <a:ext cx="1584397" cy="251491"/>
              </a:xfrm>
              <a:prstGeom prst="rect">
                <a:avLst/>
              </a:prstGeom>
              <a:noFill/>
            </p:spPr>
            <p:txBody>
              <a:bodyPr>
                <a:spAutoFit/>
              </a:bodyPr>
              <a:lstStyle/>
              <a:p>
                <a:pPr fontAlgn="auto">
                  <a:spcBef>
                    <a:spcPts val="0"/>
                  </a:spcBef>
                  <a:spcAft>
                    <a:spcPts val="0"/>
                  </a:spcAft>
                  <a:defRPr/>
                </a:pPr>
                <a:r>
                  <a:rPr lang="zh-CN" altLang="en-US" sz="1400" b="1" dirty="0">
                    <a:solidFill>
                      <a:srgbClr val="000000"/>
                    </a:solidFill>
                    <a:latin typeface="微软雅黑" panose="020B0503020204020204" pitchFamily="34" charset="-122"/>
                    <a:ea typeface="微软雅黑" panose="020B0503020204020204" pitchFamily="34" charset="-122"/>
                  </a:rPr>
                  <a:t>点击添加标题</a:t>
                </a:r>
              </a:p>
            </p:txBody>
          </p:sp>
        </p:grpSp>
        <p:sp>
          <p:nvSpPr>
            <p:cNvPr id="43" name="TextBox 42"/>
            <p:cNvSpPr txBox="1">
              <a:spLocks noChangeArrowheads="1"/>
            </p:cNvSpPr>
            <p:nvPr/>
          </p:nvSpPr>
          <p:spPr bwMode="auto">
            <a:xfrm>
              <a:off x="832390" y="4453659"/>
              <a:ext cx="2304284" cy="5539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zh-CN" altLang="en-US" sz="1000" dirty="0" smtClean="0">
                  <a:solidFill>
                    <a:srgbClr val="000000"/>
                  </a:solidFill>
                  <a:latin typeface="微软雅黑" panose="020B0503020204020204" pitchFamily="34" charset="-122"/>
                </a:rPr>
                <a:t>亮亮图文旗舰店</a:t>
              </a:r>
              <a:r>
                <a:rPr lang="en-US" altLang="zh-CN" sz="1000" dirty="0" smtClean="0">
                  <a:solidFill>
                    <a:srgbClr val="000000"/>
                  </a:solidFill>
                  <a:latin typeface="微软雅黑" panose="020B0503020204020204" pitchFamily="34" charset="-122"/>
                </a:rPr>
                <a:t>https://liangliangtuwen.tmall.com</a:t>
              </a:r>
              <a:r>
                <a:rPr lang="zh-CN" altLang="en-US" sz="1000" dirty="0" smtClean="0">
                  <a:solidFill>
                    <a:srgbClr val="000000"/>
                  </a:solidFill>
                  <a:latin typeface="微软雅黑" panose="020B0503020204020204" pitchFamily="34" charset="-122"/>
                </a:rPr>
                <a:t>添</a:t>
              </a:r>
              <a:r>
                <a:rPr lang="zh-CN" altLang="en-US" sz="1000" dirty="0">
                  <a:solidFill>
                    <a:srgbClr val="000000"/>
                  </a:solidFill>
                  <a:latin typeface="微软雅黑" panose="020B0503020204020204" pitchFamily="34" charset="-122"/>
                </a:rPr>
                <a:t>加内容点击添加内容点击添加内容</a:t>
              </a:r>
            </a:p>
          </p:txBody>
        </p:sp>
      </p:grpSp>
      <p:grpSp>
        <p:nvGrpSpPr>
          <p:cNvPr id="48" name="组合 47"/>
          <p:cNvGrpSpPr>
            <a:grpSpLocks/>
          </p:cNvGrpSpPr>
          <p:nvPr/>
        </p:nvGrpSpPr>
        <p:grpSpPr bwMode="auto">
          <a:xfrm>
            <a:off x="5741914" y="2841198"/>
            <a:ext cx="2697223" cy="1530355"/>
            <a:chOff x="5858028" y="3939171"/>
            <a:chExt cx="2698552" cy="1530151"/>
          </a:xfrm>
        </p:grpSpPr>
        <p:grpSp>
          <p:nvGrpSpPr>
            <p:cNvPr id="49" name="组合 48"/>
            <p:cNvGrpSpPr>
              <a:grpSpLocks/>
            </p:cNvGrpSpPr>
            <p:nvPr/>
          </p:nvGrpSpPr>
          <p:grpSpPr bwMode="auto">
            <a:xfrm>
              <a:off x="6034366" y="4251436"/>
              <a:ext cx="2462470" cy="125042"/>
              <a:chOff x="6804248" y="2970790"/>
              <a:chExt cx="2011108" cy="102122"/>
            </a:xfrm>
          </p:grpSpPr>
          <p:sp>
            <p:nvSpPr>
              <p:cNvPr id="55" name="等腰三角形 54"/>
              <p:cNvSpPr/>
              <p:nvPr/>
            </p:nvSpPr>
            <p:spPr>
              <a:xfrm flipH="1">
                <a:off x="8696767" y="2971145"/>
                <a:ext cx="118042" cy="102411"/>
              </a:xfrm>
              <a:prstGeom prst="triangle">
                <a:avLst/>
              </a:prstGeom>
              <a:solidFill>
                <a:srgbClr val="EDAF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rgbClr val="C00000"/>
                  </a:solidFill>
                  <a:latin typeface="微软雅黑" panose="020B0503020204020204" pitchFamily="34" charset="-122"/>
                  <a:ea typeface="微软雅黑" panose="020B0503020204020204" pitchFamily="34" charset="-122"/>
                </a:endParaRPr>
              </a:p>
            </p:txBody>
          </p:sp>
          <p:cxnSp>
            <p:nvCxnSpPr>
              <p:cNvPr id="56" name="直接连接符 55"/>
              <p:cNvCxnSpPr>
                <a:stCxn id="55" idx="2"/>
              </p:cNvCxnSpPr>
              <p:nvPr/>
            </p:nvCxnSpPr>
            <p:spPr>
              <a:xfrm flipH="1">
                <a:off x="6804217" y="3073556"/>
                <a:ext cx="2010592" cy="0"/>
              </a:xfrm>
              <a:prstGeom prst="line">
                <a:avLst/>
              </a:prstGeom>
              <a:ln>
                <a:solidFill>
                  <a:srgbClr val="EDAF36"/>
                </a:solidFill>
                <a:tailEnd type="diamond"/>
              </a:ln>
            </p:spPr>
            <p:style>
              <a:lnRef idx="1">
                <a:schemeClr val="accent1"/>
              </a:lnRef>
              <a:fillRef idx="0">
                <a:schemeClr val="accent1"/>
              </a:fillRef>
              <a:effectRef idx="0">
                <a:schemeClr val="accent1"/>
              </a:effectRef>
              <a:fontRef idx="minor">
                <a:schemeClr val="tx1"/>
              </a:fontRef>
            </p:style>
          </p:cxnSp>
        </p:grpSp>
        <p:grpSp>
          <p:nvGrpSpPr>
            <p:cNvPr id="50" name="组合 49"/>
            <p:cNvGrpSpPr>
              <a:grpSpLocks/>
            </p:cNvGrpSpPr>
            <p:nvPr/>
          </p:nvGrpSpPr>
          <p:grpSpPr bwMode="auto">
            <a:xfrm>
              <a:off x="6210627" y="3939171"/>
              <a:ext cx="2345953" cy="307934"/>
              <a:chOff x="6948201" y="2715766"/>
              <a:chExt cx="1915948" cy="251491"/>
            </a:xfrm>
          </p:grpSpPr>
          <p:sp>
            <p:nvSpPr>
              <p:cNvPr id="53" name="TextBox 52"/>
              <p:cNvSpPr txBox="1">
                <a:spLocks noChangeArrowheads="1"/>
              </p:cNvSpPr>
              <p:nvPr/>
            </p:nvSpPr>
            <p:spPr bwMode="auto">
              <a:xfrm flipH="1">
                <a:off x="8540361" y="2715766"/>
                <a:ext cx="323788" cy="251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r>
                  <a:rPr lang="en-US" altLang="zh-CN" sz="1400" dirty="0">
                    <a:solidFill>
                      <a:schemeClr val="accent4">
                        <a:lumMod val="50000"/>
                      </a:schemeClr>
                    </a:solidFill>
                    <a:latin typeface="微软雅黑" panose="020B0503020204020204" pitchFamily="34" charset="-122"/>
                  </a:rPr>
                  <a:t>03</a:t>
                </a:r>
                <a:endParaRPr lang="zh-CN" altLang="en-US" sz="1400" dirty="0">
                  <a:solidFill>
                    <a:schemeClr val="accent4">
                      <a:lumMod val="50000"/>
                    </a:schemeClr>
                  </a:solidFill>
                  <a:latin typeface="微软雅黑" panose="020B0503020204020204" pitchFamily="34" charset="-122"/>
                </a:endParaRPr>
              </a:p>
            </p:txBody>
          </p:sp>
          <p:sp>
            <p:nvSpPr>
              <p:cNvPr id="54" name="TextBox 53"/>
              <p:cNvSpPr txBox="1"/>
              <p:nvPr/>
            </p:nvSpPr>
            <p:spPr>
              <a:xfrm>
                <a:off x="6948201" y="2715766"/>
                <a:ext cx="1583827" cy="251491"/>
              </a:xfrm>
              <a:prstGeom prst="rect">
                <a:avLst/>
              </a:prstGeom>
              <a:noFill/>
            </p:spPr>
            <p:txBody>
              <a:bodyPr>
                <a:spAutoFit/>
              </a:bodyPr>
              <a:lstStyle/>
              <a:p>
                <a:pPr algn="r" fontAlgn="auto">
                  <a:spcBef>
                    <a:spcPts val="0"/>
                  </a:spcBef>
                  <a:spcAft>
                    <a:spcPts val="0"/>
                  </a:spcAft>
                  <a:defRPr/>
                </a:pPr>
                <a:r>
                  <a:rPr lang="zh-CN" altLang="en-US" sz="1400" b="1" dirty="0">
                    <a:solidFill>
                      <a:schemeClr val="accent4">
                        <a:lumMod val="50000"/>
                      </a:schemeClr>
                    </a:solidFill>
                    <a:latin typeface="微软雅黑" panose="020B0503020204020204" pitchFamily="34" charset="-122"/>
                    <a:ea typeface="微软雅黑" panose="020B0503020204020204" pitchFamily="34" charset="-122"/>
                  </a:rPr>
                  <a:t>点击添加标题</a:t>
                </a:r>
              </a:p>
            </p:txBody>
          </p:sp>
        </p:grpSp>
        <p:sp>
          <p:nvSpPr>
            <p:cNvPr id="51" name="TextBox 50"/>
            <p:cNvSpPr txBox="1">
              <a:spLocks noChangeArrowheads="1"/>
            </p:cNvSpPr>
            <p:nvPr/>
          </p:nvSpPr>
          <p:spPr bwMode="auto">
            <a:xfrm>
              <a:off x="5858028" y="4453659"/>
              <a:ext cx="2304284"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fontAlgn="base">
                <a:spcBef>
                  <a:spcPct val="0"/>
                </a:spcBef>
                <a:spcAft>
                  <a:spcPct val="0"/>
                </a:spcAft>
                <a:defRPr>
                  <a:solidFill>
                    <a:schemeClr val="tx1"/>
                  </a:solidFill>
                  <a:latin typeface="Calibri" pitchFamily="34" charset="0"/>
                  <a:ea typeface="微软雅黑" pitchFamily="34" charset="-122"/>
                </a:defRPr>
              </a:lvl6pPr>
              <a:lvl7pPr marL="2971800" indent="-228600" fontAlgn="base">
                <a:spcBef>
                  <a:spcPct val="0"/>
                </a:spcBef>
                <a:spcAft>
                  <a:spcPct val="0"/>
                </a:spcAft>
                <a:defRPr>
                  <a:solidFill>
                    <a:schemeClr val="tx1"/>
                  </a:solidFill>
                  <a:latin typeface="Calibri" pitchFamily="34" charset="0"/>
                  <a:ea typeface="微软雅黑" pitchFamily="34" charset="-122"/>
                </a:defRPr>
              </a:lvl7pPr>
              <a:lvl8pPr marL="3429000" indent="-228600" fontAlgn="base">
                <a:spcBef>
                  <a:spcPct val="0"/>
                </a:spcBef>
                <a:spcAft>
                  <a:spcPct val="0"/>
                </a:spcAft>
                <a:defRPr>
                  <a:solidFill>
                    <a:schemeClr val="tx1"/>
                  </a:solidFill>
                  <a:latin typeface="Calibri" pitchFamily="34" charset="0"/>
                  <a:ea typeface="微软雅黑" pitchFamily="34" charset="-122"/>
                </a:defRPr>
              </a:lvl8pPr>
              <a:lvl9pPr marL="3886200" indent="-228600" fontAlgn="base">
                <a:spcBef>
                  <a:spcPct val="0"/>
                </a:spcBef>
                <a:spcAft>
                  <a:spcPct val="0"/>
                </a:spcAft>
                <a:defRPr>
                  <a:solidFill>
                    <a:schemeClr val="tx1"/>
                  </a:solidFill>
                  <a:latin typeface="Calibri" pitchFamily="34" charset="0"/>
                  <a:ea typeface="微软雅黑" pitchFamily="34" charset="-122"/>
                </a:defRPr>
              </a:lvl9pPr>
            </a:lstStyle>
            <a:p>
              <a:pPr algn="r"/>
              <a:r>
                <a:rPr lang="zh-CN" altLang="en-US" sz="1000" dirty="0">
                  <a:solidFill>
                    <a:schemeClr val="accent4">
                      <a:lumMod val="50000"/>
                    </a:schemeClr>
                  </a:solidFill>
                  <a:latin typeface="微软雅黑" panose="020B0503020204020204" pitchFamily="34" charset="-122"/>
                </a:rPr>
                <a:t>点击添加内容点击添加内容点击添加内容点击添加内容点击添加内容点击添加内容点击添加内容点击添加内容点击添加内容点击添加内容点击添加内容点击添加内容点击添加内容点击添加内容点击添加内容点击添加内容</a:t>
              </a:r>
            </a:p>
          </p:txBody>
        </p:sp>
      </p:grpSp>
    </p:spTree>
    <p:extLst>
      <p:ext uri="{BB962C8B-B14F-4D97-AF65-F5344CB8AC3E}">
        <p14:creationId xmlns:p14="http://schemas.microsoft.com/office/powerpoint/2010/main" xmlns="" val="78498710"/>
      </p:ext>
    </p:extLst>
  </p:cSld>
  <p:clrMapOvr>
    <a:masterClrMapping/>
  </p:clrMapOvr>
  <mc:AlternateContent xmlns:mc="http://schemas.openxmlformats.org/markup-compatibility/2006">
    <mc:Choice xmlns:p14="http://schemas.microsoft.com/office/powerpoint/2010/main" xmlns=""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par>
                          <p:cTn id="8" fill="hold">
                            <p:stCondLst>
                              <p:cond delay="1000"/>
                            </p:stCondLst>
                            <p:childTnLst>
                              <p:par>
                                <p:cTn id="9" presetID="2" presetClass="entr" presetSubtype="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0-#ppt_w/2"/>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0-#ppt_w/2"/>
                                          </p:val>
                                        </p:tav>
                                        <p:tav tm="100000">
                                          <p:val>
                                            <p:strVal val="#ppt_x"/>
                                          </p:val>
                                        </p:tav>
                                      </p:tavLst>
                                    </p:anim>
                                    <p:anim calcmode="lin" valueType="num">
                                      <p:cBhvr additive="base">
                                        <p:cTn id="24" dur="500" fill="hold"/>
                                        <p:tgtEl>
                                          <p:spTgt spid="14"/>
                                        </p:tgtEl>
                                        <p:attrNameLst>
                                          <p:attrName>ppt_y</p:attrName>
                                        </p:attrNameLst>
                                      </p:cBhvr>
                                      <p:tavLst>
                                        <p:tav tm="0">
                                          <p:val>
                                            <p:strVal val="0-#ppt_h/2"/>
                                          </p:val>
                                        </p:tav>
                                        <p:tav tm="100000">
                                          <p:val>
                                            <p:strVal val="#ppt_y"/>
                                          </p:val>
                                        </p:tav>
                                      </p:tavLst>
                                    </p:anim>
                                  </p:childTnLst>
                                </p:cTn>
                              </p:par>
                              <p:par>
                                <p:cTn id="25" presetID="8" presetClass="emph" presetSubtype="0" fill="hold" nodeType="withEffect">
                                  <p:stCondLst>
                                    <p:cond delay="0"/>
                                  </p:stCondLst>
                                  <p:childTnLst>
                                    <p:animRot by="21600000">
                                      <p:cBhvr>
                                        <p:cTn id="26" dur="500" fill="hold"/>
                                        <p:tgtEl>
                                          <p:spTgt spid="4"/>
                                        </p:tgtEl>
                                        <p:attrNameLst>
                                          <p:attrName>r</p:attrName>
                                        </p:attrNameLst>
                                      </p:cBhvr>
                                    </p:animRot>
                                  </p:childTnLst>
                                </p:cTn>
                              </p:par>
                              <p:par>
                                <p:cTn id="27" presetID="8" presetClass="emph" presetSubtype="0" fill="hold" nodeType="withEffect">
                                  <p:stCondLst>
                                    <p:cond delay="0"/>
                                  </p:stCondLst>
                                  <p:childTnLst>
                                    <p:animRot by="21600000">
                                      <p:cBhvr>
                                        <p:cTn id="28" dur="500" fill="hold"/>
                                        <p:tgtEl>
                                          <p:spTgt spid="19"/>
                                        </p:tgtEl>
                                        <p:attrNameLst>
                                          <p:attrName>r</p:attrName>
                                        </p:attrNameLst>
                                      </p:cBhvr>
                                    </p:animRot>
                                  </p:childTnLst>
                                </p:cTn>
                              </p:par>
                              <p:par>
                                <p:cTn id="29" presetID="8" presetClass="emph" presetSubtype="0" fill="hold" nodeType="withEffect">
                                  <p:stCondLst>
                                    <p:cond delay="0"/>
                                  </p:stCondLst>
                                  <p:childTnLst>
                                    <p:animRot by="21600000">
                                      <p:cBhvr>
                                        <p:cTn id="30" dur="500" fill="hold"/>
                                        <p:tgtEl>
                                          <p:spTgt spid="9"/>
                                        </p:tgtEl>
                                        <p:attrNameLst>
                                          <p:attrName>r</p:attrName>
                                        </p:attrNameLst>
                                      </p:cBhvr>
                                    </p:animRot>
                                  </p:childTnLst>
                                </p:cTn>
                              </p:par>
                              <p:par>
                                <p:cTn id="31" presetID="8" presetClass="emph" presetSubtype="0" fill="hold" nodeType="withEffect">
                                  <p:stCondLst>
                                    <p:cond delay="0"/>
                                  </p:stCondLst>
                                  <p:childTnLst>
                                    <p:animRot by="21600000">
                                      <p:cBhvr>
                                        <p:cTn id="32" dur="500" fill="hold"/>
                                        <p:tgtEl>
                                          <p:spTgt spid="14"/>
                                        </p:tgtEl>
                                        <p:attrNameLst>
                                          <p:attrName>r</p:attrName>
                                        </p:attrNameLst>
                                      </p:cBhvr>
                                    </p:animRot>
                                  </p:childTnLst>
                                </p:cTn>
                              </p:par>
                            </p:childTnLst>
                          </p:cTn>
                        </p:par>
                        <p:par>
                          <p:cTn id="33" fill="hold">
                            <p:stCondLst>
                              <p:cond delay="1500"/>
                            </p:stCondLst>
                            <p:childTnLst>
                              <p:par>
                                <p:cTn id="34" presetID="12" presetClass="entr" presetSubtype="2"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p:tgtEl>
                                          <p:spTgt spid="24"/>
                                        </p:tgtEl>
                                        <p:attrNameLst>
                                          <p:attrName>ppt_x</p:attrName>
                                        </p:attrNameLst>
                                      </p:cBhvr>
                                      <p:tavLst>
                                        <p:tav tm="0">
                                          <p:val>
                                            <p:strVal val="#ppt_x+#ppt_w*1.125000"/>
                                          </p:val>
                                        </p:tav>
                                        <p:tav tm="100000">
                                          <p:val>
                                            <p:strVal val="#ppt_x"/>
                                          </p:val>
                                        </p:tav>
                                      </p:tavLst>
                                    </p:anim>
                                    <p:animEffect transition="in" filter="wipe(left)">
                                      <p:cBhvr>
                                        <p:cTn id="37" dur="500"/>
                                        <p:tgtEl>
                                          <p:spTgt spid="24"/>
                                        </p:tgtEl>
                                      </p:cBhvr>
                                    </p:animEffect>
                                  </p:childTnLst>
                                </p:cTn>
                              </p:par>
                              <p:par>
                                <p:cTn id="38" presetID="12" presetClass="entr" presetSubtype="8"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500"/>
                                        <p:tgtEl>
                                          <p:spTgt spid="32"/>
                                        </p:tgtEl>
                                        <p:attrNameLst>
                                          <p:attrName>ppt_x</p:attrName>
                                        </p:attrNameLst>
                                      </p:cBhvr>
                                      <p:tavLst>
                                        <p:tav tm="0">
                                          <p:val>
                                            <p:strVal val="#ppt_x-#ppt_w*1.125000"/>
                                          </p:val>
                                        </p:tav>
                                        <p:tav tm="100000">
                                          <p:val>
                                            <p:strVal val="#ppt_x"/>
                                          </p:val>
                                        </p:tav>
                                      </p:tavLst>
                                    </p:anim>
                                    <p:animEffect transition="in" filter="wipe(right)">
                                      <p:cBhvr>
                                        <p:cTn id="41" dur="500"/>
                                        <p:tgtEl>
                                          <p:spTgt spid="32"/>
                                        </p:tgtEl>
                                      </p:cBhvr>
                                    </p:animEffect>
                                  </p:childTnLst>
                                </p:cTn>
                              </p:par>
                              <p:par>
                                <p:cTn id="42" presetID="12" presetClass="entr" presetSubtype="2" fill="hold" nodeType="withEffect">
                                  <p:stCondLst>
                                    <p:cond delay="0"/>
                                  </p:stCondLst>
                                  <p:childTnLst>
                                    <p:set>
                                      <p:cBhvr>
                                        <p:cTn id="43" dur="1" fill="hold">
                                          <p:stCondLst>
                                            <p:cond delay="0"/>
                                          </p:stCondLst>
                                        </p:cTn>
                                        <p:tgtEl>
                                          <p:spTgt spid="40"/>
                                        </p:tgtEl>
                                        <p:attrNameLst>
                                          <p:attrName>style.visibility</p:attrName>
                                        </p:attrNameLst>
                                      </p:cBhvr>
                                      <p:to>
                                        <p:strVal val="visible"/>
                                      </p:to>
                                    </p:set>
                                    <p:anim calcmode="lin" valueType="num">
                                      <p:cBhvr additive="base">
                                        <p:cTn id="44" dur="500"/>
                                        <p:tgtEl>
                                          <p:spTgt spid="40"/>
                                        </p:tgtEl>
                                        <p:attrNameLst>
                                          <p:attrName>ppt_x</p:attrName>
                                        </p:attrNameLst>
                                      </p:cBhvr>
                                      <p:tavLst>
                                        <p:tav tm="0">
                                          <p:val>
                                            <p:strVal val="#ppt_x+#ppt_w*1.125000"/>
                                          </p:val>
                                        </p:tav>
                                        <p:tav tm="100000">
                                          <p:val>
                                            <p:strVal val="#ppt_x"/>
                                          </p:val>
                                        </p:tav>
                                      </p:tavLst>
                                    </p:anim>
                                    <p:animEffect transition="in" filter="wipe(left)">
                                      <p:cBhvr>
                                        <p:cTn id="45" dur="500"/>
                                        <p:tgtEl>
                                          <p:spTgt spid="40"/>
                                        </p:tgtEl>
                                      </p:cBhvr>
                                    </p:animEffect>
                                  </p:childTnLst>
                                </p:cTn>
                              </p:par>
                              <p:par>
                                <p:cTn id="46" presetID="12" presetClass="entr" presetSubtype="8" fill="hold" nodeType="with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additive="base">
                                        <p:cTn id="48" dur="500"/>
                                        <p:tgtEl>
                                          <p:spTgt spid="48"/>
                                        </p:tgtEl>
                                        <p:attrNameLst>
                                          <p:attrName>ppt_x</p:attrName>
                                        </p:attrNameLst>
                                      </p:cBhvr>
                                      <p:tavLst>
                                        <p:tav tm="0">
                                          <p:val>
                                            <p:strVal val="#ppt_x-#ppt_w*1.125000"/>
                                          </p:val>
                                        </p:tav>
                                        <p:tav tm="100000">
                                          <p:val>
                                            <p:strVal val="#ppt_x"/>
                                          </p:val>
                                        </p:tav>
                                      </p:tavLst>
                                    </p:anim>
                                    <p:animEffect transition="in" filter="wipe(right)">
                                      <p:cBhvr>
                                        <p:cTn id="4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12"/>
          <p:cNvSpPr txBox="1">
            <a:spLocks noChangeArrowheads="1"/>
          </p:cNvSpPr>
          <p:nvPr/>
        </p:nvSpPr>
        <p:spPr bwMode="auto">
          <a:xfrm>
            <a:off x="377794" y="125262"/>
            <a:ext cx="31891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Font typeface="Arial" charset="0"/>
              <a:buChar char="»"/>
              <a:defRPr sz="2000">
                <a:solidFill>
                  <a:schemeClr val="tx1"/>
                </a:solidFill>
                <a:latin typeface="Calibri" pitchFamily="34" charset="0"/>
                <a:ea typeface="宋体" pitchFamily="2" charset="-122"/>
              </a:defRPr>
            </a:lvl6pPr>
            <a:lvl7pPr eaLnBrk="0" fontAlgn="base" hangingPunct="0">
              <a:spcAft>
                <a:spcPct val="0"/>
              </a:spcAft>
              <a:buFont typeface="Arial" charset="0"/>
              <a:buChar char="»"/>
              <a:defRPr sz="2000">
                <a:solidFill>
                  <a:schemeClr val="tx1"/>
                </a:solidFill>
                <a:latin typeface="Calibri" pitchFamily="34" charset="0"/>
                <a:ea typeface="宋体" pitchFamily="2" charset="-122"/>
              </a:defRPr>
            </a:lvl7pPr>
            <a:lvl8pPr eaLnBrk="0" fontAlgn="base" hangingPunct="0">
              <a:spcAft>
                <a:spcPct val="0"/>
              </a:spcAft>
              <a:buFont typeface="Arial" charset="0"/>
              <a:buChar char="»"/>
              <a:defRPr sz="2000">
                <a:solidFill>
                  <a:schemeClr val="tx1"/>
                </a:solidFill>
                <a:latin typeface="Calibri" pitchFamily="34" charset="0"/>
                <a:ea typeface="宋体" pitchFamily="2" charset="-122"/>
              </a:defRPr>
            </a:lvl8pPr>
            <a:lvl9pPr eaLnBrk="0" fontAlgn="base" hangingPunct="0">
              <a:spcAft>
                <a:spcPct val="0"/>
              </a:spcAft>
              <a:buFont typeface="Arial" charset="0"/>
              <a:buChar char="»"/>
              <a:defRPr sz="2000">
                <a:solidFill>
                  <a:schemeClr val="tx1"/>
                </a:solidFill>
                <a:latin typeface="Calibri" pitchFamily="34" charset="0"/>
                <a:ea typeface="宋体" pitchFamily="2" charset="-122"/>
              </a:defRPr>
            </a:lvl9pPr>
          </a:lstStyle>
          <a:p>
            <a:r>
              <a:rPr lang="zh-CN" altLang="en-US" sz="2000" b="1" dirty="0" smtClean="0">
                <a:latin typeface="微软雅黑" pitchFamily="34" charset="-122"/>
                <a:ea typeface="微软雅黑" pitchFamily="34" charset="-122"/>
              </a:rPr>
              <a:t>单击此处添加标题内容</a:t>
            </a:r>
            <a:endParaRPr lang="zh-CN" altLang="en-US" sz="2000" b="1" dirty="0">
              <a:latin typeface="微软雅黑" pitchFamily="34" charset="-122"/>
              <a:ea typeface="微软雅黑" pitchFamily="34" charset="-122"/>
            </a:endParaRPr>
          </a:p>
        </p:txBody>
      </p:sp>
      <p:sp>
        <p:nvSpPr>
          <p:cNvPr id="4" name="Oval 2"/>
          <p:cNvSpPr>
            <a:spLocks noChangeArrowheads="1"/>
          </p:cNvSpPr>
          <p:nvPr/>
        </p:nvSpPr>
        <p:spPr bwMode="gray">
          <a:xfrm>
            <a:off x="4491469" y="1808105"/>
            <a:ext cx="2629357" cy="2629712"/>
          </a:xfrm>
          <a:prstGeom prst="ellipse">
            <a:avLst/>
          </a:prstGeom>
          <a:noFill/>
          <a:ln w="25400" cap="rnd" algn="ctr">
            <a:solidFill>
              <a:srgbClr val="8DC85C"/>
            </a:solidFill>
            <a:prstDash val="sysDot"/>
            <a:round/>
            <a:headEnd/>
            <a:tailEnd/>
          </a:ln>
        </p:spPr>
        <p:txBody>
          <a:bodyPr wrap="none" lIns="68589" tIns="34295" rIns="68589" bIns="34295" anchor="ctr"/>
          <a:lstStyle/>
          <a:p>
            <a:endParaRPr lang="zh-CN" altLang="en-US">
              <a:solidFill>
                <a:srgbClr val="000000"/>
              </a:solidFill>
              <a:latin typeface="微软雅黑" pitchFamily="34" charset="-122"/>
              <a:ea typeface="微软雅黑" pitchFamily="34" charset="-122"/>
            </a:endParaRPr>
          </a:p>
        </p:txBody>
      </p:sp>
      <p:grpSp>
        <p:nvGrpSpPr>
          <p:cNvPr id="5" name="组合 4"/>
          <p:cNvGrpSpPr/>
          <p:nvPr/>
        </p:nvGrpSpPr>
        <p:grpSpPr>
          <a:xfrm>
            <a:off x="4759680" y="727353"/>
            <a:ext cx="1889778" cy="1890034"/>
            <a:chOff x="4582773" y="713079"/>
            <a:chExt cx="1889778" cy="1890034"/>
          </a:xfrm>
          <a:solidFill>
            <a:srgbClr val="EF605E"/>
          </a:solidFill>
        </p:grpSpPr>
        <p:sp>
          <p:nvSpPr>
            <p:cNvPr id="6" name="椭圆 5"/>
            <p:cNvSpPr/>
            <p:nvPr/>
          </p:nvSpPr>
          <p:spPr>
            <a:xfrm>
              <a:off x="4582773" y="713079"/>
              <a:ext cx="1889778" cy="18900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latin typeface="微软雅黑" pitchFamily="34" charset="-122"/>
                <a:ea typeface="微软雅黑" pitchFamily="34" charset="-122"/>
              </a:endParaRPr>
            </a:p>
          </p:txBody>
        </p:sp>
        <p:sp>
          <p:nvSpPr>
            <p:cNvPr id="7" name="矩形 6"/>
            <p:cNvSpPr/>
            <p:nvPr/>
          </p:nvSpPr>
          <p:spPr>
            <a:xfrm>
              <a:off x="4721711" y="1705886"/>
              <a:ext cx="1611902" cy="407814"/>
            </a:xfrm>
            <a:prstGeom prst="rect">
              <a:avLst/>
            </a:prstGeom>
            <a:grpFill/>
          </p:spPr>
          <p:txBody>
            <a:bodyPr wrap="square" lIns="68589" tIns="34295" rIns="68589" bIns="34295">
              <a:spAutoFit/>
            </a:bodyPr>
            <a:lstStyle/>
            <a:p>
              <a:pPr algn="ctr"/>
              <a:r>
                <a:rPr lang="zh-CN" altLang="en-US" sz="1100" dirty="0" smtClean="0">
                  <a:solidFill>
                    <a:schemeClr val="bg1"/>
                  </a:solidFill>
                  <a:latin typeface="微软雅黑" pitchFamily="34" charset="-122"/>
                  <a:ea typeface="微软雅黑" pitchFamily="34" charset="-122"/>
                </a:rPr>
                <a:t>单击此处添加文本内容</a:t>
              </a:r>
              <a:endParaRPr lang="en-US" altLang="zh-CN" sz="1100" dirty="0" smtClean="0">
                <a:solidFill>
                  <a:schemeClr val="bg1"/>
                </a:solidFill>
                <a:latin typeface="微软雅黑" pitchFamily="34" charset="-122"/>
                <a:ea typeface="微软雅黑" pitchFamily="34" charset="-122"/>
              </a:endParaRPr>
            </a:p>
            <a:p>
              <a:pPr algn="ctr"/>
              <a:r>
                <a:rPr lang="zh-CN" altLang="en-US" sz="1100" dirty="0">
                  <a:solidFill>
                    <a:schemeClr val="bg1"/>
                  </a:solidFill>
                  <a:latin typeface="微软雅黑" pitchFamily="34" charset="-122"/>
                  <a:ea typeface="微软雅黑" pitchFamily="34" charset="-122"/>
                </a:rPr>
                <a:t>单击此处添加文本内容</a:t>
              </a:r>
              <a:r>
                <a:rPr lang="en-US" altLang="zh-CN" sz="1100" dirty="0" smtClean="0">
                  <a:solidFill>
                    <a:schemeClr val="bg1"/>
                  </a:solidFill>
                  <a:latin typeface="微软雅黑" pitchFamily="34" charset="-122"/>
                  <a:ea typeface="微软雅黑" pitchFamily="34" charset="-122"/>
                </a:rPr>
                <a:t>.</a:t>
              </a:r>
              <a:endParaRPr lang="zh-CN" altLang="en-US" sz="1100" dirty="0">
                <a:solidFill>
                  <a:schemeClr val="bg1"/>
                </a:solidFill>
                <a:latin typeface="微软雅黑" pitchFamily="34" charset="-122"/>
                <a:ea typeface="微软雅黑" pitchFamily="34" charset="-122"/>
              </a:endParaRPr>
            </a:p>
          </p:txBody>
        </p:sp>
        <p:sp>
          <p:nvSpPr>
            <p:cNvPr id="8" name="文本框 23"/>
            <p:cNvSpPr txBox="1"/>
            <p:nvPr/>
          </p:nvSpPr>
          <p:spPr>
            <a:xfrm>
              <a:off x="4720700" y="1237050"/>
              <a:ext cx="1611903" cy="438592"/>
            </a:xfrm>
            <a:prstGeom prst="rect">
              <a:avLst/>
            </a:prstGeom>
            <a:grpFill/>
          </p:spPr>
          <p:txBody>
            <a:bodyPr wrap="square" lIns="68589" tIns="34295" rIns="68589" bIns="34295" rtlCol="0">
              <a:spAutoFit/>
            </a:bodyPr>
            <a:lstStyle/>
            <a:p>
              <a:pPr algn="ctr"/>
              <a:r>
                <a:rPr lang="zh-CN" altLang="en-US" sz="2400" b="1" dirty="0">
                  <a:solidFill>
                    <a:schemeClr val="bg1"/>
                  </a:solidFill>
                  <a:latin typeface="微软雅黑" pitchFamily="34" charset="-122"/>
                  <a:ea typeface="微软雅黑" pitchFamily="34" charset="-122"/>
                </a:rPr>
                <a:t>添加标题</a:t>
              </a:r>
            </a:p>
          </p:txBody>
        </p:sp>
      </p:grpSp>
      <p:grpSp>
        <p:nvGrpSpPr>
          <p:cNvPr id="9" name="组合 8"/>
          <p:cNvGrpSpPr/>
          <p:nvPr/>
        </p:nvGrpSpPr>
        <p:grpSpPr>
          <a:xfrm>
            <a:off x="6243505" y="2784221"/>
            <a:ext cx="1889778" cy="1890034"/>
            <a:chOff x="6066598" y="2769947"/>
            <a:chExt cx="1889778" cy="1890034"/>
          </a:xfrm>
          <a:solidFill>
            <a:srgbClr val="48AFBA"/>
          </a:solidFill>
        </p:grpSpPr>
        <p:sp>
          <p:nvSpPr>
            <p:cNvPr id="10" name="椭圆 9"/>
            <p:cNvSpPr/>
            <p:nvPr/>
          </p:nvSpPr>
          <p:spPr>
            <a:xfrm>
              <a:off x="6066598" y="2769947"/>
              <a:ext cx="1889778" cy="18900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latin typeface="微软雅黑" pitchFamily="34" charset="-122"/>
                <a:ea typeface="微软雅黑" pitchFamily="34" charset="-122"/>
              </a:endParaRPr>
            </a:p>
          </p:txBody>
        </p:sp>
        <p:sp>
          <p:nvSpPr>
            <p:cNvPr id="11" name="矩形 10"/>
            <p:cNvSpPr/>
            <p:nvPr/>
          </p:nvSpPr>
          <p:spPr>
            <a:xfrm>
              <a:off x="6206546" y="3804621"/>
              <a:ext cx="1611902" cy="407814"/>
            </a:xfrm>
            <a:prstGeom prst="rect">
              <a:avLst/>
            </a:prstGeom>
            <a:grpFill/>
          </p:spPr>
          <p:txBody>
            <a:bodyPr wrap="square" lIns="68589" tIns="34295" rIns="68589" bIns="34295">
              <a:spAutoFit/>
            </a:bodyPr>
            <a:lstStyle/>
            <a:p>
              <a:pPr algn="ctr"/>
              <a:r>
                <a:rPr lang="zh-CN" altLang="en-US" sz="1100" dirty="0" smtClean="0">
                  <a:solidFill>
                    <a:schemeClr val="bg1"/>
                  </a:solidFill>
                  <a:latin typeface="微软雅黑" pitchFamily="34" charset="-122"/>
                  <a:ea typeface="微软雅黑" pitchFamily="34" charset="-122"/>
                </a:rPr>
                <a:t>单击此处添加文本内容</a:t>
              </a:r>
              <a:endParaRPr lang="en-US" altLang="zh-CN" sz="1100" dirty="0" smtClean="0">
                <a:solidFill>
                  <a:schemeClr val="bg1"/>
                </a:solidFill>
                <a:latin typeface="微软雅黑" pitchFamily="34" charset="-122"/>
                <a:ea typeface="微软雅黑" pitchFamily="34" charset="-122"/>
              </a:endParaRPr>
            </a:p>
            <a:p>
              <a:pPr algn="ctr"/>
              <a:r>
                <a:rPr lang="zh-CN" altLang="en-US" sz="1100" dirty="0">
                  <a:solidFill>
                    <a:schemeClr val="bg1"/>
                  </a:solidFill>
                  <a:latin typeface="微软雅黑" pitchFamily="34" charset="-122"/>
                  <a:ea typeface="微软雅黑" pitchFamily="34" charset="-122"/>
                </a:rPr>
                <a:t>单击此处添加文本内容</a:t>
              </a:r>
              <a:r>
                <a:rPr lang="en-US" altLang="zh-CN" sz="1100" dirty="0" smtClean="0">
                  <a:solidFill>
                    <a:schemeClr val="bg1"/>
                  </a:solidFill>
                  <a:latin typeface="微软雅黑" pitchFamily="34" charset="-122"/>
                  <a:ea typeface="微软雅黑" pitchFamily="34" charset="-122"/>
                </a:rPr>
                <a:t>.</a:t>
              </a:r>
              <a:endParaRPr lang="zh-CN" altLang="en-US" sz="1100" dirty="0">
                <a:solidFill>
                  <a:schemeClr val="bg1"/>
                </a:solidFill>
                <a:latin typeface="微软雅黑" pitchFamily="34" charset="-122"/>
                <a:ea typeface="微软雅黑" pitchFamily="34" charset="-122"/>
              </a:endParaRPr>
            </a:p>
          </p:txBody>
        </p:sp>
        <p:sp>
          <p:nvSpPr>
            <p:cNvPr id="12" name="文本框 23"/>
            <p:cNvSpPr txBox="1"/>
            <p:nvPr/>
          </p:nvSpPr>
          <p:spPr>
            <a:xfrm>
              <a:off x="6205535" y="3335785"/>
              <a:ext cx="1611903" cy="438592"/>
            </a:xfrm>
            <a:prstGeom prst="rect">
              <a:avLst/>
            </a:prstGeom>
            <a:grpFill/>
          </p:spPr>
          <p:txBody>
            <a:bodyPr wrap="square" lIns="68589" tIns="34295" rIns="68589" bIns="34295" rtlCol="0">
              <a:spAutoFit/>
            </a:bodyPr>
            <a:lstStyle/>
            <a:p>
              <a:pPr algn="ctr"/>
              <a:r>
                <a:rPr lang="zh-CN" altLang="en-US" sz="2400" b="1" dirty="0">
                  <a:solidFill>
                    <a:schemeClr val="bg1"/>
                  </a:solidFill>
                  <a:latin typeface="微软雅黑" pitchFamily="34" charset="-122"/>
                  <a:ea typeface="微软雅黑" pitchFamily="34" charset="-122"/>
                </a:rPr>
                <a:t>添加标题</a:t>
              </a:r>
            </a:p>
          </p:txBody>
        </p:sp>
      </p:grpSp>
      <p:grpSp>
        <p:nvGrpSpPr>
          <p:cNvPr id="13" name="组合 12"/>
          <p:cNvGrpSpPr/>
          <p:nvPr/>
        </p:nvGrpSpPr>
        <p:grpSpPr>
          <a:xfrm>
            <a:off x="3275856" y="2784222"/>
            <a:ext cx="1889778" cy="1890034"/>
            <a:chOff x="3098949" y="2769948"/>
            <a:chExt cx="1889778" cy="1890034"/>
          </a:xfrm>
          <a:solidFill>
            <a:srgbClr val="EDAF36"/>
          </a:solidFill>
        </p:grpSpPr>
        <p:sp>
          <p:nvSpPr>
            <p:cNvPr id="14" name="椭圆 13"/>
            <p:cNvSpPr/>
            <p:nvPr/>
          </p:nvSpPr>
          <p:spPr>
            <a:xfrm>
              <a:off x="3098949" y="2769948"/>
              <a:ext cx="1889778" cy="18900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latin typeface="微软雅黑" pitchFamily="34" charset="-122"/>
                <a:ea typeface="微软雅黑" pitchFamily="34" charset="-122"/>
              </a:endParaRPr>
            </a:p>
          </p:txBody>
        </p:sp>
        <p:sp>
          <p:nvSpPr>
            <p:cNvPr id="15" name="矩形 14"/>
            <p:cNvSpPr/>
            <p:nvPr/>
          </p:nvSpPr>
          <p:spPr>
            <a:xfrm>
              <a:off x="3221070" y="3804621"/>
              <a:ext cx="1611902" cy="407814"/>
            </a:xfrm>
            <a:prstGeom prst="rect">
              <a:avLst/>
            </a:prstGeom>
            <a:grpFill/>
          </p:spPr>
          <p:txBody>
            <a:bodyPr wrap="square" lIns="68589" tIns="34295" rIns="68589" bIns="34295">
              <a:spAutoFit/>
            </a:bodyPr>
            <a:lstStyle/>
            <a:p>
              <a:pPr algn="ctr"/>
              <a:r>
                <a:rPr lang="zh-CN" altLang="en-US" sz="1100" dirty="0" smtClean="0">
                  <a:solidFill>
                    <a:schemeClr val="bg1"/>
                  </a:solidFill>
                  <a:latin typeface="微软雅黑" pitchFamily="34" charset="-122"/>
                  <a:ea typeface="微软雅黑" pitchFamily="34" charset="-122"/>
                </a:rPr>
                <a:t>单击此处添加文本内容</a:t>
              </a:r>
              <a:endParaRPr lang="en-US" altLang="zh-CN" sz="1100" dirty="0" smtClean="0">
                <a:solidFill>
                  <a:schemeClr val="bg1"/>
                </a:solidFill>
                <a:latin typeface="微软雅黑" pitchFamily="34" charset="-122"/>
                <a:ea typeface="微软雅黑" pitchFamily="34" charset="-122"/>
              </a:endParaRPr>
            </a:p>
            <a:p>
              <a:pPr algn="ctr"/>
              <a:r>
                <a:rPr lang="zh-CN" altLang="en-US" sz="1100" dirty="0">
                  <a:solidFill>
                    <a:schemeClr val="bg1"/>
                  </a:solidFill>
                  <a:latin typeface="微软雅黑" pitchFamily="34" charset="-122"/>
                  <a:ea typeface="微软雅黑" pitchFamily="34" charset="-122"/>
                </a:rPr>
                <a:t>单击此处添加文本内容</a:t>
              </a:r>
              <a:r>
                <a:rPr lang="en-US" altLang="zh-CN" sz="1100" dirty="0" smtClean="0">
                  <a:solidFill>
                    <a:schemeClr val="bg1"/>
                  </a:solidFill>
                  <a:latin typeface="微软雅黑" pitchFamily="34" charset="-122"/>
                  <a:ea typeface="微软雅黑" pitchFamily="34" charset="-122"/>
                </a:rPr>
                <a:t>.</a:t>
              </a:r>
              <a:endParaRPr lang="zh-CN" altLang="en-US" sz="1100" dirty="0">
                <a:solidFill>
                  <a:schemeClr val="bg1"/>
                </a:solidFill>
                <a:latin typeface="微软雅黑" pitchFamily="34" charset="-122"/>
                <a:ea typeface="微软雅黑" pitchFamily="34" charset="-122"/>
              </a:endParaRPr>
            </a:p>
          </p:txBody>
        </p:sp>
        <p:sp>
          <p:nvSpPr>
            <p:cNvPr id="16" name="文本框 23"/>
            <p:cNvSpPr txBox="1"/>
            <p:nvPr/>
          </p:nvSpPr>
          <p:spPr>
            <a:xfrm>
              <a:off x="3220059" y="3335785"/>
              <a:ext cx="1611903" cy="438592"/>
            </a:xfrm>
            <a:prstGeom prst="rect">
              <a:avLst/>
            </a:prstGeom>
            <a:grpFill/>
          </p:spPr>
          <p:txBody>
            <a:bodyPr wrap="square" lIns="68589" tIns="34295" rIns="68589" bIns="34295" rtlCol="0">
              <a:spAutoFit/>
            </a:bodyPr>
            <a:lstStyle/>
            <a:p>
              <a:pPr algn="ctr"/>
              <a:r>
                <a:rPr lang="zh-CN" altLang="en-US" sz="2400" b="1" dirty="0">
                  <a:solidFill>
                    <a:schemeClr val="bg1"/>
                  </a:solidFill>
                  <a:latin typeface="微软雅黑" pitchFamily="34" charset="-122"/>
                  <a:ea typeface="微软雅黑" pitchFamily="34" charset="-122"/>
                </a:rPr>
                <a:t>添加标题</a:t>
              </a:r>
            </a:p>
          </p:txBody>
        </p:sp>
      </p:grpSp>
      <p:sp>
        <p:nvSpPr>
          <p:cNvPr id="17" name="TextBox 16"/>
          <p:cNvSpPr txBox="1"/>
          <p:nvPr/>
        </p:nvSpPr>
        <p:spPr bwMode="auto">
          <a:xfrm>
            <a:off x="883271" y="1779662"/>
            <a:ext cx="2824633" cy="1200329"/>
          </a:xfrm>
          <a:prstGeom prst="rect">
            <a:avLst/>
          </a:prstGeom>
          <a:noFill/>
        </p:spPr>
        <p:txBody>
          <a:bodyPr wrap="square">
            <a:spAutoFit/>
          </a:bodyPr>
          <a:lstStyle/>
          <a:p>
            <a:pPr>
              <a:lnSpc>
                <a:spcPct val="150000"/>
              </a:lnSpc>
            </a:pPr>
            <a:r>
              <a:rPr lang="zh-CN" altLang="en-US" sz="1200" dirty="0">
                <a:solidFill>
                  <a:schemeClr val="tx1">
                    <a:lumMod val="75000"/>
                    <a:lumOff val="25000"/>
                  </a:schemeClr>
                </a:solidFill>
                <a:latin typeface="微软雅黑" pitchFamily="34" charset="-122"/>
                <a:ea typeface="微软雅黑" pitchFamily="34" charset="-122"/>
              </a:rPr>
              <a:t>这里输入简单的文字概述这里输入简单文字概述简单的文字概述这里输入简单的文字概述这里输入简单的文字概述这里输入简单文字概述简单</a:t>
            </a:r>
            <a:r>
              <a:rPr lang="zh-CN" altLang="en-US" sz="1200" dirty="0" smtClean="0">
                <a:solidFill>
                  <a:schemeClr val="tx1">
                    <a:lumMod val="75000"/>
                    <a:lumOff val="25000"/>
                  </a:schemeClr>
                </a:solidFill>
                <a:latin typeface="微软雅黑" pitchFamily="34" charset="-122"/>
                <a:ea typeface="微软雅黑" pitchFamily="34" charset="-122"/>
              </a:rPr>
              <a:t>的</a:t>
            </a:r>
            <a:endParaRPr lang="zh-CN" altLang="en-US" sz="1200" dirty="0">
              <a:latin typeface="微软雅黑" pitchFamily="34" charset="-122"/>
              <a:ea typeface="微软雅黑" pitchFamily="34" charset="-122"/>
            </a:endParaRPr>
          </a:p>
        </p:txBody>
      </p:sp>
      <p:sp>
        <p:nvSpPr>
          <p:cNvPr id="18" name="矩形 17"/>
          <p:cNvSpPr/>
          <p:nvPr/>
        </p:nvSpPr>
        <p:spPr bwMode="auto">
          <a:xfrm>
            <a:off x="899592" y="1419622"/>
            <a:ext cx="2020887" cy="369333"/>
          </a:xfrm>
          <a:prstGeom prst="rect">
            <a:avLst/>
          </a:prstGeom>
        </p:spPr>
        <p:txBody>
          <a:bodyPr>
            <a:spAutoFit/>
          </a:bodyPr>
          <a:lstStyle/>
          <a:p>
            <a:pPr fontAlgn="auto">
              <a:spcBef>
                <a:spcPts val="0"/>
              </a:spcBef>
              <a:spcAft>
                <a:spcPts val="0"/>
              </a:spcAft>
              <a:defRPr/>
            </a:pPr>
            <a:r>
              <a:rPr lang="zh-CN" altLang="en-US" b="1" dirty="0" smtClean="0">
                <a:latin typeface="微软雅黑" pitchFamily="34" charset="-122"/>
                <a:ea typeface="微软雅黑" pitchFamily="34" charset="-122"/>
              </a:rPr>
              <a:t>输入相关标题</a:t>
            </a:r>
            <a:endParaRPr lang="zh-CN" altLang="en-US"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441388231"/>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5"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5"/>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9"/>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 grpId="0" animBg="1"/>
      <p:bldP spid="17" grpId="0"/>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12"/>
          <p:cNvSpPr txBox="1">
            <a:spLocks noChangeArrowheads="1"/>
          </p:cNvSpPr>
          <p:nvPr/>
        </p:nvSpPr>
        <p:spPr bwMode="auto">
          <a:xfrm>
            <a:off x="377794" y="125262"/>
            <a:ext cx="31891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Font typeface="Arial" charset="0"/>
              <a:buChar char="»"/>
              <a:defRPr sz="2000">
                <a:solidFill>
                  <a:schemeClr val="tx1"/>
                </a:solidFill>
                <a:latin typeface="Calibri" pitchFamily="34" charset="0"/>
                <a:ea typeface="宋体" pitchFamily="2" charset="-122"/>
              </a:defRPr>
            </a:lvl6pPr>
            <a:lvl7pPr eaLnBrk="0" fontAlgn="base" hangingPunct="0">
              <a:spcAft>
                <a:spcPct val="0"/>
              </a:spcAft>
              <a:buFont typeface="Arial" charset="0"/>
              <a:buChar char="»"/>
              <a:defRPr sz="2000">
                <a:solidFill>
                  <a:schemeClr val="tx1"/>
                </a:solidFill>
                <a:latin typeface="Calibri" pitchFamily="34" charset="0"/>
                <a:ea typeface="宋体" pitchFamily="2" charset="-122"/>
              </a:defRPr>
            </a:lvl7pPr>
            <a:lvl8pPr eaLnBrk="0" fontAlgn="base" hangingPunct="0">
              <a:spcAft>
                <a:spcPct val="0"/>
              </a:spcAft>
              <a:buFont typeface="Arial" charset="0"/>
              <a:buChar char="»"/>
              <a:defRPr sz="2000">
                <a:solidFill>
                  <a:schemeClr val="tx1"/>
                </a:solidFill>
                <a:latin typeface="Calibri" pitchFamily="34" charset="0"/>
                <a:ea typeface="宋体" pitchFamily="2" charset="-122"/>
              </a:defRPr>
            </a:lvl8pPr>
            <a:lvl9pPr eaLnBrk="0" fontAlgn="base" hangingPunct="0">
              <a:spcAft>
                <a:spcPct val="0"/>
              </a:spcAft>
              <a:buFont typeface="Arial" charset="0"/>
              <a:buChar char="»"/>
              <a:defRPr sz="2000">
                <a:solidFill>
                  <a:schemeClr val="tx1"/>
                </a:solidFill>
                <a:latin typeface="Calibri" pitchFamily="34" charset="0"/>
                <a:ea typeface="宋体" pitchFamily="2" charset="-122"/>
              </a:defRPr>
            </a:lvl9pPr>
          </a:lstStyle>
          <a:p>
            <a:r>
              <a:rPr lang="zh-CN" altLang="en-US" sz="2000" b="1" dirty="0" smtClean="0">
                <a:latin typeface="微软雅黑" pitchFamily="34" charset="-122"/>
                <a:ea typeface="微软雅黑" pitchFamily="34" charset="-122"/>
              </a:rPr>
              <a:t>单击此处添加标题内容</a:t>
            </a:r>
            <a:endParaRPr lang="zh-CN" altLang="en-US" sz="2000" b="1" dirty="0">
              <a:latin typeface="微软雅黑" pitchFamily="34" charset="-122"/>
              <a:ea typeface="微软雅黑" pitchFamily="34" charset="-122"/>
            </a:endParaRPr>
          </a:p>
        </p:txBody>
      </p:sp>
      <p:sp>
        <p:nvSpPr>
          <p:cNvPr id="4" name="矩形 3"/>
          <p:cNvSpPr>
            <a:spLocks noChangeArrowheads="1"/>
          </p:cNvSpPr>
          <p:nvPr/>
        </p:nvSpPr>
        <p:spPr bwMode="auto">
          <a:xfrm>
            <a:off x="578526" y="2169206"/>
            <a:ext cx="4639002" cy="669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a:lnSpc>
                <a:spcPts val="1500"/>
              </a:lnSpc>
              <a:buClr>
                <a:srgbClr val="0070C0"/>
              </a:buClr>
            </a:pPr>
            <a:r>
              <a:rPr lang="zh-CN" altLang="en-US" sz="900" spc="50" dirty="0" smtClean="0">
                <a:latin typeface="微软雅黑" panose="020B0503020204020204" pitchFamily="34" charset="-122"/>
                <a:ea typeface="微软雅黑" panose="020B0503020204020204" pitchFamily="34" charset="-122"/>
              </a:rPr>
              <a:t>单击此处添加文本内容单击此处添加文本内容单击此处添加文本内容单击此处添加文本内容单击此处添加文本内容单击此处添加文本内容单击此处添加文本内容单击此处添加文本内容</a:t>
            </a:r>
            <a:endParaRPr lang="zh-CN" altLang="en-US" sz="900" spc="50" dirty="0">
              <a:latin typeface="微软雅黑" panose="020B0503020204020204" pitchFamily="34" charset="-122"/>
              <a:ea typeface="微软雅黑" panose="020B0503020204020204" pitchFamily="34" charset="-122"/>
            </a:endParaRPr>
          </a:p>
        </p:txBody>
      </p:sp>
      <p:sp>
        <p:nvSpPr>
          <p:cNvPr id="5" name="矩形 4"/>
          <p:cNvSpPr>
            <a:spLocks noChangeArrowheads="1"/>
          </p:cNvSpPr>
          <p:nvPr/>
        </p:nvSpPr>
        <p:spPr bwMode="auto">
          <a:xfrm>
            <a:off x="578524" y="2868047"/>
            <a:ext cx="4702457" cy="669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just" fontAlgn="auto">
              <a:lnSpc>
                <a:spcPts val="1500"/>
              </a:lnSpc>
              <a:spcBef>
                <a:spcPts val="0"/>
              </a:spcBef>
              <a:spcAft>
                <a:spcPts val="0"/>
              </a:spcAft>
              <a:buClr>
                <a:srgbClr val="0070C0"/>
              </a:buClr>
              <a:defRPr/>
            </a:pPr>
            <a:r>
              <a:rPr lang="zh-CN" altLang="en-US" sz="900" dirty="0">
                <a:latin typeface="微软雅黑" panose="020B0503020204020204" pitchFamily="34" charset="-122"/>
                <a:ea typeface="微软雅黑" panose="020B0503020204020204" pitchFamily="34" charset="-122"/>
              </a:rPr>
              <a:t>单击此处添加文本内容单击此处添加文本内容单击此处添加文本内容单击此处添加文本内容单击此处添加文本内容单击此处添加文本内容单击此处添加文本内容单击此处添加文本内容</a:t>
            </a:r>
          </a:p>
        </p:txBody>
      </p:sp>
      <p:grpSp>
        <p:nvGrpSpPr>
          <p:cNvPr id="6" name="组合 5"/>
          <p:cNvGrpSpPr/>
          <p:nvPr/>
        </p:nvGrpSpPr>
        <p:grpSpPr>
          <a:xfrm>
            <a:off x="4828158" y="1287877"/>
            <a:ext cx="4410086" cy="2940057"/>
            <a:chOff x="4767044" y="1074984"/>
            <a:chExt cx="4410086" cy="2940057"/>
          </a:xfrm>
        </p:grpSpPr>
        <p:graphicFrame>
          <p:nvGraphicFramePr>
            <p:cNvPr id="7" name="图示 6"/>
            <p:cNvGraphicFramePr/>
            <p:nvPr>
              <p:extLst>
                <p:ext uri="{D42A27DB-BD31-4B8C-83A1-F6EECF244321}">
                  <p14:modId xmlns:p14="http://schemas.microsoft.com/office/powerpoint/2010/main" xmlns="" val="2009368037"/>
                </p:ext>
              </p:extLst>
            </p:nvPr>
          </p:nvGraphicFramePr>
          <p:xfrm>
            <a:off x="4767044" y="1074984"/>
            <a:ext cx="4410086" cy="2940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文本框 11"/>
            <p:cNvSpPr txBox="1"/>
            <p:nvPr/>
          </p:nvSpPr>
          <p:spPr>
            <a:xfrm>
              <a:off x="5680544" y="1694513"/>
              <a:ext cx="266700" cy="1569660"/>
            </a:xfrm>
            <a:prstGeom prst="rect">
              <a:avLst/>
            </a:prstGeom>
            <a:noFill/>
          </p:spPr>
          <p:txBody>
            <a:bodyPr wrap="square" rtlCol="0">
              <a:spAutoFit/>
            </a:bodyPr>
            <a:lstStyle/>
            <a:p>
              <a:pPr lvl="0"/>
              <a:r>
                <a:rPr lang="zh-CN" altLang="en-US" sz="1600" spc="110" dirty="0">
                  <a:solidFill>
                    <a:schemeClr val="bg1"/>
                  </a:solidFill>
                  <a:latin typeface="微软雅黑" panose="020B0503020204020204" pitchFamily="34" charset="-122"/>
                  <a:ea typeface="微软雅黑" panose="020B0503020204020204" pitchFamily="34" charset="-122"/>
                </a:rPr>
                <a:t>点击添加标题</a:t>
              </a:r>
            </a:p>
          </p:txBody>
        </p:sp>
      </p:grpSp>
      <p:sp>
        <p:nvSpPr>
          <p:cNvPr id="9" name="文本框 13"/>
          <p:cNvSpPr txBox="1"/>
          <p:nvPr/>
        </p:nvSpPr>
        <p:spPr>
          <a:xfrm>
            <a:off x="601384" y="1702145"/>
            <a:ext cx="1240744" cy="392415"/>
          </a:xfrm>
          <a:prstGeom prst="rect">
            <a:avLst/>
          </a:prstGeom>
          <a:noFill/>
        </p:spPr>
        <p:txBody>
          <a:bodyPr wrap="square" rtlCol="0">
            <a:spAutoFit/>
          </a:bodyPr>
          <a:lstStyle/>
          <a:p>
            <a:pPr algn="dist" defTabSz="914400">
              <a:lnSpc>
                <a:spcPct val="150000"/>
              </a:lnSpc>
            </a:pPr>
            <a:r>
              <a:rPr lang="zh-CN" altLang="en-US" sz="1300" dirty="0">
                <a:latin typeface="微软雅黑" panose="020B0503020204020204" pitchFamily="34" charset="-122"/>
                <a:ea typeface="微软雅黑" panose="020B0503020204020204" pitchFamily="34" charset="-122"/>
              </a:rPr>
              <a:t>点击添加标题</a:t>
            </a:r>
          </a:p>
        </p:txBody>
      </p:sp>
    </p:spTree>
    <p:extLst>
      <p:ext uri="{BB962C8B-B14F-4D97-AF65-F5344CB8AC3E}">
        <p14:creationId xmlns:p14="http://schemas.microsoft.com/office/powerpoint/2010/main" xmlns="" val="2707542738"/>
      </p:ext>
    </p:extLst>
  </p:cSld>
  <p:clrMapOvr>
    <a:masterClrMapping/>
  </p:clrMapOvr>
  <mc:AlternateContent xmlns:mc="http://schemas.openxmlformats.org/markup-compatibility/2006">
    <mc:Choice xmlns:p14="http://schemas.microsoft.com/office/powerpoint/2010/main" xmlns=""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par>
                                <p:cTn id="8" presetID="42" presetClass="entr" presetSubtype="0" fill="hold" grpId="0"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par>
                                <p:cTn id="13" presetID="12" presetClass="entr" presetSubtype="4" fill="hold" grpId="0" nodeType="withEffect">
                                  <p:stCondLst>
                                    <p:cond delay="15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up)">
                                      <p:cBhvr>
                                        <p:cTn id="16" dur="500"/>
                                        <p:tgtEl>
                                          <p:spTgt spid="4"/>
                                        </p:tgtEl>
                                      </p:cBhvr>
                                    </p:animEffect>
                                  </p:childTnLst>
                                </p:cTn>
                              </p:par>
                              <p:par>
                                <p:cTn id="17" presetID="12" presetClass="entr" presetSubtype="4" fill="hold" grpId="0" nodeType="withEffect">
                                  <p:stCondLst>
                                    <p:cond delay="18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ppt_y</p:attrName>
                                        </p:attrNameLst>
                                      </p:cBhvr>
                                      <p:tavLst>
                                        <p:tav tm="0">
                                          <p:val>
                                            <p:strVal val="#ppt_y+#ppt_h*1.125000"/>
                                          </p:val>
                                        </p:tav>
                                        <p:tav tm="100000">
                                          <p:val>
                                            <p:strVal val="#ppt_y"/>
                                          </p:val>
                                        </p:tav>
                                      </p:tavLst>
                                    </p:anim>
                                    <p:animEffect transition="in" filter="wipe(up)">
                                      <p:cBhvr>
                                        <p:cTn id="20" dur="500"/>
                                        <p:tgtEl>
                                          <p:spTgt spid="5"/>
                                        </p:tgtEl>
                                      </p:cBhvr>
                                    </p:animEffect>
                                  </p:childTnLst>
                                </p:cTn>
                              </p:par>
                              <p:par>
                                <p:cTn id="21" presetID="37"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800"/>
                                        <p:tgtEl>
                                          <p:spTgt spid="6"/>
                                        </p:tgtEl>
                                      </p:cBhvr>
                                    </p:animEffect>
                                    <p:anim calcmode="lin" valueType="num">
                                      <p:cBhvr>
                                        <p:cTn id="24" dur="800" fill="hold"/>
                                        <p:tgtEl>
                                          <p:spTgt spid="6"/>
                                        </p:tgtEl>
                                        <p:attrNameLst>
                                          <p:attrName>ppt_x</p:attrName>
                                        </p:attrNameLst>
                                      </p:cBhvr>
                                      <p:tavLst>
                                        <p:tav tm="0">
                                          <p:val>
                                            <p:strVal val="#ppt_x"/>
                                          </p:val>
                                        </p:tav>
                                        <p:tav tm="100000">
                                          <p:val>
                                            <p:strVal val="#ppt_x"/>
                                          </p:val>
                                        </p:tav>
                                      </p:tavLst>
                                    </p:anim>
                                    <p:anim calcmode="lin" valueType="num">
                                      <p:cBhvr>
                                        <p:cTn id="25" dur="720" decel="100000" fill="hold"/>
                                        <p:tgtEl>
                                          <p:spTgt spid="6"/>
                                        </p:tgtEl>
                                        <p:attrNameLst>
                                          <p:attrName>ppt_y</p:attrName>
                                        </p:attrNameLst>
                                      </p:cBhvr>
                                      <p:tavLst>
                                        <p:tav tm="0">
                                          <p:val>
                                            <p:strVal val="#ppt_y+1"/>
                                          </p:val>
                                        </p:tav>
                                        <p:tav tm="100000">
                                          <p:val>
                                            <p:strVal val="#ppt_y-.03"/>
                                          </p:val>
                                        </p:tav>
                                      </p:tavLst>
                                    </p:anim>
                                    <p:anim calcmode="lin" valueType="num">
                                      <p:cBhvr>
                                        <p:cTn id="26" dur="80" accel="100000" fill="hold">
                                          <p:stCondLst>
                                            <p:cond delay="72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 grpId="0"/>
      <p:bldP spid="5"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12"/>
          <p:cNvSpPr txBox="1">
            <a:spLocks noChangeArrowheads="1"/>
          </p:cNvSpPr>
          <p:nvPr/>
        </p:nvSpPr>
        <p:spPr bwMode="auto">
          <a:xfrm>
            <a:off x="377794" y="125262"/>
            <a:ext cx="31891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Font typeface="Arial" charset="0"/>
              <a:buChar char="»"/>
              <a:defRPr sz="2000">
                <a:solidFill>
                  <a:schemeClr val="tx1"/>
                </a:solidFill>
                <a:latin typeface="Calibri" pitchFamily="34" charset="0"/>
                <a:ea typeface="宋体" pitchFamily="2" charset="-122"/>
              </a:defRPr>
            </a:lvl6pPr>
            <a:lvl7pPr eaLnBrk="0" fontAlgn="base" hangingPunct="0">
              <a:spcAft>
                <a:spcPct val="0"/>
              </a:spcAft>
              <a:buFont typeface="Arial" charset="0"/>
              <a:buChar char="»"/>
              <a:defRPr sz="2000">
                <a:solidFill>
                  <a:schemeClr val="tx1"/>
                </a:solidFill>
                <a:latin typeface="Calibri" pitchFamily="34" charset="0"/>
                <a:ea typeface="宋体" pitchFamily="2" charset="-122"/>
              </a:defRPr>
            </a:lvl7pPr>
            <a:lvl8pPr eaLnBrk="0" fontAlgn="base" hangingPunct="0">
              <a:spcAft>
                <a:spcPct val="0"/>
              </a:spcAft>
              <a:buFont typeface="Arial" charset="0"/>
              <a:buChar char="»"/>
              <a:defRPr sz="2000">
                <a:solidFill>
                  <a:schemeClr val="tx1"/>
                </a:solidFill>
                <a:latin typeface="Calibri" pitchFamily="34" charset="0"/>
                <a:ea typeface="宋体" pitchFamily="2" charset="-122"/>
              </a:defRPr>
            </a:lvl8pPr>
            <a:lvl9pPr eaLnBrk="0" fontAlgn="base" hangingPunct="0">
              <a:spcAft>
                <a:spcPct val="0"/>
              </a:spcAft>
              <a:buFont typeface="Arial" charset="0"/>
              <a:buChar char="»"/>
              <a:defRPr sz="2000">
                <a:solidFill>
                  <a:schemeClr val="tx1"/>
                </a:solidFill>
                <a:latin typeface="Calibri" pitchFamily="34" charset="0"/>
                <a:ea typeface="宋体" pitchFamily="2" charset="-122"/>
              </a:defRPr>
            </a:lvl9pPr>
          </a:lstStyle>
          <a:p>
            <a:r>
              <a:rPr lang="zh-CN" altLang="en-US" sz="2000" b="1" dirty="0" smtClean="0">
                <a:latin typeface="微软雅黑" pitchFamily="34" charset="-122"/>
                <a:ea typeface="微软雅黑" pitchFamily="34" charset="-122"/>
              </a:rPr>
              <a:t>单击此处添加标题内容</a:t>
            </a:r>
            <a:endParaRPr lang="zh-CN" altLang="en-US" sz="2000" b="1" dirty="0">
              <a:latin typeface="微软雅黑" pitchFamily="34" charset="-122"/>
              <a:ea typeface="微软雅黑" pitchFamily="34" charset="-122"/>
            </a:endParaRPr>
          </a:p>
        </p:txBody>
      </p:sp>
      <p:sp>
        <p:nvSpPr>
          <p:cNvPr id="4" name="Freeform 104"/>
          <p:cNvSpPr>
            <a:spLocks/>
          </p:cNvSpPr>
          <p:nvPr/>
        </p:nvSpPr>
        <p:spPr bwMode="auto">
          <a:xfrm>
            <a:off x="4659967" y="3403875"/>
            <a:ext cx="1156212" cy="1256107"/>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solidFill>
            <a:srgbClr val="EDAF36"/>
          </a:solidFill>
          <a:ln>
            <a:noFill/>
          </a:ln>
          <a:extLst/>
        </p:spPr>
        <p:txBody>
          <a:bodyPr lIns="121914" tIns="60957" rIns="121914" bIns="60957"/>
          <a:lstStyle/>
          <a:p>
            <a:pPr defTabSz="1219140"/>
            <a:endParaRPr lang="zh-CN" altLang="en-US" sz="2400" kern="0">
              <a:solidFill>
                <a:sysClr val="windowText" lastClr="000000"/>
              </a:solidFill>
              <a:latin typeface="微软雅黑" pitchFamily="34" charset="-122"/>
              <a:ea typeface="微软雅黑" pitchFamily="34" charset="-122"/>
            </a:endParaRPr>
          </a:p>
        </p:txBody>
      </p:sp>
      <p:sp>
        <p:nvSpPr>
          <p:cNvPr id="5" name="Freeform 106"/>
          <p:cNvSpPr>
            <a:spLocks/>
          </p:cNvSpPr>
          <p:nvPr/>
        </p:nvSpPr>
        <p:spPr bwMode="auto">
          <a:xfrm>
            <a:off x="3173772" y="3348615"/>
            <a:ext cx="1160462" cy="1256105"/>
          </a:xfrm>
          <a:custGeom>
            <a:avLst/>
            <a:gdLst>
              <a:gd name="T0" fmla="*/ 854256123 w 878"/>
              <a:gd name="T1" fmla="*/ 29138806 h 952"/>
              <a:gd name="T2" fmla="*/ 443668360 w 878"/>
              <a:gd name="T3" fmla="*/ 244763215 h 952"/>
              <a:gd name="T4" fmla="*/ 484532161 w 878"/>
              <a:gd name="T5" fmla="*/ 0 h 952"/>
              <a:gd name="T6" fmla="*/ 159564590 w 878"/>
              <a:gd name="T7" fmla="*/ 0 h 952"/>
              <a:gd name="T8" fmla="*/ 0 w 878"/>
              <a:gd name="T9" fmla="*/ 924662129 h 952"/>
              <a:gd name="T10" fmla="*/ 854256123 w 878"/>
              <a:gd name="T11" fmla="*/ 477871696 h 952"/>
              <a:gd name="T12" fmla="*/ 854256123 w 878"/>
              <a:gd name="T13" fmla="*/ 29138806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solidFill>
            <a:srgbClr val="8DC85C"/>
          </a:solidFill>
          <a:ln>
            <a:noFill/>
          </a:ln>
          <a:extLst/>
        </p:spPr>
        <p:txBody>
          <a:bodyPr lIns="121914" tIns="60957" rIns="121914" bIns="60957"/>
          <a:lstStyle/>
          <a:p>
            <a:pPr defTabSz="1219140"/>
            <a:endParaRPr lang="zh-CN" altLang="en-US" sz="2400" kern="0">
              <a:solidFill>
                <a:sysClr val="windowText" lastClr="000000"/>
              </a:solidFill>
              <a:latin typeface="微软雅黑" pitchFamily="34" charset="-122"/>
              <a:ea typeface="微软雅黑" pitchFamily="34" charset="-122"/>
            </a:endParaRPr>
          </a:p>
        </p:txBody>
      </p:sp>
      <p:sp>
        <p:nvSpPr>
          <p:cNvPr id="6" name="Freeform 108"/>
          <p:cNvSpPr>
            <a:spLocks/>
          </p:cNvSpPr>
          <p:nvPr/>
        </p:nvSpPr>
        <p:spPr bwMode="auto">
          <a:xfrm>
            <a:off x="4492844" y="850497"/>
            <a:ext cx="2023372" cy="2380438"/>
          </a:xfrm>
          <a:custGeom>
            <a:avLst/>
            <a:gdLst>
              <a:gd name="T0" fmla="*/ 460241095 w 1534"/>
              <a:gd name="T1" fmla="*/ 934440516 h 1804"/>
              <a:gd name="T2" fmla="*/ 0 w 1534"/>
              <a:gd name="T3" fmla="*/ 0 h 1804"/>
              <a:gd name="T4" fmla="*/ 0 w 1534"/>
              <a:gd name="T5" fmla="*/ 679947018 h 1804"/>
              <a:gd name="T6" fmla="*/ 238859290 w 1534"/>
              <a:gd name="T7" fmla="*/ 1165622896 h 1804"/>
              <a:gd name="T8" fmla="*/ 774835825 w 1534"/>
              <a:gd name="T9" fmla="*/ 1243330563 h 1804"/>
              <a:gd name="T10" fmla="*/ 388389322 w 1534"/>
              <a:gd name="T11" fmla="*/ 1622157906 h 1804"/>
              <a:gd name="T12" fmla="*/ 409750474 w 1534"/>
              <a:gd name="T13" fmla="*/ 1752319530 h 1804"/>
              <a:gd name="T14" fmla="*/ 802023462 w 1534"/>
              <a:gd name="T15" fmla="*/ 1752319530 h 1804"/>
              <a:gd name="T16" fmla="*/ 1489471863 w 1534"/>
              <a:gd name="T17" fmla="*/ 1084029057 h 1804"/>
              <a:gd name="T18" fmla="*/ 460241095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rgbClr val="48AFBA"/>
          </a:solidFill>
          <a:ln>
            <a:noFill/>
          </a:ln>
          <a:extLst/>
        </p:spPr>
        <p:txBody>
          <a:bodyPr lIns="121914" tIns="60957" rIns="121914" bIns="60957"/>
          <a:lstStyle/>
          <a:p>
            <a:pPr defTabSz="1219140"/>
            <a:endParaRPr lang="zh-CN" altLang="en-US" sz="2400" kern="0">
              <a:solidFill>
                <a:sysClr val="windowText" lastClr="000000"/>
              </a:solidFill>
              <a:latin typeface="微软雅黑" pitchFamily="34" charset="-122"/>
              <a:ea typeface="微软雅黑" pitchFamily="34" charset="-122"/>
            </a:endParaRPr>
          </a:p>
        </p:txBody>
      </p:sp>
      <p:sp>
        <p:nvSpPr>
          <p:cNvPr id="7" name="Freeform 109"/>
          <p:cNvSpPr>
            <a:spLocks/>
          </p:cNvSpPr>
          <p:nvPr/>
        </p:nvSpPr>
        <p:spPr bwMode="auto">
          <a:xfrm>
            <a:off x="2464084" y="859001"/>
            <a:ext cx="2023372" cy="2380438"/>
          </a:xfrm>
          <a:custGeom>
            <a:avLst/>
            <a:gdLst>
              <a:gd name="T0" fmla="*/ 1029230767 w 1534"/>
              <a:gd name="T1" fmla="*/ 934440516 h 1804"/>
              <a:gd name="T2" fmla="*/ 0 w 1534"/>
              <a:gd name="T3" fmla="*/ 1084029057 h 1804"/>
              <a:gd name="T4" fmla="*/ 687448400 w 1534"/>
              <a:gd name="T5" fmla="*/ 1752319530 h 1804"/>
              <a:gd name="T6" fmla="*/ 1079721389 w 1534"/>
              <a:gd name="T7" fmla="*/ 1752319530 h 1804"/>
              <a:gd name="T8" fmla="*/ 1103024374 w 1534"/>
              <a:gd name="T9" fmla="*/ 1622157906 h 1804"/>
              <a:gd name="T10" fmla="*/ 714636037 w 1534"/>
              <a:gd name="T11" fmla="*/ 1243330563 h 1804"/>
              <a:gd name="T12" fmla="*/ 1250612572 w 1534"/>
              <a:gd name="T13" fmla="*/ 1165622896 h 1804"/>
              <a:gd name="T14" fmla="*/ 1489471863 w 1534"/>
              <a:gd name="T15" fmla="*/ 679947018 h 1804"/>
              <a:gd name="T16" fmla="*/ 1489471863 w 1534"/>
              <a:gd name="T17" fmla="*/ 0 h 1804"/>
              <a:gd name="T18" fmla="*/ 1029230767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rgbClr val="EF605E"/>
          </a:solidFill>
          <a:ln>
            <a:noFill/>
          </a:ln>
          <a:extLst/>
        </p:spPr>
        <p:txBody>
          <a:bodyPr lIns="121914" tIns="60957" rIns="121914" bIns="60957"/>
          <a:lstStyle/>
          <a:p>
            <a:pPr defTabSz="1219140"/>
            <a:endParaRPr lang="zh-CN" altLang="en-US" sz="2400" kern="0">
              <a:solidFill>
                <a:sysClr val="windowText" lastClr="000000"/>
              </a:solidFill>
              <a:latin typeface="微软雅黑" pitchFamily="34" charset="-122"/>
              <a:ea typeface="微软雅黑" pitchFamily="34" charset="-122"/>
            </a:endParaRPr>
          </a:p>
        </p:txBody>
      </p:sp>
      <p:sp>
        <p:nvSpPr>
          <p:cNvPr id="8" name="Freeform 121"/>
          <p:cNvSpPr>
            <a:spLocks/>
          </p:cNvSpPr>
          <p:nvPr/>
        </p:nvSpPr>
        <p:spPr bwMode="auto">
          <a:xfrm>
            <a:off x="4192276" y="2727311"/>
            <a:ext cx="255047" cy="252921"/>
          </a:xfrm>
          <a:custGeom>
            <a:avLst/>
            <a:gdLst>
              <a:gd name="T0" fmla="*/ 187748664 w 192"/>
              <a:gd name="T1" fmla="*/ 93092784 h 192"/>
              <a:gd name="T2" fmla="*/ 187748664 w 192"/>
              <a:gd name="T3" fmla="*/ 93092784 h 192"/>
              <a:gd name="T4" fmla="*/ 185793063 w 192"/>
              <a:gd name="T5" fmla="*/ 112486868 h 192"/>
              <a:gd name="T6" fmla="*/ 179926258 w 192"/>
              <a:gd name="T7" fmla="*/ 129941642 h 192"/>
              <a:gd name="T8" fmla="*/ 170147258 w 192"/>
              <a:gd name="T9" fmla="*/ 145457106 h 192"/>
              <a:gd name="T10" fmla="*/ 160368258 w 192"/>
              <a:gd name="T11" fmla="*/ 159032277 h 192"/>
              <a:gd name="T12" fmla="*/ 146679047 w 192"/>
              <a:gd name="T13" fmla="*/ 170669121 h 192"/>
              <a:gd name="T14" fmla="*/ 129077641 w 192"/>
              <a:gd name="T15" fmla="*/ 178427345 h 192"/>
              <a:gd name="T16" fmla="*/ 113431836 w 192"/>
              <a:gd name="T17" fmla="*/ 184245275 h 192"/>
              <a:gd name="T18" fmla="*/ 93874828 w 192"/>
              <a:gd name="T19" fmla="*/ 186184585 h 192"/>
              <a:gd name="T20" fmla="*/ 93874828 w 192"/>
              <a:gd name="T21" fmla="*/ 186184585 h 192"/>
              <a:gd name="T22" fmla="*/ 74316828 w 192"/>
              <a:gd name="T23" fmla="*/ 184245275 h 192"/>
              <a:gd name="T24" fmla="*/ 56715422 w 192"/>
              <a:gd name="T25" fmla="*/ 178427345 h 192"/>
              <a:gd name="T26" fmla="*/ 41069617 w 192"/>
              <a:gd name="T27" fmla="*/ 170669121 h 192"/>
              <a:gd name="T28" fmla="*/ 27380406 w 192"/>
              <a:gd name="T29" fmla="*/ 159032277 h 192"/>
              <a:gd name="T30" fmla="*/ 15645805 w 192"/>
              <a:gd name="T31" fmla="*/ 145457106 h 192"/>
              <a:gd name="T32" fmla="*/ 7822406 w 192"/>
              <a:gd name="T33" fmla="*/ 129941642 h 192"/>
              <a:gd name="T34" fmla="*/ 1955602 w 192"/>
              <a:gd name="T35" fmla="*/ 112486868 h 192"/>
              <a:gd name="T36" fmla="*/ 0 w 192"/>
              <a:gd name="T37" fmla="*/ 93092784 h 192"/>
              <a:gd name="T38" fmla="*/ 0 w 192"/>
              <a:gd name="T39" fmla="*/ 93092784 h 192"/>
              <a:gd name="T40" fmla="*/ 1955602 w 192"/>
              <a:gd name="T41" fmla="*/ 73697716 h 192"/>
              <a:gd name="T42" fmla="*/ 7822406 w 192"/>
              <a:gd name="T43" fmla="*/ 56242942 h 192"/>
              <a:gd name="T44" fmla="*/ 15645805 w 192"/>
              <a:gd name="T45" fmla="*/ 40727478 h 192"/>
              <a:gd name="T46" fmla="*/ 27380406 w 192"/>
              <a:gd name="T47" fmla="*/ 27152308 h 192"/>
              <a:gd name="T48" fmla="*/ 41069617 w 192"/>
              <a:gd name="T49" fmla="*/ 17454774 h 192"/>
              <a:gd name="T50" fmla="*/ 56715422 w 192"/>
              <a:gd name="T51" fmla="*/ 7757240 h 192"/>
              <a:gd name="T52" fmla="*/ 74316828 w 192"/>
              <a:gd name="T53" fmla="*/ 1939310 h 192"/>
              <a:gd name="T54" fmla="*/ 93874828 w 192"/>
              <a:gd name="T55" fmla="*/ 0 h 192"/>
              <a:gd name="T56" fmla="*/ 93874828 w 192"/>
              <a:gd name="T57" fmla="*/ 0 h 192"/>
              <a:gd name="T58" fmla="*/ 113431836 w 192"/>
              <a:gd name="T59" fmla="*/ 1939310 h 192"/>
              <a:gd name="T60" fmla="*/ 129077641 w 192"/>
              <a:gd name="T61" fmla="*/ 7757240 h 192"/>
              <a:gd name="T62" fmla="*/ 146679047 w 192"/>
              <a:gd name="T63" fmla="*/ 17454774 h 192"/>
              <a:gd name="T64" fmla="*/ 160368258 w 192"/>
              <a:gd name="T65" fmla="*/ 27152308 h 192"/>
              <a:gd name="T66" fmla="*/ 170147258 w 192"/>
              <a:gd name="T67" fmla="*/ 40727478 h 192"/>
              <a:gd name="T68" fmla="*/ 179926258 w 192"/>
              <a:gd name="T69" fmla="*/ 56242942 h 192"/>
              <a:gd name="T70" fmla="*/ 185793063 w 192"/>
              <a:gd name="T71" fmla="*/ 73697716 h 192"/>
              <a:gd name="T72" fmla="*/ 187748664 w 192"/>
              <a:gd name="T73" fmla="*/ 93092784 h 192"/>
              <a:gd name="T74" fmla="*/ 187748664 w 192"/>
              <a:gd name="T75" fmla="*/ 93092784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chemeClr val="accent6">
              <a:lumMod val="75000"/>
            </a:schemeClr>
          </a:solidFill>
          <a:ln>
            <a:noFill/>
          </a:ln>
          <a:extLst/>
        </p:spPr>
        <p:txBody>
          <a:bodyPr lIns="121914" tIns="60957" rIns="121914" bIns="60957"/>
          <a:lstStyle/>
          <a:p>
            <a:pPr defTabSz="1219140"/>
            <a:endParaRPr lang="zh-CN" altLang="en-US" sz="2400" kern="0">
              <a:solidFill>
                <a:sysClr val="windowText" lastClr="000000"/>
              </a:solidFill>
              <a:latin typeface="微软雅黑" pitchFamily="34" charset="-122"/>
              <a:ea typeface="微软雅黑" pitchFamily="34" charset="-122"/>
            </a:endParaRPr>
          </a:p>
        </p:txBody>
      </p:sp>
      <p:sp>
        <p:nvSpPr>
          <p:cNvPr id="9" name="Freeform 122"/>
          <p:cNvSpPr>
            <a:spLocks/>
          </p:cNvSpPr>
          <p:nvPr/>
        </p:nvSpPr>
        <p:spPr bwMode="auto">
          <a:xfrm>
            <a:off x="4503847" y="2676882"/>
            <a:ext cx="316684" cy="316685"/>
          </a:xfrm>
          <a:custGeom>
            <a:avLst/>
            <a:gdLst>
              <a:gd name="T0" fmla="*/ 233121011 w 240"/>
              <a:gd name="T1" fmla="*/ 116560999 h 240"/>
              <a:gd name="T2" fmla="*/ 233121011 w 240"/>
              <a:gd name="T3" fmla="*/ 116560999 h 240"/>
              <a:gd name="T4" fmla="*/ 231178451 w 240"/>
              <a:gd name="T5" fmla="*/ 128217394 h 240"/>
              <a:gd name="T6" fmla="*/ 231178451 w 240"/>
              <a:gd name="T7" fmla="*/ 139872804 h 240"/>
              <a:gd name="T8" fmla="*/ 223407225 w 240"/>
              <a:gd name="T9" fmla="*/ 161243027 h 240"/>
              <a:gd name="T10" fmla="*/ 211751865 w 240"/>
              <a:gd name="T11" fmla="*/ 180669696 h 240"/>
              <a:gd name="T12" fmla="*/ 198152958 w 240"/>
              <a:gd name="T13" fmla="*/ 198153796 h 240"/>
              <a:gd name="T14" fmla="*/ 180668932 w 240"/>
              <a:gd name="T15" fmla="*/ 211752760 h 240"/>
              <a:gd name="T16" fmla="*/ 161242345 w 240"/>
              <a:gd name="T17" fmla="*/ 223408170 h 240"/>
              <a:gd name="T18" fmla="*/ 139872213 w 240"/>
              <a:gd name="T19" fmla="*/ 229236860 h 240"/>
              <a:gd name="T20" fmla="*/ 128216852 w 240"/>
              <a:gd name="T21" fmla="*/ 231179429 h 240"/>
              <a:gd name="T22" fmla="*/ 116560506 w 240"/>
              <a:gd name="T23" fmla="*/ 233121997 h 240"/>
              <a:gd name="T24" fmla="*/ 116560506 w 240"/>
              <a:gd name="T25" fmla="*/ 233121997 h 240"/>
              <a:gd name="T26" fmla="*/ 104904160 w 240"/>
              <a:gd name="T27" fmla="*/ 231179429 h 240"/>
              <a:gd name="T28" fmla="*/ 93248799 w 240"/>
              <a:gd name="T29" fmla="*/ 229236860 h 240"/>
              <a:gd name="T30" fmla="*/ 69936106 w 240"/>
              <a:gd name="T31" fmla="*/ 223408170 h 240"/>
              <a:gd name="T32" fmla="*/ 50509520 w 240"/>
              <a:gd name="T33" fmla="*/ 211752760 h 240"/>
              <a:gd name="T34" fmla="*/ 33025493 w 240"/>
              <a:gd name="T35" fmla="*/ 198153796 h 240"/>
              <a:gd name="T36" fmla="*/ 19426587 w 240"/>
              <a:gd name="T37" fmla="*/ 180669696 h 240"/>
              <a:gd name="T38" fmla="*/ 7770240 w 240"/>
              <a:gd name="T39" fmla="*/ 161243027 h 240"/>
              <a:gd name="T40" fmla="*/ 1942560 w 240"/>
              <a:gd name="T41" fmla="*/ 139872804 h 240"/>
              <a:gd name="T42" fmla="*/ 0 w 240"/>
              <a:gd name="T43" fmla="*/ 128217394 h 240"/>
              <a:gd name="T44" fmla="*/ 0 w 240"/>
              <a:gd name="T45" fmla="*/ 116560999 h 240"/>
              <a:gd name="T46" fmla="*/ 0 w 240"/>
              <a:gd name="T47" fmla="*/ 116560999 h 240"/>
              <a:gd name="T48" fmla="*/ 0 w 240"/>
              <a:gd name="T49" fmla="*/ 104904603 h 240"/>
              <a:gd name="T50" fmla="*/ 1942560 w 240"/>
              <a:gd name="T51" fmla="*/ 93249193 h 240"/>
              <a:gd name="T52" fmla="*/ 7770240 w 240"/>
              <a:gd name="T53" fmla="*/ 69936402 h 240"/>
              <a:gd name="T54" fmla="*/ 19426587 w 240"/>
              <a:gd name="T55" fmla="*/ 50509733 h 240"/>
              <a:gd name="T56" fmla="*/ 33025493 w 240"/>
              <a:gd name="T57" fmla="*/ 33025633 h 240"/>
              <a:gd name="T58" fmla="*/ 50509520 w 240"/>
              <a:gd name="T59" fmla="*/ 19426669 h 240"/>
              <a:gd name="T60" fmla="*/ 69936106 w 240"/>
              <a:gd name="T61" fmla="*/ 7770273 h 240"/>
              <a:gd name="T62" fmla="*/ 93248799 w 240"/>
              <a:gd name="T63" fmla="*/ 1942568 h 240"/>
              <a:gd name="T64" fmla="*/ 104904160 w 240"/>
              <a:gd name="T65" fmla="*/ 0 h 240"/>
              <a:gd name="T66" fmla="*/ 116560506 w 240"/>
              <a:gd name="T67" fmla="*/ 0 h 240"/>
              <a:gd name="T68" fmla="*/ 116560506 w 240"/>
              <a:gd name="T69" fmla="*/ 0 h 240"/>
              <a:gd name="T70" fmla="*/ 128216852 w 240"/>
              <a:gd name="T71" fmla="*/ 0 h 240"/>
              <a:gd name="T72" fmla="*/ 139872213 w 240"/>
              <a:gd name="T73" fmla="*/ 1942568 h 240"/>
              <a:gd name="T74" fmla="*/ 161242345 w 240"/>
              <a:gd name="T75" fmla="*/ 7770273 h 240"/>
              <a:gd name="T76" fmla="*/ 180668932 w 240"/>
              <a:gd name="T77" fmla="*/ 19426669 h 240"/>
              <a:gd name="T78" fmla="*/ 198152958 w 240"/>
              <a:gd name="T79" fmla="*/ 33025633 h 240"/>
              <a:gd name="T80" fmla="*/ 211751865 w 240"/>
              <a:gd name="T81" fmla="*/ 50509733 h 240"/>
              <a:gd name="T82" fmla="*/ 223407225 w 240"/>
              <a:gd name="T83" fmla="*/ 69936402 h 240"/>
              <a:gd name="T84" fmla="*/ 231178451 w 240"/>
              <a:gd name="T85" fmla="*/ 93249193 h 240"/>
              <a:gd name="T86" fmla="*/ 231178451 w 240"/>
              <a:gd name="T87" fmla="*/ 104904603 h 240"/>
              <a:gd name="T88" fmla="*/ 233121011 w 240"/>
              <a:gd name="T89" fmla="*/ 116560999 h 240"/>
              <a:gd name="T90" fmla="*/ 233121011 w 240"/>
              <a:gd name="T91" fmla="*/ 116560999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chemeClr val="accent6">
              <a:lumMod val="75000"/>
            </a:schemeClr>
          </a:solidFill>
          <a:ln>
            <a:noFill/>
          </a:ln>
          <a:extLst/>
        </p:spPr>
        <p:txBody>
          <a:bodyPr lIns="121914" tIns="60957" rIns="121914" bIns="60957"/>
          <a:lstStyle/>
          <a:p>
            <a:pPr defTabSz="1219140"/>
            <a:endParaRPr lang="zh-CN" altLang="en-US" sz="2400" kern="0">
              <a:solidFill>
                <a:sysClr val="windowText" lastClr="000000"/>
              </a:solidFill>
              <a:latin typeface="微软雅黑" pitchFamily="34" charset="-122"/>
              <a:ea typeface="微软雅黑" pitchFamily="34" charset="-122"/>
            </a:endParaRPr>
          </a:p>
        </p:txBody>
      </p:sp>
      <p:sp>
        <p:nvSpPr>
          <p:cNvPr id="10" name="Freeform 123"/>
          <p:cNvSpPr>
            <a:spLocks/>
          </p:cNvSpPr>
          <p:nvPr/>
        </p:nvSpPr>
        <p:spPr bwMode="auto">
          <a:xfrm>
            <a:off x="4192276" y="3031239"/>
            <a:ext cx="255047" cy="248672"/>
          </a:xfrm>
          <a:custGeom>
            <a:avLst/>
            <a:gdLst>
              <a:gd name="T0" fmla="*/ 187748664 w 192"/>
              <a:gd name="T1" fmla="*/ 90563894 h 190"/>
              <a:gd name="T2" fmla="*/ 187748664 w 192"/>
              <a:gd name="T3" fmla="*/ 90563894 h 190"/>
              <a:gd name="T4" fmla="*/ 185793063 w 192"/>
              <a:gd name="T5" fmla="*/ 109833722 h 190"/>
              <a:gd name="T6" fmla="*/ 179926258 w 192"/>
              <a:gd name="T7" fmla="*/ 127175786 h 190"/>
              <a:gd name="T8" fmla="*/ 170147258 w 192"/>
              <a:gd name="T9" fmla="*/ 142591063 h 190"/>
              <a:gd name="T10" fmla="*/ 160368258 w 192"/>
              <a:gd name="T11" fmla="*/ 156078574 h 190"/>
              <a:gd name="T12" fmla="*/ 146679047 w 192"/>
              <a:gd name="T13" fmla="*/ 167640276 h 190"/>
              <a:gd name="T14" fmla="*/ 129077641 w 192"/>
              <a:gd name="T15" fmla="*/ 175348403 h 190"/>
              <a:gd name="T16" fmla="*/ 113431836 w 192"/>
              <a:gd name="T17" fmla="*/ 181128765 h 190"/>
              <a:gd name="T18" fmla="*/ 93874828 w 192"/>
              <a:gd name="T19" fmla="*/ 183055552 h 190"/>
              <a:gd name="T20" fmla="*/ 93874828 w 192"/>
              <a:gd name="T21" fmla="*/ 183055552 h 190"/>
              <a:gd name="T22" fmla="*/ 74316828 w 192"/>
              <a:gd name="T23" fmla="*/ 181128765 h 190"/>
              <a:gd name="T24" fmla="*/ 56715422 w 192"/>
              <a:gd name="T25" fmla="*/ 175348403 h 190"/>
              <a:gd name="T26" fmla="*/ 41069617 w 192"/>
              <a:gd name="T27" fmla="*/ 167640276 h 190"/>
              <a:gd name="T28" fmla="*/ 27380406 w 192"/>
              <a:gd name="T29" fmla="*/ 156078574 h 190"/>
              <a:gd name="T30" fmla="*/ 15645805 w 192"/>
              <a:gd name="T31" fmla="*/ 142591063 h 190"/>
              <a:gd name="T32" fmla="*/ 7822406 w 192"/>
              <a:gd name="T33" fmla="*/ 127175786 h 190"/>
              <a:gd name="T34" fmla="*/ 1955602 w 192"/>
              <a:gd name="T35" fmla="*/ 109833722 h 190"/>
              <a:gd name="T36" fmla="*/ 0 w 192"/>
              <a:gd name="T37" fmla="*/ 90563894 h 190"/>
              <a:gd name="T38" fmla="*/ 0 w 192"/>
              <a:gd name="T39" fmla="*/ 90563894 h 190"/>
              <a:gd name="T40" fmla="*/ 1955602 w 192"/>
              <a:gd name="T41" fmla="*/ 73221830 h 190"/>
              <a:gd name="T42" fmla="*/ 7822406 w 192"/>
              <a:gd name="T43" fmla="*/ 55879766 h 190"/>
              <a:gd name="T44" fmla="*/ 15645805 w 192"/>
              <a:gd name="T45" fmla="*/ 40464490 h 190"/>
              <a:gd name="T46" fmla="*/ 27380406 w 192"/>
              <a:gd name="T47" fmla="*/ 26976978 h 190"/>
              <a:gd name="T48" fmla="*/ 41069617 w 192"/>
              <a:gd name="T49" fmla="*/ 15415276 h 190"/>
              <a:gd name="T50" fmla="*/ 56715422 w 192"/>
              <a:gd name="T51" fmla="*/ 7707149 h 190"/>
              <a:gd name="T52" fmla="*/ 74316828 w 192"/>
              <a:gd name="T53" fmla="*/ 1926787 h 190"/>
              <a:gd name="T54" fmla="*/ 93874828 w 192"/>
              <a:gd name="T55" fmla="*/ 0 h 190"/>
              <a:gd name="T56" fmla="*/ 93874828 w 192"/>
              <a:gd name="T57" fmla="*/ 0 h 190"/>
              <a:gd name="T58" fmla="*/ 113431836 w 192"/>
              <a:gd name="T59" fmla="*/ 1926787 h 190"/>
              <a:gd name="T60" fmla="*/ 129077641 w 192"/>
              <a:gd name="T61" fmla="*/ 7707149 h 190"/>
              <a:gd name="T62" fmla="*/ 146679047 w 192"/>
              <a:gd name="T63" fmla="*/ 15415276 h 190"/>
              <a:gd name="T64" fmla="*/ 160368258 w 192"/>
              <a:gd name="T65" fmla="*/ 26976978 h 190"/>
              <a:gd name="T66" fmla="*/ 170147258 w 192"/>
              <a:gd name="T67" fmla="*/ 40464490 h 190"/>
              <a:gd name="T68" fmla="*/ 179926258 w 192"/>
              <a:gd name="T69" fmla="*/ 55879766 h 190"/>
              <a:gd name="T70" fmla="*/ 185793063 w 192"/>
              <a:gd name="T71" fmla="*/ 73221830 h 190"/>
              <a:gd name="T72" fmla="*/ 187748664 w 192"/>
              <a:gd name="T73" fmla="*/ 90563894 h 190"/>
              <a:gd name="T74" fmla="*/ 187748664 w 192"/>
              <a:gd name="T75" fmla="*/ 90563894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chemeClr val="accent6">
              <a:lumMod val="75000"/>
            </a:schemeClr>
          </a:solidFill>
          <a:ln>
            <a:noFill/>
          </a:ln>
          <a:extLst/>
        </p:spPr>
        <p:txBody>
          <a:bodyPr lIns="121914" tIns="60957" rIns="121914" bIns="60957"/>
          <a:lstStyle/>
          <a:p>
            <a:pPr defTabSz="1219140"/>
            <a:endParaRPr lang="zh-CN" altLang="en-US" sz="2400" kern="0">
              <a:solidFill>
                <a:sysClr val="windowText" lastClr="000000"/>
              </a:solidFill>
              <a:latin typeface="微软雅黑" pitchFamily="34" charset="-122"/>
              <a:ea typeface="微软雅黑" pitchFamily="34" charset="-122"/>
            </a:endParaRPr>
          </a:p>
        </p:txBody>
      </p:sp>
      <p:sp>
        <p:nvSpPr>
          <p:cNvPr id="11" name="Freeform 124"/>
          <p:cNvSpPr>
            <a:spLocks/>
          </p:cNvSpPr>
          <p:nvPr/>
        </p:nvSpPr>
        <p:spPr bwMode="auto">
          <a:xfrm>
            <a:off x="4494351" y="3031239"/>
            <a:ext cx="250798" cy="248672"/>
          </a:xfrm>
          <a:custGeom>
            <a:avLst/>
            <a:gdLst>
              <a:gd name="T0" fmla="*/ 184619633 w 190"/>
              <a:gd name="T1" fmla="*/ 90563894 h 190"/>
              <a:gd name="T2" fmla="*/ 184619633 w 190"/>
              <a:gd name="T3" fmla="*/ 90563894 h 190"/>
              <a:gd name="T4" fmla="*/ 182676382 w 190"/>
              <a:gd name="T5" fmla="*/ 109833722 h 190"/>
              <a:gd name="T6" fmla="*/ 176846631 w 190"/>
              <a:gd name="T7" fmla="*/ 127175786 h 190"/>
              <a:gd name="T8" fmla="*/ 169072644 w 190"/>
              <a:gd name="T9" fmla="*/ 142591063 h 190"/>
              <a:gd name="T10" fmla="*/ 157412155 w 190"/>
              <a:gd name="T11" fmla="*/ 156078574 h 190"/>
              <a:gd name="T12" fmla="*/ 143809403 w 190"/>
              <a:gd name="T13" fmla="*/ 167640276 h 190"/>
              <a:gd name="T14" fmla="*/ 128262413 w 190"/>
              <a:gd name="T15" fmla="*/ 175348403 h 190"/>
              <a:gd name="T16" fmla="*/ 110772174 w 190"/>
              <a:gd name="T17" fmla="*/ 181128765 h 190"/>
              <a:gd name="T18" fmla="*/ 91337698 w 190"/>
              <a:gd name="T19" fmla="*/ 183055552 h 190"/>
              <a:gd name="T20" fmla="*/ 91337698 w 190"/>
              <a:gd name="T21" fmla="*/ 183055552 h 190"/>
              <a:gd name="T22" fmla="*/ 73847459 w 190"/>
              <a:gd name="T23" fmla="*/ 181128765 h 190"/>
              <a:gd name="T24" fmla="*/ 56357219 w 190"/>
              <a:gd name="T25" fmla="*/ 175348403 h 190"/>
              <a:gd name="T26" fmla="*/ 40810230 w 190"/>
              <a:gd name="T27" fmla="*/ 167640276 h 190"/>
              <a:gd name="T28" fmla="*/ 27207477 w 190"/>
              <a:gd name="T29" fmla="*/ 156078574 h 190"/>
              <a:gd name="T30" fmla="*/ 15546989 w 190"/>
              <a:gd name="T31" fmla="*/ 142591063 h 190"/>
              <a:gd name="T32" fmla="*/ 7773002 w 190"/>
              <a:gd name="T33" fmla="*/ 127175786 h 190"/>
              <a:gd name="T34" fmla="*/ 1943250 w 190"/>
              <a:gd name="T35" fmla="*/ 109833722 h 190"/>
              <a:gd name="T36" fmla="*/ 0 w 190"/>
              <a:gd name="T37" fmla="*/ 90563894 h 190"/>
              <a:gd name="T38" fmla="*/ 0 w 190"/>
              <a:gd name="T39" fmla="*/ 90563894 h 190"/>
              <a:gd name="T40" fmla="*/ 1943250 w 190"/>
              <a:gd name="T41" fmla="*/ 73221830 h 190"/>
              <a:gd name="T42" fmla="*/ 7773002 w 190"/>
              <a:gd name="T43" fmla="*/ 55879766 h 190"/>
              <a:gd name="T44" fmla="*/ 15546989 w 190"/>
              <a:gd name="T45" fmla="*/ 40464490 h 190"/>
              <a:gd name="T46" fmla="*/ 27207477 w 190"/>
              <a:gd name="T47" fmla="*/ 26976978 h 190"/>
              <a:gd name="T48" fmla="*/ 40810230 w 190"/>
              <a:gd name="T49" fmla="*/ 15415276 h 190"/>
              <a:gd name="T50" fmla="*/ 56357219 w 190"/>
              <a:gd name="T51" fmla="*/ 7707149 h 190"/>
              <a:gd name="T52" fmla="*/ 73847459 w 190"/>
              <a:gd name="T53" fmla="*/ 1926787 h 190"/>
              <a:gd name="T54" fmla="*/ 91337698 w 190"/>
              <a:gd name="T55" fmla="*/ 0 h 190"/>
              <a:gd name="T56" fmla="*/ 91337698 w 190"/>
              <a:gd name="T57" fmla="*/ 0 h 190"/>
              <a:gd name="T58" fmla="*/ 110772174 w 190"/>
              <a:gd name="T59" fmla="*/ 1926787 h 190"/>
              <a:gd name="T60" fmla="*/ 128262413 w 190"/>
              <a:gd name="T61" fmla="*/ 7707149 h 190"/>
              <a:gd name="T62" fmla="*/ 143809403 w 190"/>
              <a:gd name="T63" fmla="*/ 15415276 h 190"/>
              <a:gd name="T64" fmla="*/ 157412155 w 190"/>
              <a:gd name="T65" fmla="*/ 26976978 h 190"/>
              <a:gd name="T66" fmla="*/ 169072644 w 190"/>
              <a:gd name="T67" fmla="*/ 40464490 h 190"/>
              <a:gd name="T68" fmla="*/ 176846631 w 190"/>
              <a:gd name="T69" fmla="*/ 55879766 h 190"/>
              <a:gd name="T70" fmla="*/ 182676382 w 190"/>
              <a:gd name="T71" fmla="*/ 73221830 h 190"/>
              <a:gd name="T72" fmla="*/ 184619633 w 190"/>
              <a:gd name="T73" fmla="*/ 90563894 h 190"/>
              <a:gd name="T74" fmla="*/ 184619633 w 190"/>
              <a:gd name="T75" fmla="*/ 90563894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chemeClr val="accent6">
              <a:lumMod val="75000"/>
            </a:schemeClr>
          </a:solidFill>
          <a:ln>
            <a:noFill/>
          </a:ln>
          <a:extLst/>
        </p:spPr>
        <p:txBody>
          <a:bodyPr lIns="121914" tIns="60957" rIns="121914" bIns="60957"/>
          <a:lstStyle/>
          <a:p>
            <a:pPr defTabSz="1219140"/>
            <a:endParaRPr lang="zh-CN" altLang="en-US" sz="2400" kern="0">
              <a:solidFill>
                <a:sysClr val="windowText" lastClr="000000"/>
              </a:solidFill>
              <a:latin typeface="微软雅黑" pitchFamily="34" charset="-122"/>
              <a:ea typeface="微软雅黑" pitchFamily="34" charset="-122"/>
            </a:endParaRPr>
          </a:p>
        </p:txBody>
      </p:sp>
      <p:sp>
        <p:nvSpPr>
          <p:cNvPr id="12" name="矩形 1"/>
          <p:cNvSpPr>
            <a:spLocks noChangeArrowheads="1"/>
          </p:cNvSpPr>
          <p:nvPr/>
        </p:nvSpPr>
        <p:spPr bwMode="auto">
          <a:xfrm>
            <a:off x="6669142" y="1022876"/>
            <a:ext cx="2295346" cy="1415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14" tIns="60957" rIns="121914" bIns="60957">
            <a:spAutoFit/>
          </a:bodyPr>
          <a:lstStyle/>
          <a:p>
            <a:pPr algn="just" defTabSz="1219170" fontAlgn="base">
              <a:lnSpc>
                <a:spcPct val="150000"/>
              </a:lnSpc>
              <a:spcBef>
                <a:spcPct val="0"/>
              </a:spcBef>
              <a:spcAft>
                <a:spcPct val="0"/>
              </a:spcAft>
            </a:pPr>
            <a:r>
              <a:rPr lang="zh-CN" altLang="en-US" sz="1600" b="1" dirty="0">
                <a:solidFill>
                  <a:srgbClr val="595959"/>
                </a:solidFill>
                <a:latin typeface="微软雅黑" pitchFamily="34" charset="-122"/>
                <a:ea typeface="微软雅黑" pitchFamily="34" charset="-122"/>
              </a:rPr>
              <a:t>此处添加标题内容</a:t>
            </a:r>
            <a:endParaRPr lang="en-US" altLang="zh-CN" sz="1600" b="1" dirty="0">
              <a:solidFill>
                <a:srgbClr val="595959"/>
              </a:solidFill>
              <a:latin typeface="微软雅黑" pitchFamily="34" charset="-122"/>
              <a:ea typeface="微软雅黑" pitchFamily="34" charset="-122"/>
            </a:endParaRPr>
          </a:p>
          <a:p>
            <a:pPr algn="just" defTabSz="1219170" fontAlgn="base">
              <a:lnSpc>
                <a:spcPct val="150000"/>
              </a:lnSpc>
              <a:spcBef>
                <a:spcPct val="0"/>
              </a:spcBef>
              <a:spcAft>
                <a:spcPct val="0"/>
              </a:spcAft>
            </a:pPr>
            <a:r>
              <a:rPr lang="zh-CN" altLang="en-US" sz="1400" dirty="0">
                <a:solidFill>
                  <a:srgbClr val="595959"/>
                </a:solidFill>
                <a:latin typeface="微软雅黑" pitchFamily="34" charset="-122"/>
                <a:ea typeface="微软雅黑" pitchFamily="34" charset="-122"/>
              </a:rPr>
              <a:t>点击此处添加内容</a:t>
            </a:r>
            <a:endParaRPr lang="en-US" altLang="zh-CN" sz="1400" dirty="0">
              <a:solidFill>
                <a:srgbClr val="595959"/>
              </a:solidFill>
              <a:latin typeface="微软雅黑" pitchFamily="34" charset="-122"/>
              <a:ea typeface="微软雅黑" pitchFamily="34" charset="-122"/>
            </a:endParaRPr>
          </a:p>
          <a:p>
            <a:pPr algn="just" defTabSz="1219170" fontAlgn="base">
              <a:lnSpc>
                <a:spcPct val="150000"/>
              </a:lnSpc>
              <a:spcBef>
                <a:spcPct val="0"/>
              </a:spcBef>
              <a:spcAft>
                <a:spcPct val="0"/>
              </a:spcAft>
            </a:pPr>
            <a:r>
              <a:rPr lang="zh-CN" altLang="en-US" sz="1400" dirty="0">
                <a:solidFill>
                  <a:srgbClr val="595959"/>
                </a:solidFill>
                <a:latin typeface="微软雅黑" pitchFamily="34" charset="-122"/>
                <a:ea typeface="微软雅黑" pitchFamily="34" charset="-122"/>
              </a:rPr>
              <a:t>点击此处添加内容</a:t>
            </a:r>
            <a:endParaRPr lang="zh-CN" altLang="zh-CN" sz="1400" dirty="0">
              <a:solidFill>
                <a:srgbClr val="595959"/>
              </a:solidFill>
              <a:latin typeface="微软雅黑" pitchFamily="34" charset="-122"/>
              <a:ea typeface="微软雅黑" pitchFamily="34" charset="-122"/>
            </a:endParaRPr>
          </a:p>
          <a:p>
            <a:pPr algn="just" defTabSz="1219170" fontAlgn="base">
              <a:lnSpc>
                <a:spcPct val="150000"/>
              </a:lnSpc>
              <a:spcBef>
                <a:spcPct val="0"/>
              </a:spcBef>
              <a:spcAft>
                <a:spcPct val="0"/>
              </a:spcAft>
            </a:pPr>
            <a:endParaRPr lang="zh-CN" altLang="zh-CN" sz="1200" b="1" dirty="0">
              <a:solidFill>
                <a:srgbClr val="595959"/>
              </a:solidFill>
              <a:latin typeface="微软雅黑" pitchFamily="34" charset="-122"/>
              <a:ea typeface="微软雅黑" pitchFamily="34" charset="-122"/>
            </a:endParaRPr>
          </a:p>
        </p:txBody>
      </p:sp>
      <p:sp>
        <p:nvSpPr>
          <p:cNvPr id="13" name="任意多边形 12"/>
          <p:cNvSpPr/>
          <p:nvPr/>
        </p:nvSpPr>
        <p:spPr>
          <a:xfrm flipH="1">
            <a:off x="576670" y="1566556"/>
            <a:ext cx="3160115" cy="824651"/>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 fmla="*/ 0 w 1238249"/>
              <a:gd name="connsiteY0" fmla="*/ 581025 h 581025"/>
              <a:gd name="connsiteX1" fmla="*/ 333375 w 1238249"/>
              <a:gd name="connsiteY1" fmla="*/ 0 h 581025"/>
              <a:gd name="connsiteX2" fmla="*/ 1238250 w 1238249"/>
              <a:gd name="connsiteY2" fmla="*/ 0 h 581025"/>
              <a:gd name="connsiteX0" fmla="*/ 0 w 2896333"/>
              <a:gd name="connsiteY0" fmla="*/ 581025 h 581025"/>
              <a:gd name="connsiteX1" fmla="*/ 333375 w 2896333"/>
              <a:gd name="connsiteY1" fmla="*/ 0 h 581025"/>
              <a:gd name="connsiteX2" fmla="*/ 2896333 w 2896333"/>
              <a:gd name="connsiteY2" fmla="*/ 0 h 581025"/>
            </a:gdLst>
            <a:ahLst/>
            <a:cxnLst>
              <a:cxn ang="0">
                <a:pos x="connsiteX0" y="connsiteY0"/>
              </a:cxn>
              <a:cxn ang="0">
                <a:pos x="connsiteX1" y="connsiteY1"/>
              </a:cxn>
              <a:cxn ang="0">
                <a:pos x="connsiteX2" y="connsiteY2"/>
              </a:cxn>
            </a:cxnLst>
            <a:rect l="l" t="t" r="r" b="b"/>
            <a:pathLst>
              <a:path w="2896333" h="581025">
                <a:moveTo>
                  <a:pt x="0" y="581025"/>
                </a:moveTo>
                <a:lnTo>
                  <a:pt x="333375" y="0"/>
                </a:lnTo>
                <a:lnTo>
                  <a:pt x="2896333" y="0"/>
                </a:lnTo>
              </a:path>
            </a:pathLst>
          </a:custGeom>
          <a:noFill/>
          <a:ln w="12700" cap="flat" cmpd="sng" algn="ctr">
            <a:solidFill>
              <a:schemeClr val="bg1">
                <a:lumMod val="50000"/>
              </a:schemeClr>
            </a:solidFill>
            <a:prstDash val="dash"/>
            <a:headEnd type="oval" w="med" len="med"/>
          </a:ln>
          <a:effectLst/>
        </p:spPr>
        <p:txBody>
          <a:bodyPr lIns="121914" tIns="60957" rIns="121914" bIns="60957" anchor="ctr"/>
          <a:lstStyle/>
          <a:p>
            <a:pPr algn="ctr" defTabSz="1219140">
              <a:defRPr/>
            </a:pPr>
            <a:endParaRPr lang="zh-CN" altLang="en-US" sz="2400" kern="0">
              <a:solidFill>
                <a:sysClr val="window" lastClr="FFFFFF"/>
              </a:solidFill>
              <a:latin typeface="微软雅黑" pitchFamily="34" charset="-122"/>
              <a:ea typeface="微软雅黑" pitchFamily="34" charset="-122"/>
            </a:endParaRPr>
          </a:p>
        </p:txBody>
      </p:sp>
      <p:sp>
        <p:nvSpPr>
          <p:cNvPr id="14" name="矩形 1"/>
          <p:cNvSpPr>
            <a:spLocks noChangeArrowheads="1"/>
          </p:cNvSpPr>
          <p:nvPr/>
        </p:nvSpPr>
        <p:spPr bwMode="auto">
          <a:xfrm>
            <a:off x="974107" y="1131590"/>
            <a:ext cx="2563370" cy="1415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14" tIns="60957" rIns="121914" bIns="60957">
            <a:spAutoFit/>
          </a:bodyPr>
          <a:lstStyle/>
          <a:p>
            <a:pPr algn="just" defTabSz="1219170" fontAlgn="base">
              <a:lnSpc>
                <a:spcPct val="150000"/>
              </a:lnSpc>
              <a:spcBef>
                <a:spcPct val="0"/>
              </a:spcBef>
              <a:spcAft>
                <a:spcPct val="0"/>
              </a:spcAft>
            </a:pPr>
            <a:r>
              <a:rPr lang="zh-CN" altLang="en-US" sz="1600" b="1" dirty="0">
                <a:solidFill>
                  <a:srgbClr val="595959"/>
                </a:solidFill>
                <a:latin typeface="微软雅黑" pitchFamily="34" charset="-122"/>
                <a:ea typeface="微软雅黑" pitchFamily="34" charset="-122"/>
              </a:rPr>
              <a:t>此处添加标题内容</a:t>
            </a:r>
            <a:endParaRPr lang="en-US" altLang="zh-CN" sz="1600" b="1" dirty="0">
              <a:solidFill>
                <a:srgbClr val="595959"/>
              </a:solidFill>
              <a:latin typeface="微软雅黑" pitchFamily="34" charset="-122"/>
              <a:ea typeface="微软雅黑" pitchFamily="34" charset="-122"/>
            </a:endParaRPr>
          </a:p>
          <a:p>
            <a:pPr algn="just" defTabSz="1219170" fontAlgn="base">
              <a:lnSpc>
                <a:spcPct val="150000"/>
              </a:lnSpc>
              <a:spcBef>
                <a:spcPct val="0"/>
              </a:spcBef>
              <a:spcAft>
                <a:spcPct val="0"/>
              </a:spcAft>
            </a:pPr>
            <a:r>
              <a:rPr lang="zh-CN" altLang="en-US" sz="1400" dirty="0">
                <a:solidFill>
                  <a:srgbClr val="595959"/>
                </a:solidFill>
                <a:latin typeface="微软雅黑" pitchFamily="34" charset="-122"/>
                <a:ea typeface="微软雅黑" pitchFamily="34" charset="-122"/>
              </a:rPr>
              <a:t>点击此处添加内容</a:t>
            </a:r>
            <a:endParaRPr lang="en-US" altLang="zh-CN" sz="1400" dirty="0">
              <a:solidFill>
                <a:srgbClr val="595959"/>
              </a:solidFill>
              <a:latin typeface="微软雅黑" pitchFamily="34" charset="-122"/>
              <a:ea typeface="微软雅黑" pitchFamily="34" charset="-122"/>
            </a:endParaRPr>
          </a:p>
          <a:p>
            <a:pPr algn="just" defTabSz="1219170" fontAlgn="base">
              <a:lnSpc>
                <a:spcPct val="150000"/>
              </a:lnSpc>
              <a:spcBef>
                <a:spcPct val="0"/>
              </a:spcBef>
              <a:spcAft>
                <a:spcPct val="0"/>
              </a:spcAft>
            </a:pPr>
            <a:r>
              <a:rPr lang="zh-CN" altLang="en-US" sz="1400" dirty="0">
                <a:solidFill>
                  <a:srgbClr val="595959"/>
                </a:solidFill>
                <a:latin typeface="微软雅黑" pitchFamily="34" charset="-122"/>
                <a:ea typeface="微软雅黑" pitchFamily="34" charset="-122"/>
              </a:rPr>
              <a:t>点击此处添加内容</a:t>
            </a:r>
            <a:endParaRPr lang="zh-CN" altLang="zh-CN" sz="1400" dirty="0">
              <a:solidFill>
                <a:srgbClr val="595959"/>
              </a:solidFill>
              <a:latin typeface="微软雅黑" pitchFamily="34" charset="-122"/>
              <a:ea typeface="微软雅黑" pitchFamily="34" charset="-122"/>
            </a:endParaRPr>
          </a:p>
          <a:p>
            <a:pPr algn="just" defTabSz="1219170" fontAlgn="base">
              <a:lnSpc>
                <a:spcPct val="150000"/>
              </a:lnSpc>
              <a:spcBef>
                <a:spcPct val="0"/>
              </a:spcBef>
              <a:spcAft>
                <a:spcPct val="0"/>
              </a:spcAft>
            </a:pPr>
            <a:endParaRPr lang="zh-CN" altLang="zh-CN" sz="1200" b="1" dirty="0">
              <a:solidFill>
                <a:srgbClr val="595959"/>
              </a:solidFill>
              <a:latin typeface="微软雅黑" pitchFamily="34" charset="-122"/>
              <a:ea typeface="微软雅黑" pitchFamily="34" charset="-122"/>
            </a:endParaRPr>
          </a:p>
        </p:txBody>
      </p:sp>
      <p:sp>
        <p:nvSpPr>
          <p:cNvPr id="15" name="任意多边形 14"/>
          <p:cNvSpPr/>
          <p:nvPr/>
        </p:nvSpPr>
        <p:spPr>
          <a:xfrm flipH="1">
            <a:off x="576670" y="3138237"/>
            <a:ext cx="2810011" cy="831027"/>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 fmla="*/ 0 w 1238249"/>
              <a:gd name="connsiteY0" fmla="*/ 581025 h 581025"/>
              <a:gd name="connsiteX1" fmla="*/ 333375 w 1238249"/>
              <a:gd name="connsiteY1" fmla="*/ 0 h 581025"/>
              <a:gd name="connsiteX2" fmla="*/ 1238250 w 1238249"/>
              <a:gd name="connsiteY2" fmla="*/ 0 h 581025"/>
              <a:gd name="connsiteX0" fmla="*/ 0 w 2528430"/>
              <a:gd name="connsiteY0" fmla="*/ 587027 h 587027"/>
              <a:gd name="connsiteX1" fmla="*/ 333375 w 2528430"/>
              <a:gd name="connsiteY1" fmla="*/ 6002 h 587027"/>
              <a:gd name="connsiteX2" fmla="*/ 2528430 w 2528430"/>
              <a:gd name="connsiteY2" fmla="*/ 0 h 587027"/>
            </a:gdLst>
            <a:ahLst/>
            <a:cxnLst>
              <a:cxn ang="0">
                <a:pos x="connsiteX0" y="connsiteY0"/>
              </a:cxn>
              <a:cxn ang="0">
                <a:pos x="connsiteX1" y="connsiteY1"/>
              </a:cxn>
              <a:cxn ang="0">
                <a:pos x="connsiteX2" y="connsiteY2"/>
              </a:cxn>
            </a:cxnLst>
            <a:rect l="l" t="t" r="r" b="b"/>
            <a:pathLst>
              <a:path w="2528430" h="587027">
                <a:moveTo>
                  <a:pt x="0" y="587027"/>
                </a:moveTo>
                <a:lnTo>
                  <a:pt x="333375" y="6002"/>
                </a:lnTo>
                <a:lnTo>
                  <a:pt x="2528430" y="0"/>
                </a:lnTo>
              </a:path>
            </a:pathLst>
          </a:custGeom>
          <a:noFill/>
          <a:ln w="12700" cap="flat" cmpd="sng" algn="ctr">
            <a:solidFill>
              <a:schemeClr val="bg1">
                <a:lumMod val="50000"/>
              </a:schemeClr>
            </a:solidFill>
            <a:prstDash val="dash"/>
            <a:headEnd type="oval" w="med" len="med"/>
          </a:ln>
          <a:effectLst/>
        </p:spPr>
        <p:txBody>
          <a:bodyPr lIns="121914" tIns="60957" rIns="121914" bIns="60957" anchor="ctr"/>
          <a:lstStyle/>
          <a:p>
            <a:pPr algn="ctr" defTabSz="1219140">
              <a:defRPr/>
            </a:pPr>
            <a:endParaRPr lang="zh-CN" altLang="en-US" sz="2400" kern="0">
              <a:solidFill>
                <a:sysClr val="window" lastClr="FFFFFF"/>
              </a:solidFill>
              <a:latin typeface="微软雅黑" pitchFamily="34" charset="-122"/>
              <a:ea typeface="微软雅黑" pitchFamily="34" charset="-122"/>
            </a:endParaRPr>
          </a:p>
        </p:txBody>
      </p:sp>
      <p:sp>
        <p:nvSpPr>
          <p:cNvPr id="16" name="矩形 1"/>
          <p:cNvSpPr>
            <a:spLocks noChangeArrowheads="1"/>
          </p:cNvSpPr>
          <p:nvPr/>
        </p:nvSpPr>
        <p:spPr bwMode="auto">
          <a:xfrm>
            <a:off x="989508" y="2655769"/>
            <a:ext cx="2552985" cy="1138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14" tIns="60957" rIns="121914" bIns="60957">
            <a:spAutoFit/>
          </a:bodyPr>
          <a:lstStyle/>
          <a:p>
            <a:pPr algn="just" defTabSz="1219170" fontAlgn="base">
              <a:lnSpc>
                <a:spcPct val="150000"/>
              </a:lnSpc>
              <a:spcBef>
                <a:spcPct val="0"/>
              </a:spcBef>
              <a:spcAft>
                <a:spcPct val="0"/>
              </a:spcAft>
            </a:pPr>
            <a:r>
              <a:rPr lang="zh-CN" altLang="en-US" sz="1600" b="1" dirty="0">
                <a:solidFill>
                  <a:srgbClr val="595959"/>
                </a:solidFill>
                <a:latin typeface="微软雅黑" pitchFamily="34" charset="-122"/>
                <a:ea typeface="微软雅黑" pitchFamily="34" charset="-122"/>
              </a:rPr>
              <a:t>此处添加标题内容</a:t>
            </a:r>
            <a:endParaRPr lang="en-US" altLang="zh-CN" sz="1600" b="1" dirty="0">
              <a:solidFill>
                <a:srgbClr val="595959"/>
              </a:solidFill>
              <a:latin typeface="微软雅黑" pitchFamily="34" charset="-122"/>
              <a:ea typeface="微软雅黑" pitchFamily="34" charset="-122"/>
            </a:endParaRPr>
          </a:p>
          <a:p>
            <a:pPr algn="just" defTabSz="1219170" fontAlgn="base">
              <a:lnSpc>
                <a:spcPct val="150000"/>
              </a:lnSpc>
              <a:spcBef>
                <a:spcPct val="0"/>
              </a:spcBef>
              <a:spcAft>
                <a:spcPct val="0"/>
              </a:spcAft>
            </a:pPr>
            <a:r>
              <a:rPr lang="zh-CN" altLang="en-US" sz="1400" dirty="0">
                <a:solidFill>
                  <a:srgbClr val="595959"/>
                </a:solidFill>
                <a:latin typeface="微软雅黑" pitchFamily="34" charset="-122"/>
                <a:ea typeface="微软雅黑" pitchFamily="34" charset="-122"/>
              </a:rPr>
              <a:t>点击此处添加内容</a:t>
            </a:r>
            <a:endParaRPr lang="en-US" altLang="zh-CN" sz="1400" dirty="0">
              <a:solidFill>
                <a:srgbClr val="595959"/>
              </a:solidFill>
              <a:latin typeface="微软雅黑" pitchFamily="34" charset="-122"/>
              <a:ea typeface="微软雅黑" pitchFamily="34" charset="-122"/>
            </a:endParaRPr>
          </a:p>
          <a:p>
            <a:pPr algn="just" defTabSz="1219170" fontAlgn="base">
              <a:lnSpc>
                <a:spcPct val="150000"/>
              </a:lnSpc>
              <a:spcBef>
                <a:spcPct val="0"/>
              </a:spcBef>
              <a:spcAft>
                <a:spcPct val="0"/>
              </a:spcAft>
            </a:pPr>
            <a:r>
              <a:rPr lang="zh-CN" altLang="en-US" sz="1400" dirty="0">
                <a:solidFill>
                  <a:srgbClr val="595959"/>
                </a:solidFill>
                <a:latin typeface="微软雅黑" pitchFamily="34" charset="-122"/>
                <a:ea typeface="微软雅黑" pitchFamily="34" charset="-122"/>
              </a:rPr>
              <a:t>点击此处添加内容</a:t>
            </a:r>
            <a:endParaRPr lang="zh-CN" altLang="zh-CN" sz="1400" dirty="0">
              <a:solidFill>
                <a:srgbClr val="595959"/>
              </a:solidFill>
              <a:latin typeface="微软雅黑" pitchFamily="34" charset="-122"/>
              <a:ea typeface="微软雅黑" pitchFamily="34" charset="-122"/>
            </a:endParaRPr>
          </a:p>
        </p:txBody>
      </p:sp>
      <p:sp>
        <p:nvSpPr>
          <p:cNvPr id="17" name="矩形 1"/>
          <p:cNvSpPr>
            <a:spLocks noChangeArrowheads="1"/>
          </p:cNvSpPr>
          <p:nvPr/>
        </p:nvSpPr>
        <p:spPr bwMode="auto">
          <a:xfrm>
            <a:off x="6662651" y="2859782"/>
            <a:ext cx="1900511" cy="1508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14" tIns="60957" rIns="121914" bIns="60957">
            <a:spAutoFit/>
          </a:bodyPr>
          <a:lstStyle/>
          <a:p>
            <a:pPr algn="just" defTabSz="1219140">
              <a:lnSpc>
                <a:spcPct val="150000"/>
              </a:lnSpc>
            </a:pPr>
            <a:r>
              <a:rPr lang="zh-CN" altLang="en-US" sz="1600" b="1" kern="0" dirty="0">
                <a:solidFill>
                  <a:srgbClr val="595959"/>
                </a:solidFill>
                <a:latin typeface="微软雅黑" pitchFamily="34" charset="-122"/>
                <a:ea typeface="微软雅黑" pitchFamily="34" charset="-122"/>
              </a:rPr>
              <a:t>此处添加标题内容</a:t>
            </a:r>
            <a:endParaRPr lang="en-US" altLang="zh-CN" sz="1600" b="1" kern="0" dirty="0">
              <a:solidFill>
                <a:srgbClr val="595959"/>
              </a:solidFill>
              <a:latin typeface="微软雅黑" pitchFamily="34" charset="-122"/>
              <a:ea typeface="微软雅黑" pitchFamily="34" charset="-122"/>
            </a:endParaRPr>
          </a:p>
          <a:p>
            <a:pPr algn="just" defTabSz="1219140">
              <a:lnSpc>
                <a:spcPct val="150000"/>
              </a:lnSpc>
            </a:pPr>
            <a:r>
              <a:rPr lang="zh-CN" altLang="en-US" sz="1400" kern="0" dirty="0">
                <a:solidFill>
                  <a:srgbClr val="595959"/>
                </a:solidFill>
                <a:latin typeface="微软雅黑" pitchFamily="34" charset="-122"/>
                <a:ea typeface="微软雅黑" pitchFamily="34" charset="-122"/>
              </a:rPr>
              <a:t>点击此处添加内容</a:t>
            </a:r>
            <a:endParaRPr lang="en-US" altLang="zh-CN" sz="1400" kern="0" dirty="0">
              <a:solidFill>
                <a:srgbClr val="595959"/>
              </a:solidFill>
              <a:latin typeface="微软雅黑" pitchFamily="34" charset="-122"/>
              <a:ea typeface="微软雅黑" pitchFamily="34" charset="-122"/>
            </a:endParaRPr>
          </a:p>
          <a:p>
            <a:pPr algn="just" defTabSz="1219140">
              <a:lnSpc>
                <a:spcPct val="150000"/>
              </a:lnSpc>
            </a:pPr>
            <a:r>
              <a:rPr lang="zh-CN" altLang="en-US" sz="1400" kern="0" dirty="0">
                <a:solidFill>
                  <a:srgbClr val="595959"/>
                </a:solidFill>
                <a:latin typeface="微软雅黑" pitchFamily="34" charset="-122"/>
                <a:ea typeface="微软雅黑" pitchFamily="34" charset="-122"/>
              </a:rPr>
              <a:t>点击此处添加内容</a:t>
            </a:r>
            <a:endParaRPr lang="zh-CN" altLang="zh-CN" sz="1400" kern="0" dirty="0">
              <a:solidFill>
                <a:srgbClr val="595959"/>
              </a:solidFill>
              <a:latin typeface="微软雅黑" pitchFamily="34" charset="-122"/>
              <a:ea typeface="微软雅黑" pitchFamily="34" charset="-122"/>
            </a:endParaRPr>
          </a:p>
          <a:p>
            <a:pPr algn="just" defTabSz="1219140">
              <a:lnSpc>
                <a:spcPct val="150000"/>
              </a:lnSpc>
            </a:pPr>
            <a:endParaRPr lang="zh-CN" altLang="zh-CN" sz="1600" kern="0" dirty="0">
              <a:solidFill>
                <a:sysClr val="windowText" lastClr="000000"/>
              </a:solidFill>
              <a:latin typeface="微软雅黑" pitchFamily="34" charset="-122"/>
              <a:ea typeface="微软雅黑" pitchFamily="34" charset="-122"/>
            </a:endParaRPr>
          </a:p>
        </p:txBody>
      </p:sp>
      <p:sp>
        <p:nvSpPr>
          <p:cNvPr id="18" name="Freeform 11"/>
          <p:cNvSpPr>
            <a:spLocks/>
          </p:cNvSpPr>
          <p:nvPr/>
        </p:nvSpPr>
        <p:spPr bwMode="auto">
          <a:xfrm>
            <a:off x="6303460" y="1068925"/>
            <a:ext cx="359191" cy="314558"/>
          </a:xfrm>
          <a:custGeom>
            <a:avLst/>
            <a:gdLst>
              <a:gd name="T0" fmla="*/ 150135761 w 478"/>
              <a:gd name="T1" fmla="*/ 22539537 h 420"/>
              <a:gd name="T2" fmla="*/ 148879634 w 478"/>
              <a:gd name="T3" fmla="*/ 13774223 h 420"/>
              <a:gd name="T4" fmla="*/ 143854005 w 478"/>
              <a:gd name="T5" fmla="*/ 6260858 h 420"/>
              <a:gd name="T6" fmla="*/ 136315561 w 478"/>
              <a:gd name="T7" fmla="*/ 1251948 h 420"/>
              <a:gd name="T8" fmla="*/ 127520991 w 478"/>
              <a:gd name="T9" fmla="*/ 0 h 420"/>
              <a:gd name="T10" fmla="*/ 123123986 w 478"/>
              <a:gd name="T11" fmla="*/ 0 h 420"/>
              <a:gd name="T12" fmla="*/ 114957479 w 478"/>
              <a:gd name="T13" fmla="*/ 3756403 h 420"/>
              <a:gd name="T14" fmla="*/ 109303787 w 478"/>
              <a:gd name="T15" fmla="*/ 9391287 h 420"/>
              <a:gd name="T16" fmla="*/ 105534845 w 478"/>
              <a:gd name="T17" fmla="*/ 17530626 h 420"/>
              <a:gd name="T18" fmla="*/ 105534845 w 478"/>
              <a:gd name="T19" fmla="*/ 22539537 h 420"/>
              <a:gd name="T20" fmla="*/ 107419035 w 478"/>
              <a:gd name="T21" fmla="*/ 31304850 h 420"/>
              <a:gd name="T22" fmla="*/ 112444665 w 478"/>
              <a:gd name="T23" fmla="*/ 38818215 h 420"/>
              <a:gd name="T24" fmla="*/ 65330934 w 478"/>
              <a:gd name="T25" fmla="*/ 52591879 h 420"/>
              <a:gd name="T26" fmla="*/ 30152653 w 478"/>
              <a:gd name="T27" fmla="*/ 70749039 h 420"/>
              <a:gd name="T28" fmla="*/ 26383711 w 478"/>
              <a:gd name="T29" fmla="*/ 69496532 h 420"/>
              <a:gd name="T30" fmla="*/ 22614770 w 478"/>
              <a:gd name="T31" fmla="*/ 69496532 h 420"/>
              <a:gd name="T32" fmla="*/ 13820200 w 478"/>
              <a:gd name="T33" fmla="*/ 70749039 h 420"/>
              <a:gd name="T34" fmla="*/ 6909819 w 478"/>
              <a:gd name="T35" fmla="*/ 75757949 h 420"/>
              <a:gd name="T36" fmla="*/ 1884751 w 478"/>
              <a:gd name="T37" fmla="*/ 82644781 h 420"/>
              <a:gd name="T38" fmla="*/ 0 w 478"/>
              <a:gd name="T39" fmla="*/ 91410095 h 420"/>
              <a:gd name="T40" fmla="*/ 628063 w 478"/>
              <a:gd name="T41" fmla="*/ 96419005 h 420"/>
              <a:gd name="T42" fmla="*/ 4397005 w 478"/>
              <a:gd name="T43" fmla="*/ 104558344 h 420"/>
              <a:gd name="T44" fmla="*/ 10050697 w 478"/>
              <a:gd name="T45" fmla="*/ 110193228 h 420"/>
              <a:gd name="T46" fmla="*/ 18217204 w 478"/>
              <a:gd name="T47" fmla="*/ 113949631 h 420"/>
              <a:gd name="T48" fmla="*/ 22614770 w 478"/>
              <a:gd name="T49" fmla="*/ 113949631 h 420"/>
              <a:gd name="T50" fmla="*/ 31409341 w 478"/>
              <a:gd name="T51" fmla="*/ 112697124 h 420"/>
              <a:gd name="T52" fmla="*/ 38947223 w 478"/>
              <a:gd name="T53" fmla="*/ 107688773 h 420"/>
              <a:gd name="T54" fmla="*/ 43344789 w 478"/>
              <a:gd name="T55" fmla="*/ 100175408 h 420"/>
              <a:gd name="T56" fmla="*/ 45228979 w 478"/>
              <a:gd name="T57" fmla="*/ 91410095 h 420"/>
              <a:gd name="T58" fmla="*/ 45228979 w 478"/>
              <a:gd name="T59" fmla="*/ 87027158 h 420"/>
              <a:gd name="T60" fmla="*/ 76638319 w 478"/>
              <a:gd name="T61" fmla="*/ 131480258 h 420"/>
              <a:gd name="T62" fmla="*/ 133802747 w 478"/>
              <a:gd name="T63" fmla="*/ 43826566 h 420"/>
              <a:gd name="T64" fmla="*/ 136944186 w 478"/>
              <a:gd name="T65" fmla="*/ 42574618 h 420"/>
              <a:gd name="T66" fmla="*/ 143225942 w 478"/>
              <a:gd name="T67" fmla="*/ 38818215 h 420"/>
              <a:gd name="T68" fmla="*/ 147622946 w 478"/>
              <a:gd name="T69" fmla="*/ 33183331 h 420"/>
              <a:gd name="T70" fmla="*/ 150135761 w 478"/>
              <a:gd name="T71" fmla="*/ 26295940 h 420"/>
              <a:gd name="T72" fmla="*/ 150135761 w 478"/>
              <a:gd name="T73" fmla="*/ 22539537 h 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8" h="420">
                <a:moveTo>
                  <a:pt x="478" y="72"/>
                </a:moveTo>
                <a:lnTo>
                  <a:pt x="478" y="72"/>
                </a:lnTo>
                <a:lnTo>
                  <a:pt x="478" y="56"/>
                </a:lnTo>
                <a:lnTo>
                  <a:pt x="474" y="44"/>
                </a:lnTo>
                <a:lnTo>
                  <a:pt x="466" y="30"/>
                </a:lnTo>
                <a:lnTo>
                  <a:pt x="458" y="20"/>
                </a:lnTo>
                <a:lnTo>
                  <a:pt x="448" y="12"/>
                </a:lnTo>
                <a:lnTo>
                  <a:pt x="434" y="4"/>
                </a:lnTo>
                <a:lnTo>
                  <a:pt x="422" y="0"/>
                </a:lnTo>
                <a:lnTo>
                  <a:pt x="406" y="0"/>
                </a:lnTo>
                <a:lnTo>
                  <a:pt x="392" y="0"/>
                </a:lnTo>
                <a:lnTo>
                  <a:pt x="378" y="4"/>
                </a:lnTo>
                <a:lnTo>
                  <a:pt x="366" y="12"/>
                </a:lnTo>
                <a:lnTo>
                  <a:pt x="356" y="20"/>
                </a:lnTo>
                <a:lnTo>
                  <a:pt x="348" y="30"/>
                </a:lnTo>
                <a:lnTo>
                  <a:pt x="340" y="44"/>
                </a:lnTo>
                <a:lnTo>
                  <a:pt x="336" y="56"/>
                </a:lnTo>
                <a:lnTo>
                  <a:pt x="336" y="72"/>
                </a:lnTo>
                <a:lnTo>
                  <a:pt x="336" y="86"/>
                </a:lnTo>
                <a:lnTo>
                  <a:pt x="342" y="100"/>
                </a:lnTo>
                <a:lnTo>
                  <a:pt x="348" y="112"/>
                </a:lnTo>
                <a:lnTo>
                  <a:pt x="358" y="124"/>
                </a:lnTo>
                <a:lnTo>
                  <a:pt x="276" y="318"/>
                </a:lnTo>
                <a:lnTo>
                  <a:pt x="208" y="168"/>
                </a:lnTo>
                <a:lnTo>
                  <a:pt x="148" y="160"/>
                </a:lnTo>
                <a:lnTo>
                  <a:pt x="96" y="226"/>
                </a:lnTo>
                <a:lnTo>
                  <a:pt x="84" y="222"/>
                </a:lnTo>
                <a:lnTo>
                  <a:pt x="72" y="222"/>
                </a:lnTo>
                <a:lnTo>
                  <a:pt x="58" y="222"/>
                </a:lnTo>
                <a:lnTo>
                  <a:pt x="44" y="226"/>
                </a:lnTo>
                <a:lnTo>
                  <a:pt x="32" y="234"/>
                </a:lnTo>
                <a:lnTo>
                  <a:pt x="22" y="242"/>
                </a:lnTo>
                <a:lnTo>
                  <a:pt x="14" y="252"/>
                </a:lnTo>
                <a:lnTo>
                  <a:pt x="6" y="264"/>
                </a:lnTo>
                <a:lnTo>
                  <a:pt x="2" y="278"/>
                </a:lnTo>
                <a:lnTo>
                  <a:pt x="0" y="292"/>
                </a:lnTo>
                <a:lnTo>
                  <a:pt x="2" y="308"/>
                </a:lnTo>
                <a:lnTo>
                  <a:pt x="6" y="320"/>
                </a:lnTo>
                <a:lnTo>
                  <a:pt x="14" y="334"/>
                </a:lnTo>
                <a:lnTo>
                  <a:pt x="22" y="344"/>
                </a:lnTo>
                <a:lnTo>
                  <a:pt x="32" y="352"/>
                </a:lnTo>
                <a:lnTo>
                  <a:pt x="44" y="360"/>
                </a:lnTo>
                <a:lnTo>
                  <a:pt x="58" y="364"/>
                </a:lnTo>
                <a:lnTo>
                  <a:pt x="72" y="364"/>
                </a:lnTo>
                <a:lnTo>
                  <a:pt x="88" y="364"/>
                </a:lnTo>
                <a:lnTo>
                  <a:pt x="100" y="360"/>
                </a:lnTo>
                <a:lnTo>
                  <a:pt x="112" y="352"/>
                </a:lnTo>
                <a:lnTo>
                  <a:pt x="124" y="344"/>
                </a:lnTo>
                <a:lnTo>
                  <a:pt x="132" y="334"/>
                </a:lnTo>
                <a:lnTo>
                  <a:pt x="138" y="320"/>
                </a:lnTo>
                <a:lnTo>
                  <a:pt x="144" y="308"/>
                </a:lnTo>
                <a:lnTo>
                  <a:pt x="144" y="292"/>
                </a:lnTo>
                <a:lnTo>
                  <a:pt x="144" y="278"/>
                </a:lnTo>
                <a:lnTo>
                  <a:pt x="168" y="248"/>
                </a:lnTo>
                <a:lnTo>
                  <a:pt x="244" y="420"/>
                </a:lnTo>
                <a:lnTo>
                  <a:pt x="308" y="418"/>
                </a:lnTo>
                <a:lnTo>
                  <a:pt x="426" y="140"/>
                </a:lnTo>
                <a:lnTo>
                  <a:pt x="436" y="136"/>
                </a:lnTo>
                <a:lnTo>
                  <a:pt x="448" y="130"/>
                </a:lnTo>
                <a:lnTo>
                  <a:pt x="456" y="124"/>
                </a:lnTo>
                <a:lnTo>
                  <a:pt x="464" y="114"/>
                </a:lnTo>
                <a:lnTo>
                  <a:pt x="470" y="106"/>
                </a:lnTo>
                <a:lnTo>
                  <a:pt x="474" y="94"/>
                </a:lnTo>
                <a:lnTo>
                  <a:pt x="478" y="84"/>
                </a:lnTo>
                <a:lnTo>
                  <a:pt x="478" y="72"/>
                </a:lnTo>
                <a:close/>
              </a:path>
            </a:pathLst>
          </a:custGeom>
          <a:solidFill>
            <a:srgbClr val="48AFBA"/>
          </a:solidFill>
          <a:ln>
            <a:noFill/>
          </a:ln>
          <a:extLst/>
        </p:spPr>
        <p:txBody>
          <a:bodyPr lIns="121914" tIns="60957" rIns="121914" bIns="60957"/>
          <a:lstStyle/>
          <a:p>
            <a:pPr defTabSz="1219140"/>
            <a:endParaRPr lang="zh-CN" altLang="en-US" sz="2400" kern="0">
              <a:solidFill>
                <a:sysClr val="windowText" lastClr="000000"/>
              </a:solidFill>
              <a:latin typeface="微软雅黑" pitchFamily="34" charset="-122"/>
              <a:ea typeface="微软雅黑" pitchFamily="34" charset="-122"/>
            </a:endParaRPr>
          </a:p>
        </p:txBody>
      </p:sp>
      <p:grpSp>
        <p:nvGrpSpPr>
          <p:cNvPr id="19" name="组合 122"/>
          <p:cNvGrpSpPr>
            <a:grpSpLocks/>
          </p:cNvGrpSpPr>
          <p:nvPr/>
        </p:nvGrpSpPr>
        <p:grpSpPr bwMode="auto">
          <a:xfrm>
            <a:off x="698920" y="1212714"/>
            <a:ext cx="257171" cy="259297"/>
            <a:chOff x="3889445" y="2973091"/>
            <a:chExt cx="319708" cy="324921"/>
          </a:xfrm>
          <a:solidFill>
            <a:srgbClr val="EF605E"/>
          </a:solidFill>
        </p:grpSpPr>
        <p:sp>
          <p:nvSpPr>
            <p:cNvPr id="20" name="Rectangle 12"/>
            <p:cNvSpPr>
              <a:spLocks noChangeArrowheads="1"/>
            </p:cNvSpPr>
            <p:nvPr/>
          </p:nvSpPr>
          <p:spPr bwMode="auto">
            <a:xfrm>
              <a:off x="3889445" y="3006104"/>
              <a:ext cx="128578" cy="126841"/>
            </a:xfrm>
            <a:prstGeom prst="rect">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40"/>
              <a:endParaRPr lang="zh-CN" altLang="en-US" sz="2400" kern="0">
                <a:solidFill>
                  <a:sysClr val="windowText" lastClr="000000"/>
                </a:solidFill>
                <a:latin typeface="微软雅黑" pitchFamily="34" charset="-122"/>
                <a:ea typeface="微软雅黑" pitchFamily="34" charset="-122"/>
              </a:endParaRPr>
            </a:p>
          </p:txBody>
        </p:sp>
        <p:sp>
          <p:nvSpPr>
            <p:cNvPr id="21" name="Rectangle 13"/>
            <p:cNvSpPr>
              <a:spLocks noChangeArrowheads="1"/>
            </p:cNvSpPr>
            <p:nvPr/>
          </p:nvSpPr>
          <p:spPr bwMode="auto">
            <a:xfrm>
              <a:off x="4049299" y="2973091"/>
              <a:ext cx="159854" cy="159854"/>
            </a:xfrm>
            <a:prstGeom prst="rect">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40"/>
              <a:endParaRPr lang="zh-CN" altLang="en-US" sz="2400" kern="0">
                <a:solidFill>
                  <a:sysClr val="windowText" lastClr="000000"/>
                </a:solidFill>
                <a:latin typeface="微软雅黑" pitchFamily="34" charset="-122"/>
                <a:ea typeface="微软雅黑" pitchFamily="34" charset="-122"/>
              </a:endParaRPr>
            </a:p>
          </p:txBody>
        </p:sp>
        <p:sp>
          <p:nvSpPr>
            <p:cNvPr id="22" name="Rectangle 14"/>
            <p:cNvSpPr>
              <a:spLocks noChangeArrowheads="1"/>
            </p:cNvSpPr>
            <p:nvPr/>
          </p:nvSpPr>
          <p:spPr bwMode="auto">
            <a:xfrm>
              <a:off x="3889445" y="3171171"/>
              <a:ext cx="128578" cy="126841"/>
            </a:xfrm>
            <a:prstGeom prst="rect">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40"/>
              <a:endParaRPr lang="zh-CN" altLang="en-US" sz="2400" kern="0">
                <a:solidFill>
                  <a:sysClr val="windowText" lastClr="000000"/>
                </a:solidFill>
                <a:latin typeface="微软雅黑" pitchFamily="34" charset="-122"/>
                <a:ea typeface="微软雅黑" pitchFamily="34" charset="-122"/>
              </a:endParaRPr>
            </a:p>
          </p:txBody>
        </p:sp>
        <p:sp>
          <p:nvSpPr>
            <p:cNvPr id="23" name="Rectangle 15"/>
            <p:cNvSpPr>
              <a:spLocks noChangeArrowheads="1"/>
            </p:cNvSpPr>
            <p:nvPr/>
          </p:nvSpPr>
          <p:spPr bwMode="auto">
            <a:xfrm>
              <a:off x="4049299" y="3171171"/>
              <a:ext cx="126841" cy="126841"/>
            </a:xfrm>
            <a:prstGeom prst="rect">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40"/>
              <a:endParaRPr lang="zh-CN" altLang="en-US" sz="2400" kern="0">
                <a:solidFill>
                  <a:sysClr val="windowText" lastClr="000000"/>
                </a:solidFill>
                <a:latin typeface="微软雅黑" pitchFamily="34" charset="-122"/>
                <a:ea typeface="微软雅黑" pitchFamily="34" charset="-122"/>
              </a:endParaRPr>
            </a:p>
          </p:txBody>
        </p:sp>
      </p:grpSp>
      <p:grpSp>
        <p:nvGrpSpPr>
          <p:cNvPr id="24" name="组合 13321"/>
          <p:cNvGrpSpPr>
            <a:grpSpLocks/>
          </p:cNvGrpSpPr>
          <p:nvPr/>
        </p:nvGrpSpPr>
        <p:grpSpPr bwMode="auto">
          <a:xfrm>
            <a:off x="6341716" y="2963219"/>
            <a:ext cx="282679" cy="280553"/>
            <a:chOff x="1057275" y="3008313"/>
            <a:chExt cx="368300" cy="368300"/>
          </a:xfrm>
          <a:solidFill>
            <a:srgbClr val="EDAF36"/>
          </a:solidFill>
        </p:grpSpPr>
        <p:sp>
          <p:nvSpPr>
            <p:cNvPr id="25" name="Freeform 11"/>
            <p:cNvSpPr>
              <a:spLocks/>
            </p:cNvSpPr>
            <p:nvPr/>
          </p:nvSpPr>
          <p:spPr bwMode="auto">
            <a:xfrm>
              <a:off x="1057275" y="3033713"/>
              <a:ext cx="342900" cy="342900"/>
            </a:xfrm>
            <a:custGeom>
              <a:avLst/>
              <a:gdLst>
                <a:gd name="T0" fmla="*/ 252015625 w 216"/>
                <a:gd name="T1" fmla="*/ 0 h 216"/>
                <a:gd name="T2" fmla="*/ 252015625 w 216"/>
                <a:gd name="T3" fmla="*/ 0 h 216"/>
                <a:gd name="T4" fmla="*/ 201612500 w 216"/>
                <a:gd name="T5" fmla="*/ 5040313 h 216"/>
                <a:gd name="T6" fmla="*/ 156249688 w 216"/>
                <a:gd name="T7" fmla="*/ 25201563 h 216"/>
                <a:gd name="T8" fmla="*/ 115927188 w 216"/>
                <a:gd name="T9" fmla="*/ 45362813 h 216"/>
                <a:gd name="T10" fmla="*/ 75604688 w 216"/>
                <a:gd name="T11" fmla="*/ 80645000 h 216"/>
                <a:gd name="T12" fmla="*/ 75604688 w 216"/>
                <a:gd name="T13" fmla="*/ 80645000 h 216"/>
                <a:gd name="T14" fmla="*/ 40322500 w 216"/>
                <a:gd name="T15" fmla="*/ 120967500 h 216"/>
                <a:gd name="T16" fmla="*/ 15120938 w 216"/>
                <a:gd name="T17" fmla="*/ 171370625 h 216"/>
                <a:gd name="T18" fmla="*/ 0 w 216"/>
                <a:gd name="T19" fmla="*/ 221773750 h 216"/>
                <a:gd name="T20" fmla="*/ 0 w 216"/>
                <a:gd name="T21" fmla="*/ 272176875 h 216"/>
                <a:gd name="T22" fmla="*/ 0 w 216"/>
                <a:gd name="T23" fmla="*/ 322580000 h 216"/>
                <a:gd name="T24" fmla="*/ 15120938 w 216"/>
                <a:gd name="T25" fmla="*/ 372983125 h 216"/>
                <a:gd name="T26" fmla="*/ 40322500 w 216"/>
                <a:gd name="T27" fmla="*/ 423386250 h 216"/>
                <a:gd name="T28" fmla="*/ 75604688 w 216"/>
                <a:gd name="T29" fmla="*/ 463708750 h 216"/>
                <a:gd name="T30" fmla="*/ 75604688 w 216"/>
                <a:gd name="T31" fmla="*/ 463708750 h 216"/>
                <a:gd name="T32" fmla="*/ 120967500 w 216"/>
                <a:gd name="T33" fmla="*/ 498990938 h 216"/>
                <a:gd name="T34" fmla="*/ 166330313 w 216"/>
                <a:gd name="T35" fmla="*/ 524192500 h 216"/>
                <a:gd name="T36" fmla="*/ 216733438 w 216"/>
                <a:gd name="T37" fmla="*/ 539313438 h 216"/>
                <a:gd name="T38" fmla="*/ 272176875 w 216"/>
                <a:gd name="T39" fmla="*/ 544353750 h 216"/>
                <a:gd name="T40" fmla="*/ 322580000 w 216"/>
                <a:gd name="T41" fmla="*/ 539313438 h 216"/>
                <a:gd name="T42" fmla="*/ 372983125 w 216"/>
                <a:gd name="T43" fmla="*/ 524192500 h 216"/>
                <a:gd name="T44" fmla="*/ 423386250 w 216"/>
                <a:gd name="T45" fmla="*/ 498990938 h 216"/>
                <a:gd name="T46" fmla="*/ 463708750 w 216"/>
                <a:gd name="T47" fmla="*/ 463708750 h 216"/>
                <a:gd name="T48" fmla="*/ 463708750 w 216"/>
                <a:gd name="T49" fmla="*/ 463708750 h 216"/>
                <a:gd name="T50" fmla="*/ 498990938 w 216"/>
                <a:gd name="T51" fmla="*/ 428426563 h 216"/>
                <a:gd name="T52" fmla="*/ 519152188 w 216"/>
                <a:gd name="T53" fmla="*/ 383063750 h 216"/>
                <a:gd name="T54" fmla="*/ 534273125 w 216"/>
                <a:gd name="T55" fmla="*/ 337700938 h 216"/>
                <a:gd name="T56" fmla="*/ 544353750 w 216"/>
                <a:gd name="T57" fmla="*/ 292338125 h 216"/>
                <a:gd name="T58" fmla="*/ 252015625 w 216"/>
                <a:gd name="T59" fmla="*/ 292338125 h 216"/>
                <a:gd name="T60" fmla="*/ 252015625 w 216"/>
                <a:gd name="T61" fmla="*/ 0 h 2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 h="216">
                  <a:moveTo>
                    <a:pt x="100" y="0"/>
                  </a:moveTo>
                  <a:lnTo>
                    <a:pt x="100" y="0"/>
                  </a:lnTo>
                  <a:lnTo>
                    <a:pt x="80" y="2"/>
                  </a:lnTo>
                  <a:lnTo>
                    <a:pt x="62" y="10"/>
                  </a:lnTo>
                  <a:lnTo>
                    <a:pt x="46" y="18"/>
                  </a:lnTo>
                  <a:lnTo>
                    <a:pt x="30" y="32"/>
                  </a:lnTo>
                  <a:lnTo>
                    <a:pt x="16" y="48"/>
                  </a:lnTo>
                  <a:lnTo>
                    <a:pt x="6" y="68"/>
                  </a:lnTo>
                  <a:lnTo>
                    <a:pt x="0" y="88"/>
                  </a:lnTo>
                  <a:lnTo>
                    <a:pt x="0" y="108"/>
                  </a:lnTo>
                  <a:lnTo>
                    <a:pt x="0" y="128"/>
                  </a:lnTo>
                  <a:lnTo>
                    <a:pt x="6" y="148"/>
                  </a:lnTo>
                  <a:lnTo>
                    <a:pt x="16" y="168"/>
                  </a:lnTo>
                  <a:lnTo>
                    <a:pt x="30" y="184"/>
                  </a:lnTo>
                  <a:lnTo>
                    <a:pt x="48" y="198"/>
                  </a:lnTo>
                  <a:lnTo>
                    <a:pt x="66" y="208"/>
                  </a:lnTo>
                  <a:lnTo>
                    <a:pt x="86" y="214"/>
                  </a:lnTo>
                  <a:lnTo>
                    <a:pt x="108" y="216"/>
                  </a:lnTo>
                  <a:lnTo>
                    <a:pt x="128" y="214"/>
                  </a:lnTo>
                  <a:lnTo>
                    <a:pt x="148" y="208"/>
                  </a:lnTo>
                  <a:lnTo>
                    <a:pt x="168" y="198"/>
                  </a:lnTo>
                  <a:lnTo>
                    <a:pt x="184" y="184"/>
                  </a:lnTo>
                  <a:lnTo>
                    <a:pt x="198" y="170"/>
                  </a:lnTo>
                  <a:lnTo>
                    <a:pt x="206" y="152"/>
                  </a:lnTo>
                  <a:lnTo>
                    <a:pt x="212" y="134"/>
                  </a:lnTo>
                  <a:lnTo>
                    <a:pt x="216" y="116"/>
                  </a:lnTo>
                  <a:lnTo>
                    <a:pt x="100" y="116"/>
                  </a:lnTo>
                  <a:lnTo>
                    <a:pt x="10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40"/>
              <a:endParaRPr lang="zh-CN" altLang="en-US" sz="2400" kern="0">
                <a:solidFill>
                  <a:sysClr val="windowText" lastClr="000000"/>
                </a:solidFill>
                <a:latin typeface="微软雅黑" pitchFamily="34" charset="-122"/>
                <a:ea typeface="微软雅黑" pitchFamily="34" charset="-122"/>
              </a:endParaRPr>
            </a:p>
          </p:txBody>
        </p:sp>
        <p:sp>
          <p:nvSpPr>
            <p:cNvPr id="26" name="Freeform 12"/>
            <p:cNvSpPr>
              <a:spLocks/>
            </p:cNvSpPr>
            <p:nvPr/>
          </p:nvSpPr>
          <p:spPr bwMode="auto">
            <a:xfrm>
              <a:off x="1238250" y="3008313"/>
              <a:ext cx="187325" cy="184150"/>
            </a:xfrm>
            <a:custGeom>
              <a:avLst/>
              <a:gdLst>
                <a:gd name="T0" fmla="*/ 216733438 w 118"/>
                <a:gd name="T1" fmla="*/ 80645000 h 116"/>
                <a:gd name="T2" fmla="*/ 216733438 w 118"/>
                <a:gd name="T3" fmla="*/ 80645000 h 116"/>
                <a:gd name="T4" fmla="*/ 196572188 w 118"/>
                <a:gd name="T5" fmla="*/ 60483750 h 116"/>
                <a:gd name="T6" fmla="*/ 171370625 w 118"/>
                <a:gd name="T7" fmla="*/ 40322500 h 116"/>
                <a:gd name="T8" fmla="*/ 141128750 w 118"/>
                <a:gd name="T9" fmla="*/ 25201563 h 116"/>
                <a:gd name="T10" fmla="*/ 115927188 w 118"/>
                <a:gd name="T11" fmla="*/ 15120938 h 116"/>
                <a:gd name="T12" fmla="*/ 90725625 w 118"/>
                <a:gd name="T13" fmla="*/ 5040313 h 116"/>
                <a:gd name="T14" fmla="*/ 60483750 w 118"/>
                <a:gd name="T15" fmla="*/ 0 h 116"/>
                <a:gd name="T16" fmla="*/ 30241875 w 118"/>
                <a:gd name="T17" fmla="*/ 0 h 116"/>
                <a:gd name="T18" fmla="*/ 0 w 118"/>
                <a:gd name="T19" fmla="*/ 0 h 116"/>
                <a:gd name="T20" fmla="*/ 0 w 118"/>
                <a:gd name="T21" fmla="*/ 292338125 h 116"/>
                <a:gd name="T22" fmla="*/ 297378438 w 118"/>
                <a:gd name="T23" fmla="*/ 292338125 h 116"/>
                <a:gd name="T24" fmla="*/ 297378438 w 118"/>
                <a:gd name="T25" fmla="*/ 292338125 h 116"/>
                <a:gd name="T26" fmla="*/ 297378438 w 118"/>
                <a:gd name="T27" fmla="*/ 267136563 h 116"/>
                <a:gd name="T28" fmla="*/ 297378438 w 118"/>
                <a:gd name="T29" fmla="*/ 236894688 h 116"/>
                <a:gd name="T30" fmla="*/ 287297813 w 118"/>
                <a:gd name="T31" fmla="*/ 206652813 h 116"/>
                <a:gd name="T32" fmla="*/ 282257500 w 118"/>
                <a:gd name="T33" fmla="*/ 181451250 h 116"/>
                <a:gd name="T34" fmla="*/ 272176875 w 118"/>
                <a:gd name="T35" fmla="*/ 151209375 h 116"/>
                <a:gd name="T36" fmla="*/ 257055938 w 118"/>
                <a:gd name="T37" fmla="*/ 126007813 h 116"/>
                <a:gd name="T38" fmla="*/ 236894688 w 118"/>
                <a:gd name="T39" fmla="*/ 100806250 h 116"/>
                <a:gd name="T40" fmla="*/ 216733438 w 118"/>
                <a:gd name="T41" fmla="*/ 80645000 h 116"/>
                <a:gd name="T42" fmla="*/ 216733438 w 118"/>
                <a:gd name="T43" fmla="*/ 80645000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8" h="116">
                  <a:moveTo>
                    <a:pt x="86" y="32"/>
                  </a:moveTo>
                  <a:lnTo>
                    <a:pt x="86" y="32"/>
                  </a:lnTo>
                  <a:lnTo>
                    <a:pt x="78" y="24"/>
                  </a:lnTo>
                  <a:lnTo>
                    <a:pt x="68" y="16"/>
                  </a:lnTo>
                  <a:lnTo>
                    <a:pt x="56" y="10"/>
                  </a:lnTo>
                  <a:lnTo>
                    <a:pt x="46" y="6"/>
                  </a:lnTo>
                  <a:lnTo>
                    <a:pt x="36" y="2"/>
                  </a:lnTo>
                  <a:lnTo>
                    <a:pt x="24" y="0"/>
                  </a:lnTo>
                  <a:lnTo>
                    <a:pt x="12" y="0"/>
                  </a:lnTo>
                  <a:lnTo>
                    <a:pt x="0" y="0"/>
                  </a:lnTo>
                  <a:lnTo>
                    <a:pt x="0" y="116"/>
                  </a:lnTo>
                  <a:lnTo>
                    <a:pt x="118" y="116"/>
                  </a:lnTo>
                  <a:lnTo>
                    <a:pt x="118" y="106"/>
                  </a:lnTo>
                  <a:lnTo>
                    <a:pt x="118" y="94"/>
                  </a:lnTo>
                  <a:lnTo>
                    <a:pt x="114" y="82"/>
                  </a:lnTo>
                  <a:lnTo>
                    <a:pt x="112" y="72"/>
                  </a:lnTo>
                  <a:lnTo>
                    <a:pt x="108" y="60"/>
                  </a:lnTo>
                  <a:lnTo>
                    <a:pt x="102" y="50"/>
                  </a:lnTo>
                  <a:lnTo>
                    <a:pt x="94" y="40"/>
                  </a:lnTo>
                  <a:lnTo>
                    <a:pt x="86" y="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40"/>
              <a:endParaRPr lang="zh-CN" altLang="en-US" sz="2400" kern="0">
                <a:solidFill>
                  <a:sysClr val="windowText" lastClr="000000"/>
                </a:solidFill>
                <a:latin typeface="微软雅黑" pitchFamily="34" charset="-122"/>
                <a:ea typeface="微软雅黑" pitchFamily="34" charset="-122"/>
              </a:endParaRPr>
            </a:p>
          </p:txBody>
        </p:sp>
      </p:grpSp>
      <p:grpSp>
        <p:nvGrpSpPr>
          <p:cNvPr id="27" name="组合 13322"/>
          <p:cNvGrpSpPr>
            <a:grpSpLocks/>
          </p:cNvGrpSpPr>
          <p:nvPr/>
        </p:nvGrpSpPr>
        <p:grpSpPr bwMode="auto">
          <a:xfrm>
            <a:off x="702818" y="2702880"/>
            <a:ext cx="280550" cy="299680"/>
            <a:chOff x="1946500" y="2659080"/>
            <a:chExt cx="249236" cy="264850"/>
          </a:xfrm>
          <a:solidFill>
            <a:srgbClr val="8DC85C"/>
          </a:solidFill>
        </p:grpSpPr>
        <p:sp>
          <p:nvSpPr>
            <p:cNvPr id="28" name="Rectangle 13"/>
            <p:cNvSpPr>
              <a:spLocks noChangeArrowheads="1"/>
            </p:cNvSpPr>
            <p:nvPr/>
          </p:nvSpPr>
          <p:spPr bwMode="auto">
            <a:xfrm>
              <a:off x="1946500" y="2712050"/>
              <a:ext cx="40474" cy="211880"/>
            </a:xfrm>
            <a:prstGeom prst="rect">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40"/>
              <a:endParaRPr lang="zh-CN" altLang="en-US" sz="2400" kern="0">
                <a:solidFill>
                  <a:sysClr val="windowText" lastClr="000000"/>
                </a:solidFill>
                <a:latin typeface="微软雅黑" pitchFamily="34" charset="-122"/>
                <a:ea typeface="微软雅黑" pitchFamily="34" charset="-122"/>
              </a:endParaRPr>
            </a:p>
          </p:txBody>
        </p:sp>
        <p:sp>
          <p:nvSpPr>
            <p:cNvPr id="29" name="Rectangle 14"/>
            <p:cNvSpPr>
              <a:spLocks noChangeArrowheads="1"/>
            </p:cNvSpPr>
            <p:nvPr/>
          </p:nvSpPr>
          <p:spPr bwMode="auto">
            <a:xfrm>
              <a:off x="2016797" y="2679947"/>
              <a:ext cx="40474" cy="243983"/>
            </a:xfrm>
            <a:prstGeom prst="rect">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40"/>
              <a:endParaRPr lang="zh-CN" altLang="en-US" sz="2400" kern="0">
                <a:solidFill>
                  <a:sysClr val="windowText" lastClr="000000"/>
                </a:solidFill>
                <a:latin typeface="微软雅黑" pitchFamily="34" charset="-122"/>
                <a:ea typeface="微软雅黑" pitchFamily="34" charset="-122"/>
              </a:endParaRPr>
            </a:p>
          </p:txBody>
        </p:sp>
        <p:sp>
          <p:nvSpPr>
            <p:cNvPr id="30" name="Rectangle 15"/>
            <p:cNvSpPr>
              <a:spLocks noChangeArrowheads="1"/>
            </p:cNvSpPr>
            <p:nvPr/>
          </p:nvSpPr>
          <p:spPr bwMode="auto">
            <a:xfrm>
              <a:off x="2084964" y="2659080"/>
              <a:ext cx="42604" cy="264850"/>
            </a:xfrm>
            <a:prstGeom prst="rect">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40"/>
              <a:endParaRPr lang="zh-CN" altLang="en-US" sz="2400" kern="0">
                <a:solidFill>
                  <a:sysClr val="windowText" lastClr="000000"/>
                </a:solidFill>
                <a:latin typeface="微软雅黑" pitchFamily="34" charset="-122"/>
                <a:ea typeface="微软雅黑" pitchFamily="34" charset="-122"/>
              </a:endParaRPr>
            </a:p>
          </p:txBody>
        </p:sp>
        <p:sp>
          <p:nvSpPr>
            <p:cNvPr id="31" name="Rectangle 16"/>
            <p:cNvSpPr>
              <a:spLocks noChangeArrowheads="1"/>
            </p:cNvSpPr>
            <p:nvPr/>
          </p:nvSpPr>
          <p:spPr bwMode="auto">
            <a:xfrm>
              <a:off x="2155262" y="2790702"/>
              <a:ext cx="40474" cy="133228"/>
            </a:xfrm>
            <a:prstGeom prst="rect">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40"/>
              <a:endParaRPr lang="zh-CN" altLang="en-US" sz="2400" kern="0">
                <a:solidFill>
                  <a:sysClr val="windowText" lastClr="000000"/>
                </a:solidFill>
                <a:latin typeface="微软雅黑" pitchFamily="34" charset="-122"/>
                <a:ea typeface="微软雅黑" pitchFamily="34" charset="-122"/>
              </a:endParaRPr>
            </a:p>
          </p:txBody>
        </p:sp>
      </p:grpSp>
      <p:sp>
        <p:nvSpPr>
          <p:cNvPr id="32" name="任意多边形 31"/>
          <p:cNvSpPr/>
          <p:nvPr/>
        </p:nvSpPr>
        <p:spPr>
          <a:xfrm>
            <a:off x="5370421" y="1486653"/>
            <a:ext cx="3196974" cy="824651"/>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 fmla="*/ 0 w 1238249"/>
              <a:gd name="connsiteY0" fmla="*/ 581025 h 581025"/>
              <a:gd name="connsiteX1" fmla="*/ 333375 w 1238249"/>
              <a:gd name="connsiteY1" fmla="*/ 0 h 581025"/>
              <a:gd name="connsiteX2" fmla="*/ 1238250 w 1238249"/>
              <a:gd name="connsiteY2" fmla="*/ 0 h 581025"/>
              <a:gd name="connsiteX0" fmla="*/ 0 w 2896333"/>
              <a:gd name="connsiteY0" fmla="*/ 581025 h 581025"/>
              <a:gd name="connsiteX1" fmla="*/ 333375 w 2896333"/>
              <a:gd name="connsiteY1" fmla="*/ 0 h 581025"/>
              <a:gd name="connsiteX2" fmla="*/ 2896333 w 2896333"/>
              <a:gd name="connsiteY2" fmla="*/ 0 h 581025"/>
            </a:gdLst>
            <a:ahLst/>
            <a:cxnLst>
              <a:cxn ang="0">
                <a:pos x="connsiteX0" y="connsiteY0"/>
              </a:cxn>
              <a:cxn ang="0">
                <a:pos x="connsiteX1" y="connsiteY1"/>
              </a:cxn>
              <a:cxn ang="0">
                <a:pos x="connsiteX2" y="connsiteY2"/>
              </a:cxn>
            </a:cxnLst>
            <a:rect l="l" t="t" r="r" b="b"/>
            <a:pathLst>
              <a:path w="2896333" h="581025">
                <a:moveTo>
                  <a:pt x="0" y="581025"/>
                </a:moveTo>
                <a:lnTo>
                  <a:pt x="333375" y="0"/>
                </a:lnTo>
                <a:lnTo>
                  <a:pt x="2896333" y="0"/>
                </a:lnTo>
              </a:path>
            </a:pathLst>
          </a:custGeom>
          <a:noFill/>
          <a:ln w="12700" cap="flat" cmpd="sng" algn="ctr">
            <a:solidFill>
              <a:schemeClr val="bg1">
                <a:lumMod val="50000"/>
              </a:schemeClr>
            </a:solidFill>
            <a:prstDash val="dash"/>
            <a:headEnd type="oval" w="med" len="med"/>
          </a:ln>
          <a:effectLst/>
        </p:spPr>
        <p:txBody>
          <a:bodyPr lIns="121914" tIns="60957" rIns="121914" bIns="60957" anchor="ctr"/>
          <a:lstStyle/>
          <a:p>
            <a:pPr algn="ctr" defTabSz="1219140">
              <a:defRPr/>
            </a:pPr>
            <a:endParaRPr lang="zh-CN" altLang="en-US" sz="2400" kern="0">
              <a:solidFill>
                <a:sysClr val="window" lastClr="FFFFFF"/>
              </a:solidFill>
              <a:latin typeface="微软雅黑" pitchFamily="34" charset="-122"/>
              <a:ea typeface="微软雅黑" pitchFamily="34" charset="-122"/>
            </a:endParaRPr>
          </a:p>
        </p:txBody>
      </p:sp>
      <p:sp>
        <p:nvSpPr>
          <p:cNvPr id="33" name="任意多边形 32"/>
          <p:cNvSpPr/>
          <p:nvPr/>
        </p:nvSpPr>
        <p:spPr>
          <a:xfrm>
            <a:off x="5238073" y="3335158"/>
            <a:ext cx="3329322" cy="831028"/>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 fmla="*/ 0 w 1238249"/>
              <a:gd name="connsiteY0" fmla="*/ 581025 h 581025"/>
              <a:gd name="connsiteX1" fmla="*/ 333375 w 1238249"/>
              <a:gd name="connsiteY1" fmla="*/ 0 h 581025"/>
              <a:gd name="connsiteX2" fmla="*/ 1238250 w 1238249"/>
              <a:gd name="connsiteY2" fmla="*/ 0 h 581025"/>
              <a:gd name="connsiteX0" fmla="*/ 0 w 2528430"/>
              <a:gd name="connsiteY0" fmla="*/ 587027 h 587027"/>
              <a:gd name="connsiteX1" fmla="*/ 333375 w 2528430"/>
              <a:gd name="connsiteY1" fmla="*/ 6002 h 587027"/>
              <a:gd name="connsiteX2" fmla="*/ 2528430 w 2528430"/>
              <a:gd name="connsiteY2" fmla="*/ 0 h 587027"/>
            </a:gdLst>
            <a:ahLst/>
            <a:cxnLst>
              <a:cxn ang="0">
                <a:pos x="connsiteX0" y="connsiteY0"/>
              </a:cxn>
              <a:cxn ang="0">
                <a:pos x="connsiteX1" y="connsiteY1"/>
              </a:cxn>
              <a:cxn ang="0">
                <a:pos x="connsiteX2" y="connsiteY2"/>
              </a:cxn>
            </a:cxnLst>
            <a:rect l="l" t="t" r="r" b="b"/>
            <a:pathLst>
              <a:path w="2528430" h="587027">
                <a:moveTo>
                  <a:pt x="0" y="587027"/>
                </a:moveTo>
                <a:lnTo>
                  <a:pt x="333375" y="6002"/>
                </a:lnTo>
                <a:lnTo>
                  <a:pt x="2528430" y="0"/>
                </a:lnTo>
              </a:path>
            </a:pathLst>
          </a:custGeom>
          <a:noFill/>
          <a:ln w="12700" cap="flat" cmpd="sng" algn="ctr">
            <a:solidFill>
              <a:schemeClr val="bg1">
                <a:lumMod val="50000"/>
              </a:schemeClr>
            </a:solidFill>
            <a:prstDash val="dash"/>
            <a:headEnd type="oval" w="med" len="med"/>
          </a:ln>
          <a:effectLst/>
        </p:spPr>
        <p:txBody>
          <a:bodyPr lIns="121914" tIns="60957" rIns="121914" bIns="60957" anchor="ctr"/>
          <a:lstStyle/>
          <a:p>
            <a:pPr algn="ctr" defTabSz="1219140">
              <a:defRPr/>
            </a:pPr>
            <a:endParaRPr lang="zh-CN" altLang="en-US" sz="2400" kern="0">
              <a:solidFill>
                <a:sysClr val="window" lastClr="FFFFFF"/>
              </a:solidFill>
              <a:latin typeface="微软雅黑" pitchFamily="34" charset="-122"/>
              <a:ea typeface="微软雅黑" pitchFamily="34" charset="-122"/>
            </a:endParaRPr>
          </a:p>
        </p:txBody>
      </p:sp>
      <p:sp>
        <p:nvSpPr>
          <p:cNvPr id="34" name="Oval 54"/>
          <p:cNvSpPr>
            <a:spLocks noChangeArrowheads="1"/>
          </p:cNvSpPr>
          <p:nvPr/>
        </p:nvSpPr>
        <p:spPr bwMode="auto">
          <a:xfrm>
            <a:off x="3698743" y="2355726"/>
            <a:ext cx="110520" cy="110520"/>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headEnd/>
            <a:tailEnd/>
          </a:ln>
          <a:effectLst>
            <a:outerShdw blurRad="63500" sx="102000" sy="102000" algn="ctr" rotWithShape="0">
              <a:prstClr val="black">
                <a:alpha val="40000"/>
              </a:prstClr>
            </a:outerShdw>
          </a:effectLst>
        </p:spPr>
        <p:txBody>
          <a:bodyPr lIns="121914" tIns="60957" rIns="121914" bIns="60957"/>
          <a:lstStyle/>
          <a:p>
            <a:pPr defTabSz="1219140">
              <a:defRPr/>
            </a:pPr>
            <a:endParaRPr lang="zh-CN" altLang="en-US" sz="2400" kern="0">
              <a:solidFill>
                <a:sysClr val="windowText" lastClr="000000"/>
              </a:solidFill>
              <a:latin typeface="微软雅黑" pitchFamily="34" charset="-122"/>
              <a:ea typeface="微软雅黑" pitchFamily="34" charset="-122"/>
            </a:endParaRPr>
          </a:p>
        </p:txBody>
      </p:sp>
      <p:sp>
        <p:nvSpPr>
          <p:cNvPr id="35" name="Oval 54"/>
          <p:cNvSpPr>
            <a:spLocks noChangeArrowheads="1"/>
          </p:cNvSpPr>
          <p:nvPr/>
        </p:nvSpPr>
        <p:spPr bwMode="auto">
          <a:xfrm>
            <a:off x="5305892" y="2285830"/>
            <a:ext cx="110520" cy="110520"/>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headEnd/>
            <a:tailEnd/>
          </a:ln>
          <a:effectLst>
            <a:outerShdw blurRad="63500" sx="102000" sy="102000" algn="ctr" rotWithShape="0">
              <a:prstClr val="black">
                <a:alpha val="40000"/>
              </a:prstClr>
            </a:outerShdw>
          </a:effectLst>
        </p:spPr>
        <p:txBody>
          <a:bodyPr lIns="121914" tIns="60957" rIns="121914" bIns="60957"/>
          <a:lstStyle/>
          <a:p>
            <a:pPr defTabSz="1219140">
              <a:defRPr/>
            </a:pPr>
            <a:endParaRPr lang="zh-CN" altLang="en-US" sz="2400" kern="0">
              <a:solidFill>
                <a:sysClr val="windowText" lastClr="000000"/>
              </a:solidFill>
              <a:latin typeface="微软雅黑" pitchFamily="34" charset="-122"/>
              <a:ea typeface="微软雅黑" pitchFamily="34" charset="-122"/>
            </a:endParaRPr>
          </a:p>
        </p:txBody>
      </p:sp>
      <p:sp>
        <p:nvSpPr>
          <p:cNvPr id="36" name="Oval 54"/>
          <p:cNvSpPr>
            <a:spLocks noChangeArrowheads="1"/>
          </p:cNvSpPr>
          <p:nvPr/>
        </p:nvSpPr>
        <p:spPr bwMode="auto">
          <a:xfrm>
            <a:off x="5161876" y="4117414"/>
            <a:ext cx="110520" cy="110520"/>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headEnd/>
            <a:tailEnd/>
          </a:ln>
          <a:effectLst>
            <a:outerShdw blurRad="63500" sx="102000" sy="102000" algn="ctr" rotWithShape="0">
              <a:prstClr val="black">
                <a:alpha val="40000"/>
              </a:prstClr>
            </a:outerShdw>
          </a:effectLst>
        </p:spPr>
        <p:txBody>
          <a:bodyPr lIns="121914" tIns="60957" rIns="121914" bIns="60957"/>
          <a:lstStyle/>
          <a:p>
            <a:pPr defTabSz="1219140">
              <a:defRPr/>
            </a:pPr>
            <a:endParaRPr lang="zh-CN" altLang="en-US" sz="2400" kern="0">
              <a:solidFill>
                <a:sysClr val="windowText" lastClr="000000"/>
              </a:solidFill>
              <a:latin typeface="微软雅黑" pitchFamily="34" charset="-122"/>
              <a:ea typeface="微软雅黑" pitchFamily="34" charset="-122"/>
            </a:endParaRPr>
          </a:p>
        </p:txBody>
      </p:sp>
      <p:sp>
        <p:nvSpPr>
          <p:cNvPr id="37" name="Oval 54"/>
          <p:cNvSpPr>
            <a:spLocks noChangeArrowheads="1"/>
          </p:cNvSpPr>
          <p:nvPr/>
        </p:nvSpPr>
        <p:spPr bwMode="auto">
          <a:xfrm>
            <a:off x="3328180" y="3921408"/>
            <a:ext cx="110520" cy="110520"/>
          </a:xfrm>
          <a:prstGeom prst="ellipse">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noFill/>
            <a:prstDash val="solid"/>
            <a:headEnd/>
            <a:tailEnd/>
          </a:ln>
          <a:effectLst>
            <a:outerShdw blurRad="63500" sx="102000" sy="102000" algn="ctr" rotWithShape="0">
              <a:prstClr val="black">
                <a:alpha val="40000"/>
              </a:prstClr>
            </a:outerShdw>
          </a:effectLst>
        </p:spPr>
        <p:txBody>
          <a:bodyPr lIns="121914" tIns="60957" rIns="121914" bIns="60957"/>
          <a:lstStyle/>
          <a:p>
            <a:pPr defTabSz="1219140">
              <a:defRPr/>
            </a:pPr>
            <a:endParaRPr lang="zh-CN" altLang="en-US" sz="2400" kern="0">
              <a:solidFill>
                <a:sysClr val="windowText" lastClr="000000"/>
              </a:solidFill>
              <a:latin typeface="微软雅黑" pitchFamily="34" charset="-122"/>
              <a:ea typeface="微软雅黑" pitchFamily="34" charset="-122"/>
            </a:endParaRPr>
          </a:p>
        </p:txBody>
      </p:sp>
    </p:spTree>
    <p:extLst>
      <p:ext uri="{BB962C8B-B14F-4D97-AF65-F5344CB8AC3E}">
        <p14:creationId xmlns:p14="http://schemas.microsoft.com/office/powerpoint/2010/main" xmlns="" val="676804581"/>
      </p:ext>
    </p:extLst>
  </p:cSld>
  <p:clrMapOvr>
    <a:masterClrMapping/>
  </p:clrMapOvr>
  <mc:AlternateContent xmlns:mc="http://schemas.openxmlformats.org/markup-compatibility/2006">
    <mc:Choice xmlns:p14="http://schemas.microsoft.com/office/powerpoint/2010/main" xmlns=""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1+#ppt_w/2"/>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23" presetClass="entr" presetSubtype="32"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strVal val="4*#ppt_w"/>
                                          </p:val>
                                        </p:tav>
                                        <p:tav tm="100000">
                                          <p:val>
                                            <p:strVal val="#ppt_w"/>
                                          </p:val>
                                        </p:tav>
                                      </p:tavLst>
                                    </p:anim>
                                    <p:anim calcmode="lin" valueType="num">
                                      <p:cBhvr>
                                        <p:cTn id="29" dur="500" fill="hold"/>
                                        <p:tgtEl>
                                          <p:spTgt spid="8"/>
                                        </p:tgtEl>
                                        <p:attrNameLst>
                                          <p:attrName>ppt_h</p:attrName>
                                        </p:attrNameLst>
                                      </p:cBhvr>
                                      <p:tavLst>
                                        <p:tav tm="0">
                                          <p:val>
                                            <p:strVal val="4*#ppt_h"/>
                                          </p:val>
                                        </p:tav>
                                        <p:tav tm="100000">
                                          <p:val>
                                            <p:strVal val="#ppt_h"/>
                                          </p:val>
                                        </p:tav>
                                      </p:tavLst>
                                    </p:anim>
                                  </p:childTnLst>
                                </p:cTn>
                              </p:par>
                            </p:childTnLst>
                          </p:cTn>
                        </p:par>
                        <p:par>
                          <p:cTn id="30" fill="hold">
                            <p:stCondLst>
                              <p:cond delay="2000"/>
                            </p:stCondLst>
                            <p:childTnLst>
                              <p:par>
                                <p:cTn id="31" presetID="23" presetClass="entr" presetSubtype="32"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strVal val="4*#ppt_w"/>
                                          </p:val>
                                        </p:tav>
                                        <p:tav tm="100000">
                                          <p:val>
                                            <p:strVal val="#ppt_w"/>
                                          </p:val>
                                        </p:tav>
                                      </p:tavLst>
                                    </p:anim>
                                    <p:anim calcmode="lin" valueType="num">
                                      <p:cBhvr>
                                        <p:cTn id="34" dur="500" fill="hold"/>
                                        <p:tgtEl>
                                          <p:spTgt spid="9"/>
                                        </p:tgtEl>
                                        <p:attrNameLst>
                                          <p:attrName>ppt_h</p:attrName>
                                        </p:attrNameLst>
                                      </p:cBhvr>
                                      <p:tavLst>
                                        <p:tav tm="0">
                                          <p:val>
                                            <p:strVal val="4*#ppt_h"/>
                                          </p:val>
                                        </p:tav>
                                        <p:tav tm="100000">
                                          <p:val>
                                            <p:strVal val="#ppt_h"/>
                                          </p:val>
                                        </p:tav>
                                      </p:tavLst>
                                    </p:anim>
                                  </p:childTnLst>
                                </p:cTn>
                              </p:par>
                            </p:childTnLst>
                          </p:cTn>
                        </p:par>
                        <p:par>
                          <p:cTn id="35" fill="hold">
                            <p:stCondLst>
                              <p:cond delay="2500"/>
                            </p:stCondLst>
                            <p:childTnLst>
                              <p:par>
                                <p:cTn id="36" presetID="23" presetClass="entr" presetSubtype="32"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strVal val="4*#ppt_w"/>
                                          </p:val>
                                        </p:tav>
                                        <p:tav tm="100000">
                                          <p:val>
                                            <p:strVal val="#ppt_w"/>
                                          </p:val>
                                        </p:tav>
                                      </p:tavLst>
                                    </p:anim>
                                    <p:anim calcmode="lin" valueType="num">
                                      <p:cBhvr>
                                        <p:cTn id="39" dur="500" fill="hold"/>
                                        <p:tgtEl>
                                          <p:spTgt spid="11"/>
                                        </p:tgtEl>
                                        <p:attrNameLst>
                                          <p:attrName>ppt_h</p:attrName>
                                        </p:attrNameLst>
                                      </p:cBhvr>
                                      <p:tavLst>
                                        <p:tav tm="0">
                                          <p:val>
                                            <p:strVal val="4*#ppt_h"/>
                                          </p:val>
                                        </p:tav>
                                        <p:tav tm="100000">
                                          <p:val>
                                            <p:strVal val="#ppt_h"/>
                                          </p:val>
                                        </p:tav>
                                      </p:tavLst>
                                    </p:anim>
                                  </p:childTnLst>
                                </p:cTn>
                              </p:par>
                            </p:childTnLst>
                          </p:cTn>
                        </p:par>
                        <p:par>
                          <p:cTn id="40" fill="hold">
                            <p:stCondLst>
                              <p:cond delay="3000"/>
                            </p:stCondLst>
                            <p:childTnLst>
                              <p:par>
                                <p:cTn id="41" presetID="23" presetClass="entr" presetSubtype="32"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strVal val="4*#ppt_w"/>
                                          </p:val>
                                        </p:tav>
                                        <p:tav tm="100000">
                                          <p:val>
                                            <p:strVal val="#ppt_w"/>
                                          </p:val>
                                        </p:tav>
                                      </p:tavLst>
                                    </p:anim>
                                    <p:anim calcmode="lin" valueType="num">
                                      <p:cBhvr>
                                        <p:cTn id="44" dur="500" fill="hold"/>
                                        <p:tgtEl>
                                          <p:spTgt spid="10"/>
                                        </p:tgtEl>
                                        <p:attrNameLst>
                                          <p:attrName>ppt_h</p:attrName>
                                        </p:attrNameLst>
                                      </p:cBhvr>
                                      <p:tavLst>
                                        <p:tav tm="0">
                                          <p:val>
                                            <p:strVal val="4*#ppt_h"/>
                                          </p:val>
                                        </p:tav>
                                        <p:tav tm="100000">
                                          <p:val>
                                            <p:strVal val="#ppt_h"/>
                                          </p:val>
                                        </p:tav>
                                      </p:tavLst>
                                    </p:anim>
                                  </p:childTnLst>
                                </p:cTn>
                              </p:par>
                            </p:childTnLst>
                          </p:cTn>
                        </p:par>
                        <p:par>
                          <p:cTn id="45" fill="hold">
                            <p:stCondLst>
                              <p:cond delay="3500"/>
                            </p:stCondLst>
                            <p:childTnLst>
                              <p:par>
                                <p:cTn id="46" presetID="22" presetClass="entr" presetSubtype="4"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down)">
                                      <p:cBhvr>
                                        <p:cTn id="48" dur="500"/>
                                        <p:tgtEl>
                                          <p:spTgt spid="34"/>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500"/>
                                        <p:tgtEl>
                                          <p:spTgt spid="1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down)">
                                      <p:cBhvr>
                                        <p:cTn id="54" dur="500"/>
                                        <p:tgtEl>
                                          <p:spTgt spid="15"/>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down)">
                                      <p:cBhvr>
                                        <p:cTn id="57" dur="500"/>
                                        <p:tgtEl>
                                          <p:spTgt spid="37"/>
                                        </p:tgtEl>
                                      </p:cBhvr>
                                    </p:animEffect>
                                  </p:childTnLst>
                                </p:cTn>
                              </p:par>
                            </p:childTnLst>
                          </p:cTn>
                        </p:par>
                        <p:par>
                          <p:cTn id="58" fill="hold">
                            <p:stCondLst>
                              <p:cond delay="400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ppt_x"/>
                                          </p:val>
                                        </p:tav>
                                        <p:tav tm="100000">
                                          <p:val>
                                            <p:strVal val="#ppt_x"/>
                                          </p:val>
                                        </p:tav>
                                      </p:tavLst>
                                    </p:anim>
                                    <p:anim calcmode="lin" valueType="num">
                                      <p:cBhvr additive="base">
                                        <p:cTn id="66" dur="500" fill="hold"/>
                                        <p:tgtEl>
                                          <p:spTgt spid="19"/>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additive="base">
                                        <p:cTn id="69" dur="500" fill="hold"/>
                                        <p:tgtEl>
                                          <p:spTgt spid="27"/>
                                        </p:tgtEl>
                                        <p:attrNameLst>
                                          <p:attrName>ppt_x</p:attrName>
                                        </p:attrNameLst>
                                      </p:cBhvr>
                                      <p:tavLst>
                                        <p:tav tm="0">
                                          <p:val>
                                            <p:strVal val="#ppt_x"/>
                                          </p:val>
                                        </p:tav>
                                        <p:tav tm="100000">
                                          <p:val>
                                            <p:strVal val="#ppt_x"/>
                                          </p:val>
                                        </p:tav>
                                      </p:tavLst>
                                    </p:anim>
                                    <p:anim calcmode="lin" valueType="num">
                                      <p:cBhvr additive="base">
                                        <p:cTn id="70" dur="500" fill="hold"/>
                                        <p:tgtEl>
                                          <p:spTgt spid="27"/>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par>
                          <p:cTn id="75" fill="hold">
                            <p:stCondLst>
                              <p:cond delay="4500"/>
                            </p:stCondLst>
                            <p:childTnLst>
                              <p:par>
                                <p:cTn id="76" presetID="22" presetClass="entr" presetSubtype="8" fill="hold" grpId="0"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left)">
                                      <p:cBhvr>
                                        <p:cTn id="78" dur="500"/>
                                        <p:tgtEl>
                                          <p:spTgt spid="3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wipe(left)">
                                      <p:cBhvr>
                                        <p:cTn id="84" dur="500"/>
                                        <p:tgtEl>
                                          <p:spTgt spid="36"/>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wipe(left)">
                                      <p:cBhvr>
                                        <p:cTn id="87" dur="500"/>
                                        <p:tgtEl>
                                          <p:spTgt spid="33"/>
                                        </p:tgtEl>
                                      </p:cBhvr>
                                    </p:animEffect>
                                  </p:childTnLst>
                                </p:cTn>
                              </p:par>
                            </p:childTnLst>
                          </p:cTn>
                        </p:par>
                        <p:par>
                          <p:cTn id="88" fill="hold">
                            <p:stCondLst>
                              <p:cond delay="5000"/>
                            </p:stCondLst>
                            <p:childTnLst>
                              <p:par>
                                <p:cTn id="89" presetID="2" presetClass="entr" presetSubtype="4" fill="hold" grpId="0" nodeType="afterEffect">
                                  <p:stCondLst>
                                    <p:cond delay="0"/>
                                  </p:stCondLst>
                                  <p:childTnLst>
                                    <p:set>
                                      <p:cBhvr>
                                        <p:cTn id="90" dur="1" fill="hold">
                                          <p:stCondLst>
                                            <p:cond delay="0"/>
                                          </p:stCondLst>
                                        </p:cTn>
                                        <p:tgtEl>
                                          <p:spTgt spid="12"/>
                                        </p:tgtEl>
                                        <p:attrNameLst>
                                          <p:attrName>style.visibility</p:attrName>
                                        </p:attrNameLst>
                                      </p:cBhvr>
                                      <p:to>
                                        <p:strVal val="visible"/>
                                      </p:to>
                                    </p:set>
                                    <p:anim calcmode="lin" valueType="num">
                                      <p:cBhvr additive="base">
                                        <p:cTn id="91" dur="500" fill="hold"/>
                                        <p:tgtEl>
                                          <p:spTgt spid="12"/>
                                        </p:tgtEl>
                                        <p:attrNameLst>
                                          <p:attrName>ppt_x</p:attrName>
                                        </p:attrNameLst>
                                      </p:cBhvr>
                                      <p:tavLst>
                                        <p:tav tm="0">
                                          <p:val>
                                            <p:strVal val="#ppt_x"/>
                                          </p:val>
                                        </p:tav>
                                        <p:tav tm="100000">
                                          <p:val>
                                            <p:strVal val="#ppt_x"/>
                                          </p:val>
                                        </p:tav>
                                      </p:tavLst>
                                    </p:anim>
                                    <p:anim calcmode="lin" valueType="num">
                                      <p:cBhvr additive="base">
                                        <p:cTn id="92" dur="500" fill="hold"/>
                                        <p:tgtEl>
                                          <p:spTgt spid="1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 calcmode="lin" valueType="num">
                                      <p:cBhvr additive="base">
                                        <p:cTn id="95" dur="500" fill="hold"/>
                                        <p:tgtEl>
                                          <p:spTgt spid="18"/>
                                        </p:tgtEl>
                                        <p:attrNameLst>
                                          <p:attrName>ppt_x</p:attrName>
                                        </p:attrNameLst>
                                      </p:cBhvr>
                                      <p:tavLst>
                                        <p:tav tm="0">
                                          <p:val>
                                            <p:strVal val="#ppt_x"/>
                                          </p:val>
                                        </p:tav>
                                        <p:tav tm="100000">
                                          <p:val>
                                            <p:strVal val="#ppt_x"/>
                                          </p:val>
                                        </p:tav>
                                      </p:tavLst>
                                    </p:anim>
                                    <p:anim calcmode="lin" valueType="num">
                                      <p:cBhvr additive="base">
                                        <p:cTn id="96" dur="500" fill="hold"/>
                                        <p:tgtEl>
                                          <p:spTgt spid="18"/>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additive="base">
                                        <p:cTn id="99" dur="500" fill="hold"/>
                                        <p:tgtEl>
                                          <p:spTgt spid="24"/>
                                        </p:tgtEl>
                                        <p:attrNameLst>
                                          <p:attrName>ppt_x</p:attrName>
                                        </p:attrNameLst>
                                      </p:cBhvr>
                                      <p:tavLst>
                                        <p:tav tm="0">
                                          <p:val>
                                            <p:strVal val="#ppt_x"/>
                                          </p:val>
                                        </p:tav>
                                        <p:tav tm="100000">
                                          <p:val>
                                            <p:strVal val="#ppt_x"/>
                                          </p:val>
                                        </p:tav>
                                      </p:tavLst>
                                    </p:anim>
                                    <p:anim calcmode="lin" valueType="num">
                                      <p:cBhvr additive="base">
                                        <p:cTn id="100" dur="500" fill="hold"/>
                                        <p:tgtEl>
                                          <p:spTgt spid="2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7"/>
                                        </p:tgtEl>
                                        <p:attrNameLst>
                                          <p:attrName>style.visibility</p:attrName>
                                        </p:attrNameLst>
                                      </p:cBhvr>
                                      <p:to>
                                        <p:strVal val="visible"/>
                                      </p:to>
                                    </p:set>
                                    <p:anim calcmode="lin" valueType="num">
                                      <p:cBhvr additive="base">
                                        <p:cTn id="103" dur="500" fill="hold"/>
                                        <p:tgtEl>
                                          <p:spTgt spid="17"/>
                                        </p:tgtEl>
                                        <p:attrNameLst>
                                          <p:attrName>ppt_x</p:attrName>
                                        </p:attrNameLst>
                                      </p:cBhvr>
                                      <p:tavLst>
                                        <p:tav tm="0">
                                          <p:val>
                                            <p:strVal val="#ppt_x"/>
                                          </p:val>
                                        </p:tav>
                                        <p:tav tm="100000">
                                          <p:val>
                                            <p:strVal val="#ppt_x"/>
                                          </p:val>
                                        </p:tav>
                                      </p:tavLst>
                                    </p:anim>
                                    <p:anim calcmode="lin" valueType="num">
                                      <p:cBhvr additive="base">
                                        <p:cTn id="10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 grpId="0" animBg="1"/>
      <p:bldP spid="5" grpId="0" animBg="1"/>
      <p:bldP spid="6" grpId="0" animBg="1"/>
      <p:bldP spid="7" grpId="0" animBg="1"/>
      <p:bldP spid="8" grpId="0" animBg="1"/>
      <p:bldP spid="9" grpId="0" animBg="1"/>
      <p:bldP spid="10" grpId="0" animBg="1"/>
      <p:bldP spid="11" grpId="0" animBg="1"/>
      <p:bldP spid="12" grpId="0"/>
      <p:bldP spid="13" grpId="0" animBg="1"/>
      <p:bldP spid="14" grpId="0"/>
      <p:bldP spid="15" grpId="0" animBg="1"/>
      <p:bldP spid="16" grpId="0"/>
      <p:bldP spid="17" grpId="0"/>
      <p:bldP spid="18" grpId="0" animBg="1"/>
      <p:bldP spid="32" grpId="0" animBg="1"/>
      <p:bldP spid="33" grpId="0" animBg="1"/>
      <p:bldP spid="34" grpId="0" animBg="1"/>
      <p:bldP spid="35" grpId="0" animBg="1"/>
      <p:bldP spid="36" grpId="0" animBg="1"/>
      <p:bldP spid="3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12"/>
          <p:cNvSpPr txBox="1">
            <a:spLocks noChangeArrowheads="1"/>
          </p:cNvSpPr>
          <p:nvPr/>
        </p:nvSpPr>
        <p:spPr bwMode="auto">
          <a:xfrm>
            <a:off x="377794" y="125262"/>
            <a:ext cx="31891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Font typeface="Arial" charset="0"/>
              <a:buChar char="»"/>
              <a:defRPr sz="2000">
                <a:solidFill>
                  <a:schemeClr val="tx1"/>
                </a:solidFill>
                <a:latin typeface="Calibri" pitchFamily="34" charset="0"/>
                <a:ea typeface="宋体" pitchFamily="2" charset="-122"/>
              </a:defRPr>
            </a:lvl6pPr>
            <a:lvl7pPr eaLnBrk="0" fontAlgn="base" hangingPunct="0">
              <a:spcAft>
                <a:spcPct val="0"/>
              </a:spcAft>
              <a:buFont typeface="Arial" charset="0"/>
              <a:buChar char="»"/>
              <a:defRPr sz="2000">
                <a:solidFill>
                  <a:schemeClr val="tx1"/>
                </a:solidFill>
                <a:latin typeface="Calibri" pitchFamily="34" charset="0"/>
                <a:ea typeface="宋体" pitchFamily="2" charset="-122"/>
              </a:defRPr>
            </a:lvl7pPr>
            <a:lvl8pPr eaLnBrk="0" fontAlgn="base" hangingPunct="0">
              <a:spcAft>
                <a:spcPct val="0"/>
              </a:spcAft>
              <a:buFont typeface="Arial" charset="0"/>
              <a:buChar char="»"/>
              <a:defRPr sz="2000">
                <a:solidFill>
                  <a:schemeClr val="tx1"/>
                </a:solidFill>
                <a:latin typeface="Calibri" pitchFamily="34" charset="0"/>
                <a:ea typeface="宋体" pitchFamily="2" charset="-122"/>
              </a:defRPr>
            </a:lvl8pPr>
            <a:lvl9pPr eaLnBrk="0" fontAlgn="base" hangingPunct="0">
              <a:spcAft>
                <a:spcPct val="0"/>
              </a:spcAft>
              <a:buFont typeface="Arial" charset="0"/>
              <a:buChar char="»"/>
              <a:defRPr sz="2000">
                <a:solidFill>
                  <a:schemeClr val="tx1"/>
                </a:solidFill>
                <a:latin typeface="Calibri" pitchFamily="34" charset="0"/>
                <a:ea typeface="宋体" pitchFamily="2" charset="-122"/>
              </a:defRPr>
            </a:lvl9pPr>
          </a:lstStyle>
          <a:p>
            <a:r>
              <a:rPr lang="zh-CN" altLang="en-US" sz="2000" b="1" dirty="0" smtClean="0">
                <a:latin typeface="微软雅黑" pitchFamily="34" charset="-122"/>
                <a:ea typeface="微软雅黑" pitchFamily="34" charset="-122"/>
              </a:rPr>
              <a:t>单击此处添加标题内容</a:t>
            </a:r>
            <a:endParaRPr lang="zh-CN" altLang="en-US" sz="2000" b="1" dirty="0">
              <a:latin typeface="微软雅黑" pitchFamily="34" charset="-122"/>
              <a:ea typeface="微软雅黑" pitchFamily="34" charset="-122"/>
            </a:endParaRPr>
          </a:p>
        </p:txBody>
      </p:sp>
      <p:grpSp>
        <p:nvGrpSpPr>
          <p:cNvPr id="4" name="组合 3"/>
          <p:cNvGrpSpPr/>
          <p:nvPr/>
        </p:nvGrpSpPr>
        <p:grpSpPr>
          <a:xfrm>
            <a:off x="899592" y="1019043"/>
            <a:ext cx="7448488" cy="779317"/>
            <a:chOff x="899592" y="1207363"/>
            <a:chExt cx="7448488" cy="779317"/>
          </a:xfrm>
        </p:grpSpPr>
        <p:sp>
          <p:nvSpPr>
            <p:cNvPr id="5" name="右箭头 4"/>
            <p:cNvSpPr/>
            <p:nvPr/>
          </p:nvSpPr>
          <p:spPr>
            <a:xfrm>
              <a:off x="899592" y="1207363"/>
              <a:ext cx="7448488" cy="779317"/>
            </a:xfrm>
            <a:prstGeom prst="rightArrow">
              <a:avLst>
                <a:gd name="adj1" fmla="val 65054"/>
                <a:gd name="adj2" fmla="val 78522"/>
              </a:avLst>
            </a:prstGeom>
            <a:solidFill>
              <a:srgbClr val="EF60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6" name="Picture 7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43608" y="1391166"/>
              <a:ext cx="381000" cy="411710"/>
            </a:xfrm>
            <a:prstGeom prst="rect">
              <a:avLst/>
            </a:prstGeom>
            <a:noFill/>
          </p:spPr>
        </p:pic>
        <p:sp>
          <p:nvSpPr>
            <p:cNvPr id="7" name="TextBox 6"/>
            <p:cNvSpPr txBox="1"/>
            <p:nvPr/>
          </p:nvSpPr>
          <p:spPr>
            <a:xfrm>
              <a:off x="1259632" y="1361471"/>
              <a:ext cx="1749636" cy="418191"/>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这里填写标题</a:t>
              </a:r>
              <a:endParaRPr kumimoji="0" lang="en-US" sz="1600" b="1" i="0" u="none" strike="noStrike" kern="0" cap="none" spc="0" normalizeH="0" baseline="0" noProof="0" dirty="0">
                <a:ln>
                  <a:noFill/>
                </a:ln>
                <a:solidFill>
                  <a:schemeClr val="bg1"/>
                </a:solidFill>
                <a:effectLst/>
                <a:uLnTx/>
                <a:uFillTx/>
                <a:latin typeface="微软雅黑" pitchFamily="34" charset="-122"/>
                <a:ea typeface="微软雅黑" pitchFamily="34" charset="-122"/>
              </a:endParaRPr>
            </a:p>
          </p:txBody>
        </p:sp>
      </p:grpSp>
      <p:sp>
        <p:nvSpPr>
          <p:cNvPr id="8" name="矩形 7"/>
          <p:cNvSpPr/>
          <p:nvPr/>
        </p:nvSpPr>
        <p:spPr>
          <a:xfrm>
            <a:off x="973572" y="1807366"/>
            <a:ext cx="2086260" cy="2123658"/>
          </a:xfrm>
          <a:prstGeom prst="rect">
            <a:avLst/>
          </a:prstGeom>
        </p:spPr>
        <p:txBody>
          <a:bodyPr wrap="square">
            <a:spAutoFit/>
          </a:bodyPr>
          <a:lstStyle/>
          <a:p>
            <a:pPr algn="just"/>
            <a:r>
              <a:rPr lang="zh-CN" altLang="en-US" sz="1200" dirty="0" smtClean="0">
                <a:solidFill>
                  <a:srgbClr val="000000"/>
                </a:solidFill>
                <a:latin typeface="微软雅黑" pitchFamily="34" charset="-122"/>
                <a:ea typeface="微软雅黑" pitchFamily="34" charset="-122"/>
              </a:rPr>
              <a:t>点击</a:t>
            </a:r>
            <a:r>
              <a:rPr lang="zh-CN" altLang="en-US" sz="1200" dirty="0">
                <a:solidFill>
                  <a:srgbClr val="000000"/>
                </a:solidFill>
                <a:latin typeface="微软雅黑" pitchFamily="34" charset="-122"/>
                <a:ea typeface="微软雅黑" pitchFamily="34" charset="-122"/>
              </a:rPr>
              <a:t>添加文字点击添加</a:t>
            </a:r>
            <a:r>
              <a:rPr lang="zh-CN" altLang="en-US" sz="1200" dirty="0" smtClean="0">
                <a:solidFill>
                  <a:srgbClr val="000000"/>
                </a:solidFill>
                <a:latin typeface="微软雅黑" pitchFamily="34" charset="-122"/>
                <a:ea typeface="微软雅黑" pitchFamily="34" charset="-122"/>
              </a:rPr>
              <a:t>文字</a:t>
            </a:r>
            <a:endParaRPr lang="en-US" altLang="zh-CN" sz="1200" dirty="0" smtClean="0">
              <a:solidFill>
                <a:srgbClr val="000000"/>
              </a:solidFill>
              <a:latin typeface="微软雅黑" pitchFamily="34" charset="-122"/>
              <a:ea typeface="微软雅黑" pitchFamily="34" charset="-122"/>
            </a:endParaRPr>
          </a:p>
          <a:p>
            <a:pPr algn="just"/>
            <a:r>
              <a:rPr lang="zh-CN" altLang="en-US" sz="1200" dirty="0">
                <a:solidFill>
                  <a:srgbClr val="000000"/>
                </a:solidFill>
                <a:latin typeface="微软雅黑" pitchFamily="34" charset="-122"/>
                <a:ea typeface="微软雅黑" pitchFamily="34" charset="-122"/>
              </a:rPr>
              <a:t>点击添加文字点击添加文字</a:t>
            </a:r>
          </a:p>
          <a:p>
            <a:pPr algn="just"/>
            <a:r>
              <a:rPr lang="zh-CN" altLang="en-US" sz="1200" dirty="0">
                <a:solidFill>
                  <a:srgbClr val="000000"/>
                </a:solidFill>
                <a:latin typeface="微软雅黑" pitchFamily="34" charset="-122"/>
                <a:ea typeface="微软雅黑" pitchFamily="34" charset="-122"/>
              </a:rPr>
              <a:t>点击添加文字点击添加文字</a:t>
            </a:r>
          </a:p>
          <a:p>
            <a:pPr algn="just"/>
            <a:r>
              <a:rPr lang="zh-CN" altLang="en-US" sz="1200" dirty="0">
                <a:solidFill>
                  <a:srgbClr val="000000"/>
                </a:solidFill>
                <a:latin typeface="微软雅黑" pitchFamily="34" charset="-122"/>
                <a:ea typeface="微软雅黑" pitchFamily="34" charset="-122"/>
              </a:rPr>
              <a:t>点击添加文字点击添加文字</a:t>
            </a:r>
          </a:p>
          <a:p>
            <a:pPr algn="just"/>
            <a:r>
              <a:rPr lang="zh-CN" altLang="en-US" sz="1200" dirty="0">
                <a:solidFill>
                  <a:srgbClr val="000000"/>
                </a:solidFill>
                <a:latin typeface="微软雅黑" pitchFamily="34" charset="-122"/>
                <a:ea typeface="微软雅黑" pitchFamily="34" charset="-122"/>
              </a:rPr>
              <a:t>点击添加文字点击添加文字</a:t>
            </a:r>
          </a:p>
          <a:p>
            <a:pPr algn="just"/>
            <a:r>
              <a:rPr lang="zh-CN" altLang="en-US" sz="1200" dirty="0">
                <a:solidFill>
                  <a:srgbClr val="000000"/>
                </a:solidFill>
                <a:latin typeface="微软雅黑" pitchFamily="34" charset="-122"/>
                <a:ea typeface="微软雅黑" pitchFamily="34" charset="-122"/>
              </a:rPr>
              <a:t>点击添加文字点击添加文字</a:t>
            </a:r>
          </a:p>
          <a:p>
            <a:pPr algn="just"/>
            <a:r>
              <a:rPr lang="zh-CN" altLang="en-US" sz="1200" dirty="0">
                <a:solidFill>
                  <a:srgbClr val="000000"/>
                </a:solidFill>
                <a:latin typeface="微软雅黑" pitchFamily="34" charset="-122"/>
                <a:ea typeface="微软雅黑" pitchFamily="34" charset="-122"/>
              </a:rPr>
              <a:t>点击添加文字点击添加文字</a:t>
            </a:r>
          </a:p>
          <a:p>
            <a:pPr algn="just"/>
            <a:r>
              <a:rPr lang="zh-CN" altLang="en-US" sz="1200" dirty="0">
                <a:solidFill>
                  <a:srgbClr val="000000"/>
                </a:solidFill>
                <a:latin typeface="微软雅黑" pitchFamily="34" charset="-122"/>
                <a:ea typeface="微软雅黑" pitchFamily="34" charset="-122"/>
              </a:rPr>
              <a:t>点击添加文字点击添加文字</a:t>
            </a:r>
          </a:p>
          <a:p>
            <a:pPr algn="just"/>
            <a:r>
              <a:rPr lang="zh-CN" altLang="en-US" sz="1200" dirty="0">
                <a:solidFill>
                  <a:srgbClr val="000000"/>
                </a:solidFill>
                <a:latin typeface="微软雅黑" pitchFamily="34" charset="-122"/>
                <a:ea typeface="微软雅黑" pitchFamily="34" charset="-122"/>
              </a:rPr>
              <a:t>点击添加文字点击添加文字</a:t>
            </a:r>
          </a:p>
          <a:p>
            <a:pPr algn="just"/>
            <a:r>
              <a:rPr lang="zh-CN" altLang="en-US" sz="1200" dirty="0">
                <a:solidFill>
                  <a:srgbClr val="000000"/>
                </a:solidFill>
                <a:latin typeface="微软雅黑" pitchFamily="34" charset="-122"/>
                <a:ea typeface="微软雅黑" pitchFamily="34" charset="-122"/>
              </a:rPr>
              <a:t>点击添加文字点击添加文字</a:t>
            </a:r>
          </a:p>
          <a:p>
            <a:pPr algn="just"/>
            <a:r>
              <a:rPr lang="zh-CN" altLang="en-US" sz="1200" dirty="0">
                <a:solidFill>
                  <a:srgbClr val="000000"/>
                </a:solidFill>
                <a:latin typeface="微软雅黑" pitchFamily="34" charset="-122"/>
                <a:ea typeface="微软雅黑" pitchFamily="34" charset="-122"/>
              </a:rPr>
              <a:t>点击添加文字点击添加</a:t>
            </a:r>
            <a:r>
              <a:rPr lang="zh-CN" altLang="en-US" sz="1200" dirty="0" smtClean="0">
                <a:solidFill>
                  <a:srgbClr val="000000"/>
                </a:solidFill>
                <a:latin typeface="微软雅黑" pitchFamily="34" charset="-122"/>
                <a:ea typeface="微软雅黑" pitchFamily="34" charset="-122"/>
              </a:rPr>
              <a:t>文字</a:t>
            </a:r>
            <a:endParaRPr lang="zh-CN" altLang="en-US" sz="1200" dirty="0">
              <a:solidFill>
                <a:srgbClr val="000000"/>
              </a:solidFill>
              <a:latin typeface="微软雅黑" pitchFamily="34" charset="-122"/>
              <a:ea typeface="微软雅黑" pitchFamily="34" charset="-122"/>
            </a:endParaRPr>
          </a:p>
        </p:txBody>
      </p:sp>
      <p:grpSp>
        <p:nvGrpSpPr>
          <p:cNvPr id="9" name="组合 8"/>
          <p:cNvGrpSpPr/>
          <p:nvPr/>
        </p:nvGrpSpPr>
        <p:grpSpPr>
          <a:xfrm>
            <a:off x="3131840" y="1519334"/>
            <a:ext cx="5216240" cy="779317"/>
            <a:chOff x="3131840" y="1707654"/>
            <a:chExt cx="5216240" cy="779317"/>
          </a:xfrm>
        </p:grpSpPr>
        <p:sp>
          <p:nvSpPr>
            <p:cNvPr id="10" name="右箭头 9"/>
            <p:cNvSpPr/>
            <p:nvPr/>
          </p:nvSpPr>
          <p:spPr>
            <a:xfrm>
              <a:off x="3131840" y="1707654"/>
              <a:ext cx="5216240" cy="779317"/>
            </a:xfrm>
            <a:prstGeom prst="rightArrow">
              <a:avLst>
                <a:gd name="adj1" fmla="val 65054"/>
                <a:gd name="adj2" fmla="val 78522"/>
              </a:avLst>
            </a:prstGeom>
            <a:solidFill>
              <a:srgbClr val="48A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11" name="Picture 10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75856" y="1881497"/>
              <a:ext cx="462738" cy="431630"/>
            </a:xfrm>
            <a:prstGeom prst="rect">
              <a:avLst/>
            </a:prstGeom>
            <a:noFill/>
          </p:spPr>
        </p:pic>
        <p:sp>
          <p:nvSpPr>
            <p:cNvPr id="12" name="TextBox 11"/>
            <p:cNvSpPr txBox="1"/>
            <p:nvPr/>
          </p:nvSpPr>
          <p:spPr>
            <a:xfrm>
              <a:off x="3524396" y="1851670"/>
              <a:ext cx="1749636" cy="418191"/>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这里填写标题</a:t>
              </a:r>
              <a:endParaRPr kumimoji="0" lang="en-US" sz="1600" b="1" i="0" u="none" strike="noStrike" kern="0" cap="none" spc="0" normalizeH="0" baseline="0" noProof="0" dirty="0">
                <a:ln>
                  <a:noFill/>
                </a:ln>
                <a:solidFill>
                  <a:schemeClr val="bg1"/>
                </a:solidFill>
                <a:effectLst/>
                <a:uLnTx/>
                <a:uFillTx/>
                <a:latin typeface="微软雅黑" pitchFamily="34" charset="-122"/>
                <a:ea typeface="微软雅黑" pitchFamily="34" charset="-122"/>
              </a:endParaRPr>
            </a:p>
          </p:txBody>
        </p:sp>
      </p:grpSp>
      <p:sp>
        <p:nvSpPr>
          <p:cNvPr id="13" name="矩形 12"/>
          <p:cNvSpPr/>
          <p:nvPr/>
        </p:nvSpPr>
        <p:spPr>
          <a:xfrm>
            <a:off x="3275856" y="2320300"/>
            <a:ext cx="2042316" cy="2123658"/>
          </a:xfrm>
          <a:prstGeom prst="rect">
            <a:avLst/>
          </a:prstGeom>
        </p:spPr>
        <p:txBody>
          <a:bodyPr wrap="square">
            <a:spAutoFit/>
          </a:bodyPr>
          <a:lstStyle/>
          <a:p>
            <a:pPr algn="just"/>
            <a:r>
              <a:rPr lang="zh-CN" altLang="en-US" sz="1200" dirty="0">
                <a:solidFill>
                  <a:srgbClr val="000000"/>
                </a:solidFill>
                <a:latin typeface="微软雅黑" pitchFamily="34" charset="-122"/>
                <a:ea typeface="微软雅黑" pitchFamily="34" charset="-122"/>
              </a:rPr>
              <a:t>点击添加文字点击添加文字</a:t>
            </a:r>
            <a:endParaRPr lang="en-US" altLang="zh-CN" sz="1200" dirty="0">
              <a:solidFill>
                <a:srgbClr val="000000"/>
              </a:solidFill>
              <a:latin typeface="微软雅黑" pitchFamily="34" charset="-122"/>
              <a:ea typeface="微软雅黑" pitchFamily="34" charset="-122"/>
            </a:endParaRPr>
          </a:p>
          <a:p>
            <a:pPr algn="just"/>
            <a:r>
              <a:rPr lang="zh-CN" altLang="en-US" sz="1200" dirty="0">
                <a:solidFill>
                  <a:srgbClr val="000000"/>
                </a:solidFill>
                <a:latin typeface="微软雅黑" pitchFamily="34" charset="-122"/>
                <a:ea typeface="微软雅黑" pitchFamily="34" charset="-122"/>
              </a:rPr>
              <a:t>点击添加文字点击添加文字</a:t>
            </a:r>
          </a:p>
          <a:p>
            <a:pPr algn="just"/>
            <a:r>
              <a:rPr lang="zh-CN" altLang="en-US" sz="1200" dirty="0">
                <a:solidFill>
                  <a:srgbClr val="000000"/>
                </a:solidFill>
                <a:latin typeface="微软雅黑" pitchFamily="34" charset="-122"/>
                <a:ea typeface="微软雅黑" pitchFamily="34" charset="-122"/>
              </a:rPr>
              <a:t>点击添加文字点击添加文字</a:t>
            </a:r>
          </a:p>
          <a:p>
            <a:pPr algn="just"/>
            <a:r>
              <a:rPr lang="zh-CN" altLang="en-US" sz="1200" dirty="0">
                <a:solidFill>
                  <a:srgbClr val="000000"/>
                </a:solidFill>
                <a:latin typeface="微软雅黑" pitchFamily="34" charset="-122"/>
                <a:ea typeface="微软雅黑" pitchFamily="34" charset="-122"/>
              </a:rPr>
              <a:t>点击添加文字点击添加文字</a:t>
            </a:r>
          </a:p>
          <a:p>
            <a:pPr algn="just"/>
            <a:r>
              <a:rPr lang="zh-CN" altLang="en-US" sz="1200" dirty="0">
                <a:solidFill>
                  <a:srgbClr val="000000"/>
                </a:solidFill>
                <a:latin typeface="微软雅黑" pitchFamily="34" charset="-122"/>
                <a:ea typeface="微软雅黑" pitchFamily="34" charset="-122"/>
              </a:rPr>
              <a:t>点击添加文字点击添加文字</a:t>
            </a:r>
          </a:p>
          <a:p>
            <a:pPr algn="just"/>
            <a:r>
              <a:rPr lang="zh-CN" altLang="en-US" sz="1200" dirty="0">
                <a:solidFill>
                  <a:srgbClr val="000000"/>
                </a:solidFill>
                <a:latin typeface="微软雅黑" pitchFamily="34" charset="-122"/>
                <a:ea typeface="微软雅黑" pitchFamily="34" charset="-122"/>
              </a:rPr>
              <a:t>点击添加文字点击添加文字</a:t>
            </a:r>
          </a:p>
          <a:p>
            <a:pPr algn="just"/>
            <a:r>
              <a:rPr lang="zh-CN" altLang="en-US" sz="1200" dirty="0">
                <a:solidFill>
                  <a:srgbClr val="000000"/>
                </a:solidFill>
                <a:latin typeface="微软雅黑" pitchFamily="34" charset="-122"/>
                <a:ea typeface="微软雅黑" pitchFamily="34" charset="-122"/>
              </a:rPr>
              <a:t>点击添加文字点击添加文字</a:t>
            </a:r>
          </a:p>
          <a:p>
            <a:pPr algn="just"/>
            <a:r>
              <a:rPr lang="zh-CN" altLang="en-US" sz="1200" dirty="0">
                <a:solidFill>
                  <a:srgbClr val="000000"/>
                </a:solidFill>
                <a:latin typeface="微软雅黑" pitchFamily="34" charset="-122"/>
                <a:ea typeface="微软雅黑" pitchFamily="34" charset="-122"/>
              </a:rPr>
              <a:t>点击添加文字点击添加文字</a:t>
            </a:r>
          </a:p>
          <a:p>
            <a:pPr algn="just"/>
            <a:r>
              <a:rPr lang="zh-CN" altLang="en-US" sz="1200" dirty="0">
                <a:solidFill>
                  <a:srgbClr val="000000"/>
                </a:solidFill>
                <a:latin typeface="微软雅黑" pitchFamily="34" charset="-122"/>
                <a:ea typeface="微软雅黑" pitchFamily="34" charset="-122"/>
              </a:rPr>
              <a:t>点击添加文字点击添加文字</a:t>
            </a:r>
          </a:p>
          <a:p>
            <a:pPr algn="just"/>
            <a:r>
              <a:rPr lang="zh-CN" altLang="en-US" sz="1200" dirty="0">
                <a:solidFill>
                  <a:srgbClr val="000000"/>
                </a:solidFill>
                <a:latin typeface="微软雅黑" pitchFamily="34" charset="-122"/>
                <a:ea typeface="微软雅黑" pitchFamily="34" charset="-122"/>
              </a:rPr>
              <a:t>点击添加文字点击添加文字</a:t>
            </a:r>
          </a:p>
          <a:p>
            <a:pPr algn="just"/>
            <a:r>
              <a:rPr lang="zh-CN" altLang="en-US" sz="1200" dirty="0">
                <a:solidFill>
                  <a:srgbClr val="000000"/>
                </a:solidFill>
                <a:latin typeface="微软雅黑" pitchFamily="34" charset="-122"/>
                <a:ea typeface="微软雅黑" pitchFamily="34" charset="-122"/>
              </a:rPr>
              <a:t>点击添加文字点击添加文字</a:t>
            </a:r>
          </a:p>
        </p:txBody>
      </p:sp>
      <p:cxnSp>
        <p:nvCxnSpPr>
          <p:cNvPr id="14" name="直接连接符 13"/>
          <p:cNvCxnSpPr/>
          <p:nvPr/>
        </p:nvCxnSpPr>
        <p:spPr>
          <a:xfrm>
            <a:off x="3131840" y="1693177"/>
            <a:ext cx="0" cy="2708005"/>
          </a:xfrm>
          <a:prstGeom prst="line">
            <a:avLst/>
          </a:prstGeom>
          <a:ln w="6350">
            <a:solidFill>
              <a:schemeClr val="bg2"/>
            </a:solidFill>
            <a:prstDash val="dashDot"/>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430180" y="2197233"/>
            <a:ext cx="0" cy="2203949"/>
          </a:xfrm>
          <a:prstGeom prst="line">
            <a:avLst/>
          </a:prstGeom>
          <a:ln w="6350">
            <a:solidFill>
              <a:schemeClr val="bg2">
                <a:lumMod val="40000"/>
                <a:lumOff val="6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5565583" y="2861352"/>
            <a:ext cx="2030753" cy="1569660"/>
          </a:xfrm>
          <a:prstGeom prst="rect">
            <a:avLst/>
          </a:prstGeom>
        </p:spPr>
        <p:txBody>
          <a:bodyPr wrap="square">
            <a:spAutoFit/>
          </a:bodyPr>
          <a:lstStyle/>
          <a:p>
            <a:pPr algn="just"/>
            <a:r>
              <a:rPr lang="zh-CN" altLang="en-US" sz="1200" dirty="0">
                <a:solidFill>
                  <a:srgbClr val="000000"/>
                </a:solidFill>
                <a:latin typeface="微软雅黑" pitchFamily="34" charset="-122"/>
                <a:ea typeface="微软雅黑" pitchFamily="34" charset="-122"/>
              </a:rPr>
              <a:t>点击添加文字点击添加文字</a:t>
            </a:r>
            <a:endParaRPr lang="en-US" altLang="zh-CN" sz="1200" dirty="0">
              <a:solidFill>
                <a:srgbClr val="000000"/>
              </a:solidFill>
              <a:latin typeface="微软雅黑" pitchFamily="34" charset="-122"/>
              <a:ea typeface="微软雅黑" pitchFamily="34" charset="-122"/>
            </a:endParaRPr>
          </a:p>
          <a:p>
            <a:pPr algn="just"/>
            <a:r>
              <a:rPr lang="zh-CN" altLang="en-US" sz="1200" dirty="0">
                <a:solidFill>
                  <a:srgbClr val="000000"/>
                </a:solidFill>
                <a:latin typeface="微软雅黑" pitchFamily="34" charset="-122"/>
                <a:ea typeface="微软雅黑" pitchFamily="34" charset="-122"/>
              </a:rPr>
              <a:t>点击添加文字点击添加文字</a:t>
            </a:r>
          </a:p>
          <a:p>
            <a:pPr algn="just"/>
            <a:r>
              <a:rPr lang="zh-CN" altLang="en-US" sz="1200" dirty="0">
                <a:solidFill>
                  <a:srgbClr val="000000"/>
                </a:solidFill>
                <a:latin typeface="微软雅黑" pitchFamily="34" charset="-122"/>
                <a:ea typeface="微软雅黑" pitchFamily="34" charset="-122"/>
              </a:rPr>
              <a:t>点击添加文字点击添加文字</a:t>
            </a:r>
          </a:p>
          <a:p>
            <a:pPr algn="just"/>
            <a:r>
              <a:rPr lang="zh-CN" altLang="en-US" sz="1200" dirty="0">
                <a:solidFill>
                  <a:srgbClr val="000000"/>
                </a:solidFill>
                <a:latin typeface="微软雅黑" pitchFamily="34" charset="-122"/>
                <a:ea typeface="微软雅黑" pitchFamily="34" charset="-122"/>
              </a:rPr>
              <a:t>点击添加文字点击添加文字</a:t>
            </a:r>
          </a:p>
          <a:p>
            <a:pPr algn="just"/>
            <a:r>
              <a:rPr lang="zh-CN" altLang="en-US" sz="1200" dirty="0">
                <a:solidFill>
                  <a:srgbClr val="000000"/>
                </a:solidFill>
                <a:latin typeface="微软雅黑" pitchFamily="34" charset="-122"/>
                <a:ea typeface="微软雅黑" pitchFamily="34" charset="-122"/>
              </a:rPr>
              <a:t>点击添加文字点击添加文字</a:t>
            </a:r>
          </a:p>
          <a:p>
            <a:pPr algn="just"/>
            <a:r>
              <a:rPr lang="zh-CN" altLang="en-US" sz="1200" dirty="0">
                <a:solidFill>
                  <a:srgbClr val="000000"/>
                </a:solidFill>
                <a:latin typeface="微软雅黑" pitchFamily="34" charset="-122"/>
                <a:ea typeface="微软雅黑" pitchFamily="34" charset="-122"/>
              </a:rPr>
              <a:t>点击添加文字点击添加文字</a:t>
            </a:r>
          </a:p>
          <a:p>
            <a:pPr algn="just"/>
            <a:r>
              <a:rPr lang="zh-CN" altLang="en-US" sz="1200" dirty="0">
                <a:solidFill>
                  <a:srgbClr val="000000"/>
                </a:solidFill>
                <a:latin typeface="微软雅黑" pitchFamily="34" charset="-122"/>
                <a:ea typeface="微软雅黑" pitchFamily="34" charset="-122"/>
              </a:rPr>
              <a:t>点击添加文字点击添加文字</a:t>
            </a:r>
          </a:p>
          <a:p>
            <a:pPr algn="just"/>
            <a:r>
              <a:rPr lang="zh-CN" altLang="en-US" sz="1200" dirty="0">
                <a:solidFill>
                  <a:srgbClr val="000000"/>
                </a:solidFill>
                <a:latin typeface="微软雅黑" pitchFamily="34" charset="-122"/>
                <a:ea typeface="微软雅黑" pitchFamily="34" charset="-122"/>
              </a:rPr>
              <a:t>点击添加文字点击添加</a:t>
            </a:r>
            <a:r>
              <a:rPr lang="zh-CN" altLang="en-US" sz="1200" dirty="0" smtClean="0">
                <a:solidFill>
                  <a:srgbClr val="000000"/>
                </a:solidFill>
                <a:latin typeface="微软雅黑" pitchFamily="34" charset="-122"/>
                <a:ea typeface="微软雅黑" pitchFamily="34" charset="-122"/>
              </a:rPr>
              <a:t>文字</a:t>
            </a:r>
            <a:endParaRPr lang="zh-CN" altLang="en-US" sz="1200" dirty="0">
              <a:solidFill>
                <a:srgbClr val="000000"/>
              </a:solidFill>
              <a:latin typeface="微软雅黑" pitchFamily="34" charset="-122"/>
              <a:ea typeface="微软雅黑" pitchFamily="34" charset="-122"/>
            </a:endParaRPr>
          </a:p>
        </p:txBody>
      </p:sp>
      <p:grpSp>
        <p:nvGrpSpPr>
          <p:cNvPr id="17" name="组合 16"/>
          <p:cNvGrpSpPr/>
          <p:nvPr/>
        </p:nvGrpSpPr>
        <p:grpSpPr>
          <a:xfrm>
            <a:off x="5430180" y="2023390"/>
            <a:ext cx="2917900" cy="779317"/>
            <a:chOff x="5430180" y="2211710"/>
            <a:chExt cx="2917900" cy="779317"/>
          </a:xfrm>
        </p:grpSpPr>
        <p:sp>
          <p:nvSpPr>
            <p:cNvPr id="18" name="右箭头 17"/>
            <p:cNvSpPr/>
            <p:nvPr/>
          </p:nvSpPr>
          <p:spPr>
            <a:xfrm>
              <a:off x="5430180" y="2211710"/>
              <a:ext cx="2917900" cy="779317"/>
            </a:xfrm>
            <a:prstGeom prst="rightArrow">
              <a:avLst>
                <a:gd name="adj1" fmla="val 65054"/>
                <a:gd name="adj2" fmla="val 78522"/>
              </a:avLst>
            </a:prstGeom>
            <a:solidFill>
              <a:srgbClr val="EDAF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19" name="Picture 9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535098" y="2385553"/>
              <a:ext cx="409724" cy="431630"/>
            </a:xfrm>
            <a:prstGeom prst="rect">
              <a:avLst/>
            </a:prstGeom>
            <a:noFill/>
          </p:spPr>
        </p:pic>
        <p:sp>
          <p:nvSpPr>
            <p:cNvPr id="20" name="TextBox 19"/>
            <p:cNvSpPr txBox="1"/>
            <p:nvPr/>
          </p:nvSpPr>
          <p:spPr>
            <a:xfrm>
              <a:off x="5724128" y="2355726"/>
              <a:ext cx="1749636" cy="418191"/>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600" b="1" i="0" u="none" strike="noStrike" kern="0" cap="none" spc="0" normalizeH="0" baseline="0" noProof="0" dirty="0" smtClean="0">
                  <a:ln>
                    <a:noFill/>
                  </a:ln>
                  <a:solidFill>
                    <a:schemeClr val="bg1"/>
                  </a:solidFill>
                  <a:effectLst/>
                  <a:uLnTx/>
                  <a:uFillTx/>
                  <a:latin typeface="微软雅黑" pitchFamily="34" charset="-122"/>
                  <a:ea typeface="微软雅黑" pitchFamily="34" charset="-122"/>
                </a:rPr>
                <a:t>这里填写标题</a:t>
              </a:r>
              <a:endParaRPr kumimoji="0" lang="en-US" sz="1600" b="1" i="0" u="none" strike="noStrike" kern="0" cap="none" spc="0" normalizeH="0" baseline="0" noProof="0" dirty="0">
                <a:ln>
                  <a:noFill/>
                </a:ln>
                <a:solidFill>
                  <a:schemeClr val="bg1"/>
                </a:solidFill>
                <a:effectLst/>
                <a:uLnTx/>
                <a:uFillTx/>
                <a:latin typeface="微软雅黑" pitchFamily="34" charset="-122"/>
                <a:ea typeface="微软雅黑" pitchFamily="34" charset="-122"/>
              </a:endParaRPr>
            </a:p>
          </p:txBody>
        </p:sp>
      </p:grpSp>
    </p:spTree>
    <p:extLst>
      <p:ext uri="{BB962C8B-B14F-4D97-AF65-F5344CB8AC3E}">
        <p14:creationId xmlns:p14="http://schemas.microsoft.com/office/powerpoint/2010/main" xmlns="" val="4109392129"/>
      </p:ext>
    </p:extLst>
  </p:cSld>
  <p:clrMapOvr>
    <a:masterClrMapping/>
  </p:clrMapOvr>
  <mc:AlternateContent xmlns:mc="http://schemas.openxmlformats.org/markup-compatibility/2006">
    <mc:Choice xmlns:p14="http://schemas.microsoft.com/office/powerpoint/2010/main" xmlns=""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300"/>
                                        <p:tgtEl>
                                          <p:spTgt spid="4"/>
                                        </p:tgtEl>
                                      </p:cBhvr>
                                    </p:animEffect>
                                  </p:childTnLst>
                                </p:cTn>
                              </p:par>
                            </p:childTnLst>
                          </p:cTn>
                        </p:par>
                        <p:par>
                          <p:cTn id="12" fill="hold">
                            <p:stCondLst>
                              <p:cond delay="1300"/>
                            </p:stCondLst>
                            <p:childTnLst>
                              <p:par>
                                <p:cTn id="13" presetID="1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300"/>
                                        <p:tgtEl>
                                          <p:spTgt spid="8"/>
                                        </p:tgtEl>
                                        <p:attrNameLst>
                                          <p:attrName>ppt_y</p:attrName>
                                        </p:attrNameLst>
                                      </p:cBhvr>
                                      <p:tavLst>
                                        <p:tav tm="0">
                                          <p:val>
                                            <p:strVal val="#ppt_y+#ppt_h*1.125000"/>
                                          </p:val>
                                        </p:tav>
                                        <p:tav tm="100000">
                                          <p:val>
                                            <p:strVal val="#ppt_y"/>
                                          </p:val>
                                        </p:tav>
                                      </p:tavLst>
                                    </p:anim>
                                    <p:animEffect transition="in" filter="wipe(up)">
                                      <p:cBhvr>
                                        <p:cTn id="16" dur="300"/>
                                        <p:tgtEl>
                                          <p:spTgt spid="8"/>
                                        </p:tgtEl>
                                      </p:cBhvr>
                                    </p:animEffect>
                                  </p:childTnLst>
                                </p:cTn>
                              </p:par>
                            </p:childTnLst>
                          </p:cTn>
                        </p:par>
                        <p:par>
                          <p:cTn id="17" fill="hold">
                            <p:stCondLst>
                              <p:cond delay="1600"/>
                            </p:stCondLst>
                            <p:childTnLst>
                              <p:par>
                                <p:cTn id="18" presetID="22" presetClass="entr" presetSubtype="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300"/>
                                        <p:tgtEl>
                                          <p:spTgt spid="9"/>
                                        </p:tgtEl>
                                      </p:cBhvr>
                                    </p:animEffect>
                                  </p:childTnLst>
                                </p:cTn>
                              </p:par>
                              <p:par>
                                <p:cTn id="21" presetID="22" presetClass="entr" presetSubtype="1"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300"/>
                                        <p:tgtEl>
                                          <p:spTgt spid="14"/>
                                        </p:tgtEl>
                                      </p:cBhvr>
                                    </p:animEffect>
                                  </p:childTnLst>
                                </p:cTn>
                              </p:par>
                            </p:childTnLst>
                          </p:cTn>
                        </p:par>
                        <p:par>
                          <p:cTn id="24" fill="hold">
                            <p:stCondLst>
                              <p:cond delay="1900"/>
                            </p:stCondLst>
                            <p:childTnLst>
                              <p:par>
                                <p:cTn id="25" presetID="1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300"/>
                                        <p:tgtEl>
                                          <p:spTgt spid="13"/>
                                        </p:tgtEl>
                                        <p:attrNameLst>
                                          <p:attrName>ppt_y</p:attrName>
                                        </p:attrNameLst>
                                      </p:cBhvr>
                                      <p:tavLst>
                                        <p:tav tm="0">
                                          <p:val>
                                            <p:strVal val="#ppt_y+#ppt_h*1.125000"/>
                                          </p:val>
                                        </p:tav>
                                        <p:tav tm="100000">
                                          <p:val>
                                            <p:strVal val="#ppt_y"/>
                                          </p:val>
                                        </p:tav>
                                      </p:tavLst>
                                    </p:anim>
                                    <p:animEffect transition="in" filter="wipe(up)">
                                      <p:cBhvr>
                                        <p:cTn id="28" dur="300"/>
                                        <p:tgtEl>
                                          <p:spTgt spid="13"/>
                                        </p:tgtEl>
                                      </p:cBhvr>
                                    </p:animEffect>
                                  </p:childTnLst>
                                </p:cTn>
                              </p:par>
                            </p:childTnLst>
                          </p:cTn>
                        </p:par>
                        <p:par>
                          <p:cTn id="29" fill="hold">
                            <p:stCondLst>
                              <p:cond delay="2200"/>
                            </p:stCondLst>
                            <p:childTnLst>
                              <p:par>
                                <p:cTn id="30" presetID="22" presetClass="entr" presetSubtype="8" fill="hold" nodeType="afterEffect">
                                  <p:stCondLst>
                                    <p:cond delay="30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300"/>
                                        <p:tgtEl>
                                          <p:spTgt spid="17"/>
                                        </p:tgtEl>
                                      </p:cBhvr>
                                    </p:animEffect>
                                  </p:childTnLst>
                                </p:cTn>
                              </p:par>
                              <p:par>
                                <p:cTn id="33" presetID="22" presetClass="entr" presetSubtype="1" fill="hold" nodeType="withEffect">
                                  <p:stCondLst>
                                    <p:cond delay="300"/>
                                  </p:stCondLst>
                                  <p:childTnLst>
                                    <p:set>
                                      <p:cBhvr>
                                        <p:cTn id="34" dur="1" fill="hold">
                                          <p:stCondLst>
                                            <p:cond delay="0"/>
                                          </p:stCondLst>
                                        </p:cTn>
                                        <p:tgtEl>
                                          <p:spTgt spid="15"/>
                                        </p:tgtEl>
                                        <p:attrNameLst>
                                          <p:attrName>style.visibility</p:attrName>
                                        </p:attrNameLst>
                                      </p:cBhvr>
                                      <p:to>
                                        <p:strVal val="visible"/>
                                      </p:to>
                                    </p:set>
                                    <p:animEffect transition="in" filter="wipe(up)">
                                      <p:cBhvr>
                                        <p:cTn id="35" dur="300"/>
                                        <p:tgtEl>
                                          <p:spTgt spid="15"/>
                                        </p:tgtEl>
                                      </p:cBhvr>
                                    </p:animEffect>
                                  </p:childTnLst>
                                </p:cTn>
                              </p:par>
                            </p:childTnLst>
                          </p:cTn>
                        </p:par>
                        <p:par>
                          <p:cTn id="36" fill="hold">
                            <p:stCondLst>
                              <p:cond delay="2800"/>
                            </p:stCondLst>
                            <p:childTnLst>
                              <p:par>
                                <p:cTn id="37" presetID="12" presetClass="entr" presetSubtype="4"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300"/>
                                        <p:tgtEl>
                                          <p:spTgt spid="16"/>
                                        </p:tgtEl>
                                        <p:attrNameLst>
                                          <p:attrName>ppt_y</p:attrName>
                                        </p:attrNameLst>
                                      </p:cBhvr>
                                      <p:tavLst>
                                        <p:tav tm="0">
                                          <p:val>
                                            <p:strVal val="#ppt_y+#ppt_h*1.125000"/>
                                          </p:val>
                                        </p:tav>
                                        <p:tav tm="100000">
                                          <p:val>
                                            <p:strVal val="#ppt_y"/>
                                          </p:val>
                                        </p:tav>
                                      </p:tavLst>
                                    </p:anim>
                                    <p:animEffect transition="in" filter="wipe(up)">
                                      <p:cBhvr>
                                        <p:cTn id="40"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8" grpId="0"/>
      <p:bldP spid="13"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12"/>
          <p:cNvSpPr txBox="1">
            <a:spLocks noChangeArrowheads="1"/>
          </p:cNvSpPr>
          <p:nvPr/>
        </p:nvSpPr>
        <p:spPr bwMode="auto">
          <a:xfrm>
            <a:off x="377794" y="125262"/>
            <a:ext cx="31891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Font typeface="Arial" charset="0"/>
              <a:buChar char="»"/>
              <a:defRPr sz="2000">
                <a:solidFill>
                  <a:schemeClr val="tx1"/>
                </a:solidFill>
                <a:latin typeface="Calibri" pitchFamily="34" charset="0"/>
                <a:ea typeface="宋体" pitchFamily="2" charset="-122"/>
              </a:defRPr>
            </a:lvl6pPr>
            <a:lvl7pPr eaLnBrk="0" fontAlgn="base" hangingPunct="0">
              <a:spcAft>
                <a:spcPct val="0"/>
              </a:spcAft>
              <a:buFont typeface="Arial" charset="0"/>
              <a:buChar char="»"/>
              <a:defRPr sz="2000">
                <a:solidFill>
                  <a:schemeClr val="tx1"/>
                </a:solidFill>
                <a:latin typeface="Calibri" pitchFamily="34" charset="0"/>
                <a:ea typeface="宋体" pitchFamily="2" charset="-122"/>
              </a:defRPr>
            </a:lvl7pPr>
            <a:lvl8pPr eaLnBrk="0" fontAlgn="base" hangingPunct="0">
              <a:spcAft>
                <a:spcPct val="0"/>
              </a:spcAft>
              <a:buFont typeface="Arial" charset="0"/>
              <a:buChar char="»"/>
              <a:defRPr sz="2000">
                <a:solidFill>
                  <a:schemeClr val="tx1"/>
                </a:solidFill>
                <a:latin typeface="Calibri" pitchFamily="34" charset="0"/>
                <a:ea typeface="宋体" pitchFamily="2" charset="-122"/>
              </a:defRPr>
            </a:lvl8pPr>
            <a:lvl9pPr eaLnBrk="0" fontAlgn="base" hangingPunct="0">
              <a:spcAft>
                <a:spcPct val="0"/>
              </a:spcAft>
              <a:buFont typeface="Arial" charset="0"/>
              <a:buChar char="»"/>
              <a:defRPr sz="2000">
                <a:solidFill>
                  <a:schemeClr val="tx1"/>
                </a:solidFill>
                <a:latin typeface="Calibri" pitchFamily="34" charset="0"/>
                <a:ea typeface="宋体" pitchFamily="2" charset="-122"/>
              </a:defRPr>
            </a:lvl9pPr>
          </a:lstStyle>
          <a:p>
            <a:r>
              <a:rPr lang="zh-CN" altLang="en-US" sz="2000" b="1" dirty="0" smtClean="0">
                <a:latin typeface="微软雅黑" pitchFamily="34" charset="-122"/>
                <a:ea typeface="微软雅黑" pitchFamily="34" charset="-122"/>
              </a:rPr>
              <a:t>单击此处添加标题内容</a:t>
            </a:r>
            <a:endParaRPr lang="zh-CN" altLang="en-US" sz="2000" b="1" dirty="0">
              <a:latin typeface="微软雅黑" pitchFamily="34" charset="-122"/>
              <a:ea typeface="微软雅黑" pitchFamily="34" charset="-122"/>
            </a:endParaRPr>
          </a:p>
        </p:txBody>
      </p:sp>
      <p:sp>
        <p:nvSpPr>
          <p:cNvPr id="18" name="Oval 6"/>
          <p:cNvSpPr>
            <a:spLocks noChangeArrowheads="1"/>
          </p:cNvSpPr>
          <p:nvPr/>
        </p:nvSpPr>
        <p:spPr bwMode="auto">
          <a:xfrm>
            <a:off x="1227658" y="1069640"/>
            <a:ext cx="3767556" cy="3769837"/>
          </a:xfrm>
          <a:prstGeom prst="ellipse">
            <a:avLst/>
          </a:prstGeom>
          <a:noFill/>
          <a:ln w="9">
            <a:solidFill>
              <a:srgbClr val="977201"/>
            </a:solidFill>
            <a:prstDash val="dash"/>
            <a:round/>
            <a:headEnd/>
            <a:tailEnd/>
          </a:ln>
          <a:extLst>
            <a:ext uri="{909E8E84-426E-40DD-AFC4-6F175D3DCCD1}">
              <a14:hiddenFill xmlns:a14="http://schemas.microsoft.com/office/drawing/2010/main" xmlns="">
                <a:solidFill>
                  <a:srgbClr val="FFFFFF"/>
                </a:solidFill>
              </a14:hiddenFill>
            </a:ext>
          </a:extLst>
        </p:spPr>
        <p:txBody>
          <a:bodyPr lIns="68543" tIns="34272" rIns="68543" bIns="3427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b="1">
              <a:solidFill>
                <a:schemeClr val="tx1"/>
              </a:solidFill>
              <a:ea typeface="宋体" pitchFamily="2" charset="-122"/>
            </a:endParaRPr>
          </a:p>
        </p:txBody>
      </p:sp>
      <p:sp>
        <p:nvSpPr>
          <p:cNvPr id="19" name="Oval 10"/>
          <p:cNvSpPr>
            <a:spLocks noChangeArrowheads="1"/>
          </p:cNvSpPr>
          <p:nvPr/>
        </p:nvSpPr>
        <p:spPr bwMode="auto">
          <a:xfrm>
            <a:off x="4051539" y="1241051"/>
            <a:ext cx="439112" cy="439239"/>
          </a:xfrm>
          <a:prstGeom prst="ellipse">
            <a:avLst/>
          </a:prstGeom>
          <a:solidFill>
            <a:srgbClr val="EF605E"/>
          </a:solidFill>
          <a:ln>
            <a:noFill/>
          </a:ln>
        </p:spPr>
        <p:txBody>
          <a:bodyPr lIns="68543" tIns="34272" rIns="68543" bIns="3427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1800" b="1" dirty="0">
                <a:solidFill>
                  <a:schemeClr val="bg1"/>
                </a:solidFill>
                <a:latin typeface="微软雅黑" pitchFamily="34" charset="-122"/>
              </a:rPr>
              <a:t>1</a:t>
            </a:r>
            <a:endParaRPr lang="zh-CN" altLang="en-US" sz="1800" b="1" dirty="0">
              <a:solidFill>
                <a:schemeClr val="bg1"/>
              </a:solidFill>
              <a:latin typeface="微软雅黑" pitchFamily="34" charset="-122"/>
            </a:endParaRPr>
          </a:p>
        </p:txBody>
      </p:sp>
      <p:sp>
        <p:nvSpPr>
          <p:cNvPr id="20" name="Oval 11"/>
          <p:cNvSpPr>
            <a:spLocks noChangeArrowheads="1"/>
          </p:cNvSpPr>
          <p:nvPr/>
        </p:nvSpPr>
        <p:spPr bwMode="auto">
          <a:xfrm>
            <a:off x="4051539" y="4228827"/>
            <a:ext cx="439112" cy="439239"/>
          </a:xfrm>
          <a:prstGeom prst="ellipse">
            <a:avLst/>
          </a:prstGeom>
          <a:solidFill>
            <a:schemeClr val="accent6">
              <a:lumMod val="75000"/>
            </a:schemeClr>
          </a:solidFill>
          <a:ln>
            <a:noFill/>
          </a:ln>
        </p:spPr>
        <p:txBody>
          <a:bodyPr lIns="68543" tIns="34272" rIns="68543" bIns="3427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1800" b="1">
                <a:solidFill>
                  <a:schemeClr val="bg1"/>
                </a:solidFill>
                <a:latin typeface="微软雅黑" pitchFamily="34" charset="-122"/>
              </a:rPr>
              <a:t>5</a:t>
            </a:r>
            <a:endParaRPr lang="zh-CN" altLang="en-US" sz="1800" b="1">
              <a:solidFill>
                <a:schemeClr val="bg1"/>
              </a:solidFill>
              <a:latin typeface="微软雅黑" pitchFamily="34" charset="-122"/>
            </a:endParaRPr>
          </a:p>
        </p:txBody>
      </p:sp>
      <p:sp>
        <p:nvSpPr>
          <p:cNvPr id="21" name="Oval 12"/>
          <p:cNvSpPr>
            <a:spLocks noChangeArrowheads="1"/>
          </p:cNvSpPr>
          <p:nvPr/>
        </p:nvSpPr>
        <p:spPr bwMode="auto">
          <a:xfrm>
            <a:off x="4579902" y="3534854"/>
            <a:ext cx="440302" cy="439239"/>
          </a:xfrm>
          <a:prstGeom prst="ellipse">
            <a:avLst/>
          </a:prstGeom>
          <a:solidFill>
            <a:srgbClr val="8DC85C"/>
          </a:solidFill>
          <a:ln>
            <a:noFill/>
          </a:ln>
        </p:spPr>
        <p:txBody>
          <a:bodyPr lIns="68543" tIns="34272" rIns="68543" bIns="3427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1800" b="1" dirty="0">
                <a:solidFill>
                  <a:schemeClr val="bg1"/>
                </a:solidFill>
                <a:latin typeface="微软雅黑" pitchFamily="34" charset="-122"/>
              </a:rPr>
              <a:t>4</a:t>
            </a:r>
            <a:endParaRPr lang="zh-CN" altLang="en-US" sz="1800" b="1" dirty="0">
              <a:solidFill>
                <a:schemeClr val="bg1"/>
              </a:solidFill>
              <a:latin typeface="微软雅黑" pitchFamily="34" charset="-122"/>
            </a:endParaRPr>
          </a:p>
        </p:txBody>
      </p:sp>
      <p:sp>
        <p:nvSpPr>
          <p:cNvPr id="22" name="Oval 13"/>
          <p:cNvSpPr>
            <a:spLocks noChangeArrowheads="1"/>
          </p:cNvSpPr>
          <p:nvPr/>
        </p:nvSpPr>
        <p:spPr bwMode="auto">
          <a:xfrm>
            <a:off x="4579902" y="1935025"/>
            <a:ext cx="440302" cy="439239"/>
          </a:xfrm>
          <a:prstGeom prst="ellipse">
            <a:avLst/>
          </a:prstGeom>
          <a:solidFill>
            <a:srgbClr val="48AFBA"/>
          </a:solidFill>
          <a:ln>
            <a:noFill/>
          </a:ln>
        </p:spPr>
        <p:txBody>
          <a:bodyPr lIns="68543" tIns="34272" rIns="68543" bIns="3427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1800" b="1" dirty="0">
                <a:solidFill>
                  <a:schemeClr val="bg1"/>
                </a:solidFill>
                <a:latin typeface="微软雅黑" pitchFamily="34" charset="-122"/>
              </a:rPr>
              <a:t>2</a:t>
            </a:r>
            <a:endParaRPr lang="zh-CN" altLang="en-US" sz="1800" b="1" dirty="0">
              <a:solidFill>
                <a:schemeClr val="bg1"/>
              </a:solidFill>
              <a:latin typeface="微软雅黑" pitchFamily="34" charset="-122"/>
            </a:endParaRPr>
          </a:p>
        </p:txBody>
      </p:sp>
      <p:sp>
        <p:nvSpPr>
          <p:cNvPr id="23" name="Oval 14"/>
          <p:cNvSpPr>
            <a:spLocks noChangeArrowheads="1"/>
          </p:cNvSpPr>
          <p:nvPr/>
        </p:nvSpPr>
        <p:spPr bwMode="auto">
          <a:xfrm>
            <a:off x="4751263" y="2734939"/>
            <a:ext cx="439112" cy="439239"/>
          </a:xfrm>
          <a:prstGeom prst="ellipse">
            <a:avLst/>
          </a:prstGeom>
          <a:solidFill>
            <a:srgbClr val="EDAF36"/>
          </a:solidFill>
          <a:ln>
            <a:noFill/>
          </a:ln>
        </p:spPr>
        <p:txBody>
          <a:bodyPr lIns="68543" tIns="34272" rIns="68543" bIns="3427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1800" b="1">
                <a:solidFill>
                  <a:schemeClr val="bg1"/>
                </a:solidFill>
                <a:latin typeface="微软雅黑" pitchFamily="34" charset="-122"/>
              </a:rPr>
              <a:t>3</a:t>
            </a:r>
            <a:endParaRPr lang="zh-CN" altLang="en-US" sz="1800" b="1">
              <a:solidFill>
                <a:schemeClr val="bg1"/>
              </a:solidFill>
              <a:latin typeface="微软雅黑" pitchFamily="34" charset="-122"/>
            </a:endParaRPr>
          </a:p>
        </p:txBody>
      </p:sp>
      <p:sp>
        <p:nvSpPr>
          <p:cNvPr id="24" name="TextBox 19"/>
          <p:cNvSpPr txBox="1">
            <a:spLocks noChangeArrowheads="1"/>
          </p:cNvSpPr>
          <p:nvPr/>
        </p:nvSpPr>
        <p:spPr bwMode="auto">
          <a:xfrm>
            <a:off x="4751262" y="1069640"/>
            <a:ext cx="2709642" cy="4844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300" b="1" dirty="0">
                <a:solidFill>
                  <a:schemeClr val="tx1"/>
                </a:solidFill>
                <a:latin typeface="微软雅黑" pitchFamily="34" charset="-122"/>
              </a:rPr>
              <a:t>这里可以添加主要内容这里可以添加主要内容</a:t>
            </a:r>
          </a:p>
        </p:txBody>
      </p:sp>
      <p:sp>
        <p:nvSpPr>
          <p:cNvPr id="25" name="TextBox 20"/>
          <p:cNvSpPr txBox="1">
            <a:spLocks noChangeArrowheads="1"/>
          </p:cNvSpPr>
          <p:nvPr/>
        </p:nvSpPr>
        <p:spPr bwMode="auto">
          <a:xfrm>
            <a:off x="5129684" y="1857652"/>
            <a:ext cx="2710832" cy="4844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300" b="1">
                <a:solidFill>
                  <a:schemeClr val="tx1"/>
                </a:solidFill>
                <a:latin typeface="微软雅黑" pitchFamily="34" charset="-122"/>
              </a:rPr>
              <a:t>这里可以添加主要内容这里可以添加主要内容</a:t>
            </a:r>
          </a:p>
        </p:txBody>
      </p:sp>
      <p:sp>
        <p:nvSpPr>
          <p:cNvPr id="26" name="TextBox 21"/>
          <p:cNvSpPr txBox="1">
            <a:spLocks noChangeArrowheads="1"/>
          </p:cNvSpPr>
          <p:nvPr/>
        </p:nvSpPr>
        <p:spPr bwMode="auto">
          <a:xfrm>
            <a:off x="5262965" y="2707561"/>
            <a:ext cx="2709642" cy="6693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300" b="1" dirty="0" smtClean="0">
                <a:solidFill>
                  <a:schemeClr val="tx1"/>
                </a:solidFill>
                <a:latin typeface="微软雅黑" pitchFamily="34" charset="-122"/>
              </a:rPr>
              <a:t>亮亮图文旗舰店</a:t>
            </a:r>
            <a:r>
              <a:rPr lang="en-US" altLang="zh-CN" sz="1300" b="1" dirty="0" smtClean="0">
                <a:solidFill>
                  <a:schemeClr val="tx1"/>
                </a:solidFill>
                <a:latin typeface="微软雅黑" pitchFamily="34" charset="-122"/>
              </a:rPr>
              <a:t>https://liangliangtuwen.tmall.com</a:t>
            </a:r>
            <a:endParaRPr lang="zh-CN" altLang="en-US" sz="1300" b="1" dirty="0">
              <a:solidFill>
                <a:schemeClr val="tx1"/>
              </a:solidFill>
              <a:latin typeface="微软雅黑" pitchFamily="34" charset="-122"/>
            </a:endParaRPr>
          </a:p>
        </p:txBody>
      </p:sp>
      <p:sp>
        <p:nvSpPr>
          <p:cNvPr id="27" name="TextBox 22"/>
          <p:cNvSpPr txBox="1">
            <a:spLocks noChangeArrowheads="1"/>
          </p:cNvSpPr>
          <p:nvPr/>
        </p:nvSpPr>
        <p:spPr bwMode="auto">
          <a:xfrm>
            <a:off x="5068995" y="3566993"/>
            <a:ext cx="2709641" cy="4844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300" b="1">
                <a:solidFill>
                  <a:schemeClr val="tx1"/>
                </a:solidFill>
                <a:latin typeface="微软雅黑" pitchFamily="34" charset="-122"/>
              </a:rPr>
              <a:t>这里可以添加主要内容这里可以添加主要内容</a:t>
            </a:r>
          </a:p>
        </p:txBody>
      </p:sp>
      <p:sp>
        <p:nvSpPr>
          <p:cNvPr id="28" name="TextBox 23"/>
          <p:cNvSpPr txBox="1">
            <a:spLocks noChangeArrowheads="1"/>
          </p:cNvSpPr>
          <p:nvPr/>
        </p:nvSpPr>
        <p:spPr bwMode="auto">
          <a:xfrm>
            <a:off x="4700093" y="4272871"/>
            <a:ext cx="2709641" cy="484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300" b="1">
                <a:solidFill>
                  <a:schemeClr val="tx1"/>
                </a:solidFill>
                <a:latin typeface="微软雅黑" pitchFamily="34" charset="-122"/>
              </a:rPr>
              <a:t>这里可以添加主要内容这里可以添加主要内容</a:t>
            </a:r>
          </a:p>
        </p:txBody>
      </p:sp>
      <p:sp>
        <p:nvSpPr>
          <p:cNvPr id="29" name="Oval 7"/>
          <p:cNvSpPr>
            <a:spLocks noChangeArrowheads="1"/>
          </p:cNvSpPr>
          <p:nvPr/>
        </p:nvSpPr>
        <p:spPr bwMode="auto">
          <a:xfrm>
            <a:off x="1145547" y="1274380"/>
            <a:ext cx="3337965" cy="3336550"/>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68543" tIns="34272" rIns="68543" bIns="3427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b="1">
              <a:solidFill>
                <a:schemeClr val="tx1"/>
              </a:solidFill>
              <a:ea typeface="宋体" pitchFamily="2" charset="-122"/>
            </a:endParaRPr>
          </a:p>
        </p:txBody>
      </p:sp>
      <p:sp>
        <p:nvSpPr>
          <p:cNvPr id="30" name="Oval 8"/>
          <p:cNvSpPr>
            <a:spLocks noChangeArrowheads="1"/>
          </p:cNvSpPr>
          <p:nvPr/>
        </p:nvSpPr>
        <p:spPr bwMode="auto">
          <a:xfrm>
            <a:off x="1374028" y="1501738"/>
            <a:ext cx="2881003" cy="2881835"/>
          </a:xfrm>
          <a:prstGeom prst="ellipse">
            <a:avLst/>
          </a:prstGeom>
          <a:blipFill dpi="0" rotWithShape="1">
            <a:blip r:embed="rId3" cstate="print"/>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lIns="68543" tIns="34272" rIns="68543" bIns="3427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b="1">
              <a:solidFill>
                <a:schemeClr val="tx1"/>
              </a:solidFill>
              <a:ea typeface="宋体" pitchFamily="2" charset="-122"/>
            </a:endParaRPr>
          </a:p>
        </p:txBody>
      </p:sp>
      <p:sp>
        <p:nvSpPr>
          <p:cNvPr id="31" name="Oval 9"/>
          <p:cNvSpPr>
            <a:spLocks noChangeArrowheads="1"/>
          </p:cNvSpPr>
          <p:nvPr/>
        </p:nvSpPr>
        <p:spPr bwMode="auto">
          <a:xfrm>
            <a:off x="1218137" y="3544377"/>
            <a:ext cx="813964" cy="814199"/>
          </a:xfrm>
          <a:prstGeom prst="ellipse">
            <a:avLst/>
          </a:prstGeom>
          <a:solidFill>
            <a:srgbClr val="48AF56"/>
          </a:solidFill>
          <a:ln>
            <a:noFill/>
          </a:ln>
        </p:spPr>
        <p:txBody>
          <a:bodyPr lIns="68543" tIns="34272" rIns="68543" bIns="3427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b="1">
              <a:solidFill>
                <a:schemeClr val="tx1"/>
              </a:solidFill>
              <a:ea typeface="宋体" pitchFamily="2" charset="-122"/>
            </a:endParaRPr>
          </a:p>
        </p:txBody>
      </p:sp>
      <p:sp>
        <p:nvSpPr>
          <p:cNvPr id="32" name="TextBox 18"/>
          <p:cNvSpPr txBox="1">
            <a:spLocks noChangeArrowheads="1"/>
          </p:cNvSpPr>
          <p:nvPr/>
        </p:nvSpPr>
        <p:spPr bwMode="auto">
          <a:xfrm>
            <a:off x="1334758" y="3682458"/>
            <a:ext cx="580723" cy="561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zh-CN" altLang="en-US" sz="1600" b="1" dirty="0">
                <a:solidFill>
                  <a:schemeClr val="bg1"/>
                </a:solidFill>
                <a:latin typeface="微软雅黑" pitchFamily="34" charset="-122"/>
              </a:rPr>
              <a:t>添加</a:t>
            </a:r>
            <a:endParaRPr lang="en-US" altLang="zh-CN" sz="1600" b="1" dirty="0">
              <a:solidFill>
                <a:schemeClr val="bg1"/>
              </a:solidFill>
              <a:latin typeface="微软雅黑" pitchFamily="34" charset="-122"/>
            </a:endParaRPr>
          </a:p>
          <a:p>
            <a:pPr algn="ctr" eaLnBrk="1" hangingPunct="1">
              <a:spcBef>
                <a:spcPct val="0"/>
              </a:spcBef>
              <a:buFontTx/>
              <a:buNone/>
            </a:pPr>
            <a:r>
              <a:rPr lang="zh-CN" altLang="en-US" sz="1600" b="1" dirty="0">
                <a:solidFill>
                  <a:schemeClr val="bg1"/>
                </a:solidFill>
                <a:latin typeface="微软雅黑" pitchFamily="34" charset="-122"/>
              </a:rPr>
              <a:t>标题</a:t>
            </a:r>
            <a:endParaRPr lang="en-US" altLang="zh-CN" sz="1600" b="1" dirty="0">
              <a:solidFill>
                <a:schemeClr val="bg1"/>
              </a:solidFill>
              <a:latin typeface="微软雅黑" pitchFamily="34" charset="-122"/>
            </a:endParaRPr>
          </a:p>
        </p:txBody>
      </p:sp>
    </p:spTree>
    <p:extLst>
      <p:ext uri="{BB962C8B-B14F-4D97-AF65-F5344CB8AC3E}">
        <p14:creationId xmlns:p14="http://schemas.microsoft.com/office/powerpoint/2010/main" xmlns="" val="1777486121"/>
      </p:ext>
    </p:extLst>
  </p:cSld>
  <p:clrMapOvr>
    <a:masterClrMapping/>
  </p:clrMapOvr>
  <mc:AlternateContent xmlns:mc="http://schemas.openxmlformats.org/markup-compatibility/2006">
    <mc:Choice xmlns:p14="http://schemas.microsoft.com/office/powerpoint/2010/main" xmlns=""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heel(1)">
                                      <p:cBhvr>
                                        <p:cTn id="11" dur="1000"/>
                                        <p:tgtEl>
                                          <p:spTgt spid="30"/>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heel(1)">
                                      <p:cBhvr>
                                        <p:cTn id="14" dur="10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500"/>
                            </p:stCondLst>
                            <p:childTnLst>
                              <p:par>
                                <p:cTn id="23" presetID="5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Scale>
                                      <p:cBhvr>
                                        <p:cTn id="25"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26" dur="1000" decel="50000" fill="hold">
                                          <p:stCondLst>
                                            <p:cond delay="0"/>
                                          </p:stCondLst>
                                        </p:cTn>
                                        <p:tgtEl>
                                          <p:spTgt spid="31"/>
                                        </p:tgtEl>
                                        <p:attrNameLst>
                                          <p:attrName>ppt_x,ppt_y</p:attrName>
                                        </p:attrNameLst>
                                      </p:cBhvr>
                                      <p:rCtr x="0" y="0"/>
                                    </p:animMotion>
                                    <p:animEffect transition="in" filter="fade">
                                      <p:cBhvr>
                                        <p:cTn id="27" dur="1000"/>
                                        <p:tgtEl>
                                          <p:spTgt spid="31"/>
                                        </p:tgtEl>
                                      </p:cBhvr>
                                    </p:animEffect>
                                  </p:childTnLst>
                                </p:cTn>
                              </p:par>
                              <p:par>
                                <p:cTn id="28" presetID="52" presetClass="entr" presetSubtype="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Scale>
                                      <p:cBhvr>
                                        <p:cTn id="30"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1" dur="1000" decel="50000" fill="hold">
                                          <p:stCondLst>
                                            <p:cond delay="0"/>
                                          </p:stCondLst>
                                        </p:cTn>
                                        <p:tgtEl>
                                          <p:spTgt spid="32"/>
                                        </p:tgtEl>
                                        <p:attrNameLst>
                                          <p:attrName>ppt_x,ppt_y</p:attrName>
                                        </p:attrNameLst>
                                      </p:cBhvr>
                                      <p:rCtr x="0" y="0"/>
                                    </p:animMotion>
                                    <p:animEffect transition="in" filter="fade">
                                      <p:cBhvr>
                                        <p:cTn id="32" dur="1000"/>
                                        <p:tgtEl>
                                          <p:spTgt spid="32"/>
                                        </p:tgtEl>
                                      </p:cBhvr>
                                    </p:animEffect>
                                  </p:childTnLst>
                                </p:cTn>
                              </p:par>
                            </p:childTnLst>
                          </p:cTn>
                        </p:par>
                        <p:par>
                          <p:cTn id="33" fill="hold">
                            <p:stCondLst>
                              <p:cond delay="1500"/>
                            </p:stCondLst>
                            <p:childTnLst>
                              <p:par>
                                <p:cTn id="34" presetID="1"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par>
                                <p:cTn id="44" presetID="35" presetClass="path" presetSubtype="0" accel="50000" decel="50000" fill="hold" grpId="1" nodeType="withEffect">
                                  <p:stCondLst>
                                    <p:cond delay="0"/>
                                  </p:stCondLst>
                                  <p:childTnLst>
                                    <p:animMotion origin="layout" path="M 2.29608E-6 1.11111E-6 L -0.17354 0.29051 " pathEditMode="relative" rAng="0" ptsTypes="AA">
                                      <p:cBhvr>
                                        <p:cTn id="45" dur="500" spd="-99900" fill="hold"/>
                                        <p:tgtEl>
                                          <p:spTgt spid="19"/>
                                        </p:tgtEl>
                                        <p:attrNameLst>
                                          <p:attrName>ppt_x,ppt_y</p:attrName>
                                        </p:attrNameLst>
                                      </p:cBhvr>
                                      <p:rCtr x="-8600" y="14500"/>
                                    </p:animMotion>
                                  </p:childTnLst>
                                </p:cTn>
                              </p:par>
                              <p:par>
                                <p:cTn id="46" presetID="35" presetClass="path" presetSubtype="0" accel="50000" decel="50000" fill="hold" grpId="1" nodeType="withEffect">
                                  <p:stCondLst>
                                    <p:cond delay="0"/>
                                  </p:stCondLst>
                                  <p:childTnLst>
                                    <p:animMotion origin="layout" path="M 2.35202E-6 -2.59259E-6 L -0.23143 0.15556 " pathEditMode="relative" rAng="0" ptsTypes="AA">
                                      <p:cBhvr>
                                        <p:cTn id="47" dur="500" spd="-99900" fill="hold"/>
                                        <p:tgtEl>
                                          <p:spTgt spid="22"/>
                                        </p:tgtEl>
                                        <p:attrNameLst>
                                          <p:attrName>ppt_x,ppt_y</p:attrName>
                                        </p:attrNameLst>
                                      </p:cBhvr>
                                      <p:rCtr x="-11500" y="7800"/>
                                    </p:animMotion>
                                  </p:childTnLst>
                                </p:cTn>
                              </p:par>
                              <p:par>
                                <p:cTn id="48" presetID="35" presetClass="path" presetSubtype="0" accel="50000" decel="50000" fill="hold" grpId="1" nodeType="withEffect">
                                  <p:stCondLst>
                                    <p:cond delay="0"/>
                                  </p:stCondLst>
                                  <p:childTnLst>
                                    <p:animMotion origin="layout" path="M 0 0 L -0.25 0 E" pathEditMode="relative" rAng="0" ptsTypes="">
                                      <p:cBhvr>
                                        <p:cTn id="49" dur="500" spd="-99900" fill="hold"/>
                                        <p:tgtEl>
                                          <p:spTgt spid="23"/>
                                        </p:tgtEl>
                                        <p:attrNameLst>
                                          <p:attrName>ppt_x,ppt_y</p:attrName>
                                        </p:attrNameLst>
                                      </p:cBhvr>
                                      <p:rCtr x="0" y="0"/>
                                    </p:animMotion>
                                  </p:childTnLst>
                                </p:cTn>
                              </p:par>
                              <p:par>
                                <p:cTn id="50" presetID="35" presetClass="path" presetSubtype="0" accel="50000" decel="50000" fill="hold" grpId="1" nodeType="withEffect">
                                  <p:stCondLst>
                                    <p:cond delay="0"/>
                                  </p:stCondLst>
                                  <p:childTnLst>
                                    <p:animMotion origin="layout" path="M 2.35202E-6 -3.7037E-6 L -0.23143 -0.15555 " pathEditMode="relative" rAng="0" ptsTypes="AA">
                                      <p:cBhvr>
                                        <p:cTn id="51" dur="500" spd="-99900" fill="hold"/>
                                        <p:tgtEl>
                                          <p:spTgt spid="21"/>
                                        </p:tgtEl>
                                        <p:attrNameLst>
                                          <p:attrName>ppt_x,ppt_y</p:attrName>
                                        </p:attrNameLst>
                                      </p:cBhvr>
                                      <p:rCtr x="-11500" y="-7700"/>
                                    </p:animMotion>
                                  </p:childTnLst>
                                </p:cTn>
                              </p:par>
                              <p:par>
                                <p:cTn id="52" presetID="35" presetClass="path" presetSubtype="0" accel="50000" decel="50000" fill="hold" grpId="1" nodeType="withEffect">
                                  <p:stCondLst>
                                    <p:cond delay="0"/>
                                  </p:stCondLst>
                                  <p:childTnLst>
                                    <p:animMotion origin="layout" path="M 2.29608E-6 2.59259E-6 L -0.17354 -0.29051 " pathEditMode="relative" rAng="0" ptsTypes="AA">
                                      <p:cBhvr>
                                        <p:cTn id="53" dur="500" spd="-99900" fill="hold"/>
                                        <p:tgtEl>
                                          <p:spTgt spid="20"/>
                                        </p:tgtEl>
                                        <p:attrNameLst>
                                          <p:attrName>ppt_x,ppt_y</p:attrName>
                                        </p:attrNameLst>
                                      </p:cBhvr>
                                      <p:rCtr x="-8600" y="-14400"/>
                                    </p:animMotion>
                                  </p:childTnLst>
                                </p:cTn>
                              </p:par>
                            </p:childTnLst>
                          </p:cTn>
                        </p:par>
                        <p:par>
                          <p:cTn id="54" fill="hold">
                            <p:stCondLst>
                              <p:cond delay="2000"/>
                            </p:stCondLst>
                            <p:childTnLst>
                              <p:par>
                                <p:cTn id="55" presetID="22" presetClass="entr" presetSubtype="8"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left)">
                                      <p:cBhvr>
                                        <p:cTn id="57" dur="500"/>
                                        <p:tgtEl>
                                          <p:spTgt spid="24"/>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left)">
                                      <p:cBhvr>
                                        <p:cTn id="60" dur="500"/>
                                        <p:tgtEl>
                                          <p:spTgt spid="25"/>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left)">
                                      <p:cBhvr>
                                        <p:cTn id="66" dur="500"/>
                                        <p:tgtEl>
                                          <p:spTgt spid="27"/>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wipe(left)">
                                      <p:cBhvr>
                                        <p:cTn id="6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18" grpId="0" animBg="1"/>
      <p:bldP spid="19" grpId="0" animBg="1" autoUpdateAnimBg="0"/>
      <p:bldP spid="19" grpId="1" animBg="1" autoUpdateAnimBg="0"/>
      <p:bldP spid="20" grpId="0" animBg="1" autoUpdateAnimBg="0"/>
      <p:bldP spid="20" grpId="1" animBg="1" autoUpdateAnimBg="0"/>
      <p:bldP spid="21" grpId="0" animBg="1" autoUpdateAnimBg="0"/>
      <p:bldP spid="21" grpId="1" animBg="1" autoUpdateAnimBg="0"/>
      <p:bldP spid="22" grpId="0" animBg="1" autoUpdateAnimBg="0"/>
      <p:bldP spid="22" grpId="1" animBg="1" autoUpdateAnimBg="0"/>
      <p:bldP spid="23" grpId="0" animBg="1" autoUpdateAnimBg="0"/>
      <p:bldP spid="23" grpId="1" animBg="1" autoUpdateAnimBg="0"/>
      <p:bldP spid="24" grpId="0" autoUpdateAnimBg="0"/>
      <p:bldP spid="25" grpId="0" autoUpdateAnimBg="0"/>
      <p:bldP spid="26" grpId="0" autoUpdateAnimBg="0"/>
      <p:bldP spid="27" grpId="0" autoUpdateAnimBg="0"/>
      <p:bldP spid="28" grpId="0" autoUpdateAnimBg="0"/>
      <p:bldP spid="29" grpId="0" animBg="1" autoUpdateAnimBg="0"/>
      <p:bldP spid="30" grpId="0" animBg="1" autoUpdateAnimBg="0"/>
      <p:bldP spid="31" grpId="0" animBg="1" autoUpdateAnimBg="0"/>
      <p:bldP spid="32"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12"/>
          <p:cNvSpPr txBox="1">
            <a:spLocks noChangeArrowheads="1"/>
          </p:cNvSpPr>
          <p:nvPr/>
        </p:nvSpPr>
        <p:spPr bwMode="auto">
          <a:xfrm>
            <a:off x="377794" y="125262"/>
            <a:ext cx="31891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Font typeface="Arial" charset="0"/>
              <a:buChar char="»"/>
              <a:defRPr sz="2000">
                <a:solidFill>
                  <a:schemeClr val="tx1"/>
                </a:solidFill>
                <a:latin typeface="Calibri" pitchFamily="34" charset="0"/>
                <a:ea typeface="宋体" pitchFamily="2" charset="-122"/>
              </a:defRPr>
            </a:lvl6pPr>
            <a:lvl7pPr eaLnBrk="0" fontAlgn="base" hangingPunct="0">
              <a:spcAft>
                <a:spcPct val="0"/>
              </a:spcAft>
              <a:buFont typeface="Arial" charset="0"/>
              <a:buChar char="»"/>
              <a:defRPr sz="2000">
                <a:solidFill>
                  <a:schemeClr val="tx1"/>
                </a:solidFill>
                <a:latin typeface="Calibri" pitchFamily="34" charset="0"/>
                <a:ea typeface="宋体" pitchFamily="2" charset="-122"/>
              </a:defRPr>
            </a:lvl7pPr>
            <a:lvl8pPr eaLnBrk="0" fontAlgn="base" hangingPunct="0">
              <a:spcAft>
                <a:spcPct val="0"/>
              </a:spcAft>
              <a:buFont typeface="Arial" charset="0"/>
              <a:buChar char="»"/>
              <a:defRPr sz="2000">
                <a:solidFill>
                  <a:schemeClr val="tx1"/>
                </a:solidFill>
                <a:latin typeface="Calibri" pitchFamily="34" charset="0"/>
                <a:ea typeface="宋体" pitchFamily="2" charset="-122"/>
              </a:defRPr>
            </a:lvl8pPr>
            <a:lvl9pPr eaLnBrk="0" fontAlgn="base" hangingPunct="0">
              <a:spcAft>
                <a:spcPct val="0"/>
              </a:spcAft>
              <a:buFont typeface="Arial" charset="0"/>
              <a:buChar char="»"/>
              <a:defRPr sz="2000">
                <a:solidFill>
                  <a:schemeClr val="tx1"/>
                </a:solidFill>
                <a:latin typeface="Calibri" pitchFamily="34" charset="0"/>
                <a:ea typeface="宋体" pitchFamily="2" charset="-122"/>
              </a:defRPr>
            </a:lvl9pPr>
          </a:lstStyle>
          <a:p>
            <a:r>
              <a:rPr lang="zh-CN" altLang="en-US" sz="2000" b="1" dirty="0" smtClean="0">
                <a:latin typeface="微软雅黑" pitchFamily="34" charset="-122"/>
                <a:ea typeface="微软雅黑" pitchFamily="34" charset="-122"/>
              </a:rPr>
              <a:t>单击此处添加标题内容</a:t>
            </a:r>
            <a:endParaRPr lang="zh-CN" altLang="en-US" sz="2000" b="1" dirty="0">
              <a:latin typeface="微软雅黑" pitchFamily="34" charset="-122"/>
              <a:ea typeface="微软雅黑" pitchFamily="34" charset="-122"/>
            </a:endParaRPr>
          </a:p>
        </p:txBody>
      </p:sp>
      <p:sp>
        <p:nvSpPr>
          <p:cNvPr id="34" name="矩形 3"/>
          <p:cNvSpPr>
            <a:spLocks noChangeArrowheads="1"/>
          </p:cNvSpPr>
          <p:nvPr/>
        </p:nvSpPr>
        <p:spPr bwMode="auto">
          <a:xfrm>
            <a:off x="685592" y="915566"/>
            <a:ext cx="7795910" cy="2149173"/>
          </a:xfrm>
          <a:prstGeom prst="rect">
            <a:avLst/>
          </a:prstGeom>
          <a:blipFill dpi="0" rotWithShape="1">
            <a:blip r:embed="rId3" cstate="print"/>
            <a:srcRect/>
            <a:stretch>
              <a:fillRect/>
            </a:stretch>
          </a:blipFill>
          <a:ln w="9525">
            <a:noFill/>
            <a:bevel/>
            <a:headEnd/>
            <a:tailEnd/>
          </a:ln>
        </p:spPr>
        <p:txBody>
          <a:bodyPr lIns="68543" tIns="34272" rIns="68543" bIns="34272"/>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300">
              <a:solidFill>
                <a:schemeClr val="tx1"/>
              </a:solidFill>
              <a:ea typeface="宋体" pitchFamily="2" charset="-122"/>
            </a:endParaRPr>
          </a:p>
        </p:txBody>
      </p:sp>
      <p:sp>
        <p:nvSpPr>
          <p:cNvPr id="35" name="单圆角矩形 4"/>
          <p:cNvSpPr>
            <a:spLocks/>
          </p:cNvSpPr>
          <p:nvPr/>
        </p:nvSpPr>
        <p:spPr bwMode="auto">
          <a:xfrm>
            <a:off x="685592" y="3149306"/>
            <a:ext cx="2543050" cy="1545805"/>
          </a:xfrm>
          <a:custGeom>
            <a:avLst/>
            <a:gdLst>
              <a:gd name="T0" fmla="*/ 0 w 3486972"/>
              <a:gd name="T1" fmla="*/ 0 h 2329590"/>
              <a:gd name="T2" fmla="*/ 3246003 w 3486972"/>
              <a:gd name="T3" fmla="*/ 0 h 2329590"/>
              <a:gd name="T4" fmla="*/ 3486150 w 3486972"/>
              <a:gd name="T5" fmla="*/ 240293 h 2329590"/>
              <a:gd name="T6" fmla="*/ 3486150 w 3486972"/>
              <a:gd name="T7" fmla="*/ 2330450 h 2329590"/>
              <a:gd name="T8" fmla="*/ 0 w 3486972"/>
              <a:gd name="T9" fmla="*/ 2330450 h 2329590"/>
              <a:gd name="T10" fmla="*/ 0 w 3486972"/>
              <a:gd name="T11" fmla="*/ 0 h 23295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rgbClr val="EF605E"/>
          </a:solidFill>
          <a:ln w="9525" cap="flat" cmpd="sng">
            <a:noFill/>
            <a:bevel/>
            <a:headEnd/>
            <a:tailEnd/>
          </a:ln>
        </p:spPr>
        <p:txBody>
          <a:bodyPr lIns="68543" tIns="34272" rIns="68543" bIns="34272"/>
          <a:lstStyle/>
          <a:p>
            <a:endParaRPr lang="zh-CN" altLang="en-US">
              <a:solidFill>
                <a:srgbClr val="0070C0"/>
              </a:solidFill>
            </a:endParaRPr>
          </a:p>
        </p:txBody>
      </p:sp>
      <p:sp>
        <p:nvSpPr>
          <p:cNvPr id="36" name="单圆角矩形 5"/>
          <p:cNvSpPr>
            <a:spLocks/>
          </p:cNvSpPr>
          <p:nvPr/>
        </p:nvSpPr>
        <p:spPr bwMode="auto">
          <a:xfrm>
            <a:off x="3307389" y="3149306"/>
            <a:ext cx="2543050" cy="1545805"/>
          </a:xfrm>
          <a:custGeom>
            <a:avLst/>
            <a:gdLst>
              <a:gd name="T0" fmla="*/ 0 w 3486972"/>
              <a:gd name="T1" fmla="*/ 0 h 2329590"/>
              <a:gd name="T2" fmla="*/ 3246003 w 3486972"/>
              <a:gd name="T3" fmla="*/ 0 h 2329590"/>
              <a:gd name="T4" fmla="*/ 3486150 w 3486972"/>
              <a:gd name="T5" fmla="*/ 240293 h 2329590"/>
              <a:gd name="T6" fmla="*/ 3486150 w 3486972"/>
              <a:gd name="T7" fmla="*/ 2330450 h 2329590"/>
              <a:gd name="T8" fmla="*/ 0 w 3486972"/>
              <a:gd name="T9" fmla="*/ 2330450 h 2329590"/>
              <a:gd name="T10" fmla="*/ 0 w 3486972"/>
              <a:gd name="T11" fmla="*/ 0 h 23295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rgbClr val="48AFBA"/>
          </a:solidFill>
          <a:ln w="9525" cap="flat" cmpd="sng">
            <a:noFill/>
            <a:bevel/>
            <a:headEnd/>
            <a:tailEnd/>
          </a:ln>
        </p:spPr>
        <p:txBody>
          <a:bodyPr lIns="68543" tIns="34272" rIns="68543" bIns="34272"/>
          <a:lstStyle/>
          <a:p>
            <a:endParaRPr lang="zh-CN" altLang="en-US">
              <a:solidFill>
                <a:srgbClr val="0070C0"/>
              </a:solidFill>
            </a:endParaRPr>
          </a:p>
        </p:txBody>
      </p:sp>
      <p:sp>
        <p:nvSpPr>
          <p:cNvPr id="37" name="单圆角矩形 6"/>
          <p:cNvSpPr>
            <a:spLocks/>
          </p:cNvSpPr>
          <p:nvPr/>
        </p:nvSpPr>
        <p:spPr bwMode="auto">
          <a:xfrm>
            <a:off x="5929187" y="3149306"/>
            <a:ext cx="2544209" cy="1545805"/>
          </a:xfrm>
          <a:custGeom>
            <a:avLst/>
            <a:gdLst>
              <a:gd name="T0" fmla="*/ 0 w 3486972"/>
              <a:gd name="T1" fmla="*/ 0 h 2329590"/>
              <a:gd name="T2" fmla="*/ 3247481 w 3486972"/>
              <a:gd name="T3" fmla="*/ 0 h 2329590"/>
              <a:gd name="T4" fmla="*/ 3487738 w 3486972"/>
              <a:gd name="T5" fmla="*/ 240293 h 2329590"/>
              <a:gd name="T6" fmla="*/ 3487738 w 3486972"/>
              <a:gd name="T7" fmla="*/ 2330450 h 2329590"/>
              <a:gd name="T8" fmla="*/ 0 w 3486972"/>
              <a:gd name="T9" fmla="*/ 2330450 h 2329590"/>
              <a:gd name="T10" fmla="*/ 0 w 3486972"/>
              <a:gd name="T11" fmla="*/ 0 h 23295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86972" h="2329590">
                <a:moveTo>
                  <a:pt x="0" y="0"/>
                </a:moveTo>
                <a:lnTo>
                  <a:pt x="3246768" y="0"/>
                </a:lnTo>
                <a:cubicBezTo>
                  <a:pt x="3379429" y="0"/>
                  <a:pt x="3486972" y="107543"/>
                  <a:pt x="3486972" y="240204"/>
                </a:cubicBezTo>
                <a:lnTo>
                  <a:pt x="3486972" y="2329590"/>
                </a:lnTo>
                <a:lnTo>
                  <a:pt x="0" y="2329590"/>
                </a:lnTo>
                <a:lnTo>
                  <a:pt x="0" y="0"/>
                </a:lnTo>
                <a:close/>
              </a:path>
            </a:pathLst>
          </a:custGeom>
          <a:solidFill>
            <a:srgbClr val="EDAF36"/>
          </a:solidFill>
          <a:ln w="9525" cap="flat" cmpd="sng">
            <a:noFill/>
            <a:bevel/>
            <a:headEnd/>
            <a:tailEnd/>
          </a:ln>
        </p:spPr>
        <p:txBody>
          <a:bodyPr lIns="68543" tIns="34272" rIns="68543" bIns="34272"/>
          <a:lstStyle/>
          <a:p>
            <a:endParaRPr lang="zh-CN" altLang="en-US">
              <a:solidFill>
                <a:srgbClr val="0070C0"/>
              </a:solidFill>
            </a:endParaRPr>
          </a:p>
        </p:txBody>
      </p:sp>
      <p:sp>
        <p:nvSpPr>
          <p:cNvPr id="38" name="TextBox 37"/>
          <p:cNvSpPr txBox="1">
            <a:spLocks noChangeArrowheads="1"/>
          </p:cNvSpPr>
          <p:nvPr/>
        </p:nvSpPr>
        <p:spPr bwMode="auto">
          <a:xfrm>
            <a:off x="832664" y="3501008"/>
            <a:ext cx="2290598" cy="1107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300" dirty="0">
                <a:solidFill>
                  <a:schemeClr val="bg1"/>
                </a:solidFill>
                <a:latin typeface="微软雅黑" pitchFamily="34" charset="-122"/>
              </a:rPr>
              <a:t>上面的图片可自行更换，动画效果不变，方法是对图片点右键</a:t>
            </a:r>
            <a:r>
              <a:rPr lang="en-US" altLang="zh-CN" sz="1300" dirty="0">
                <a:solidFill>
                  <a:schemeClr val="bg1"/>
                </a:solidFill>
                <a:latin typeface="微软雅黑" pitchFamily="34" charset="-122"/>
              </a:rPr>
              <a:t>-&gt;</a:t>
            </a:r>
            <a:r>
              <a:rPr lang="zh-CN" altLang="en-US" sz="1300" dirty="0">
                <a:solidFill>
                  <a:schemeClr val="bg1"/>
                </a:solidFill>
                <a:latin typeface="微软雅黑" pitchFamily="34" charset="-122"/>
              </a:rPr>
              <a:t>设置对象格式</a:t>
            </a:r>
            <a:r>
              <a:rPr lang="en-US" altLang="zh-CN" sz="1300" dirty="0">
                <a:solidFill>
                  <a:schemeClr val="bg1"/>
                </a:solidFill>
                <a:latin typeface="微软雅黑" pitchFamily="34" charset="-122"/>
              </a:rPr>
              <a:t>-&gt;</a:t>
            </a:r>
            <a:r>
              <a:rPr lang="zh-CN" altLang="en-US" sz="1300" dirty="0">
                <a:solidFill>
                  <a:schemeClr val="bg1"/>
                </a:solidFill>
                <a:latin typeface="微软雅黑" pitchFamily="34" charset="-122"/>
              </a:rPr>
              <a:t>填充</a:t>
            </a:r>
            <a:r>
              <a:rPr lang="en-US" altLang="zh-CN" sz="1300" dirty="0">
                <a:solidFill>
                  <a:schemeClr val="bg1"/>
                </a:solidFill>
                <a:latin typeface="微软雅黑" pitchFamily="34" charset="-122"/>
              </a:rPr>
              <a:t>-&gt;</a:t>
            </a:r>
            <a:r>
              <a:rPr lang="zh-CN" altLang="en-US" sz="1300" dirty="0">
                <a:solidFill>
                  <a:schemeClr val="bg1"/>
                </a:solidFill>
                <a:latin typeface="微软雅黑" pitchFamily="34" charset="-122"/>
              </a:rPr>
              <a:t>填充效果</a:t>
            </a:r>
            <a:r>
              <a:rPr lang="en-US" altLang="zh-CN" sz="1300" dirty="0">
                <a:solidFill>
                  <a:schemeClr val="bg1"/>
                </a:solidFill>
                <a:latin typeface="微软雅黑" pitchFamily="34" charset="-122"/>
              </a:rPr>
              <a:t>-&gt;</a:t>
            </a:r>
            <a:r>
              <a:rPr lang="zh-CN" altLang="en-US" sz="1300" dirty="0">
                <a:solidFill>
                  <a:schemeClr val="bg1"/>
                </a:solidFill>
                <a:latin typeface="微软雅黑" pitchFamily="34" charset="-122"/>
              </a:rPr>
              <a:t>图片，选择事先准备好的图片即可。</a:t>
            </a:r>
          </a:p>
        </p:txBody>
      </p:sp>
      <p:sp>
        <p:nvSpPr>
          <p:cNvPr id="39" name="TextBox 38"/>
          <p:cNvSpPr txBox="1">
            <a:spLocks noChangeArrowheads="1"/>
          </p:cNvSpPr>
          <p:nvPr/>
        </p:nvSpPr>
        <p:spPr bwMode="auto">
          <a:xfrm>
            <a:off x="3431300" y="3501008"/>
            <a:ext cx="2291756" cy="1107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300" dirty="0">
                <a:solidFill>
                  <a:schemeClr val="bg1"/>
                </a:solidFill>
                <a:latin typeface="微软雅黑" pitchFamily="34" charset="-122"/>
              </a:rPr>
              <a:t>上面的图片可自行更换，动画效果不变，方法是对图片点右键</a:t>
            </a:r>
            <a:r>
              <a:rPr lang="en-US" altLang="zh-CN" sz="1300" dirty="0">
                <a:solidFill>
                  <a:schemeClr val="bg1"/>
                </a:solidFill>
                <a:latin typeface="微软雅黑" pitchFamily="34" charset="-122"/>
              </a:rPr>
              <a:t>-&gt;</a:t>
            </a:r>
            <a:r>
              <a:rPr lang="zh-CN" altLang="en-US" sz="1300" dirty="0">
                <a:solidFill>
                  <a:schemeClr val="bg1"/>
                </a:solidFill>
                <a:latin typeface="微软雅黑" pitchFamily="34" charset="-122"/>
              </a:rPr>
              <a:t>设置对象格式</a:t>
            </a:r>
            <a:r>
              <a:rPr lang="en-US" altLang="zh-CN" sz="1300" dirty="0">
                <a:solidFill>
                  <a:schemeClr val="bg1"/>
                </a:solidFill>
                <a:latin typeface="微软雅黑" pitchFamily="34" charset="-122"/>
              </a:rPr>
              <a:t>-&gt;</a:t>
            </a:r>
            <a:r>
              <a:rPr lang="zh-CN" altLang="en-US" sz="1300" dirty="0">
                <a:solidFill>
                  <a:schemeClr val="bg1"/>
                </a:solidFill>
                <a:latin typeface="微软雅黑" pitchFamily="34" charset="-122"/>
              </a:rPr>
              <a:t>填充</a:t>
            </a:r>
            <a:r>
              <a:rPr lang="en-US" altLang="zh-CN" sz="1300" dirty="0">
                <a:solidFill>
                  <a:schemeClr val="bg1"/>
                </a:solidFill>
                <a:latin typeface="微软雅黑" pitchFamily="34" charset="-122"/>
              </a:rPr>
              <a:t>-&gt;</a:t>
            </a:r>
            <a:r>
              <a:rPr lang="zh-CN" altLang="en-US" sz="1300" dirty="0">
                <a:solidFill>
                  <a:schemeClr val="bg1"/>
                </a:solidFill>
                <a:latin typeface="微软雅黑" pitchFamily="34" charset="-122"/>
              </a:rPr>
              <a:t>填充效果</a:t>
            </a:r>
            <a:r>
              <a:rPr lang="en-US" altLang="zh-CN" sz="1300" dirty="0">
                <a:solidFill>
                  <a:schemeClr val="bg1"/>
                </a:solidFill>
                <a:latin typeface="微软雅黑" pitchFamily="34" charset="-122"/>
              </a:rPr>
              <a:t>-&gt;</a:t>
            </a:r>
            <a:r>
              <a:rPr lang="zh-CN" altLang="en-US" sz="1300" dirty="0">
                <a:solidFill>
                  <a:schemeClr val="bg1"/>
                </a:solidFill>
                <a:latin typeface="微软雅黑" pitchFamily="34" charset="-122"/>
              </a:rPr>
              <a:t>图片，选择事先准备好的图片即可。</a:t>
            </a:r>
          </a:p>
        </p:txBody>
      </p:sp>
      <p:sp>
        <p:nvSpPr>
          <p:cNvPr id="40" name="TextBox 39"/>
          <p:cNvSpPr txBox="1">
            <a:spLocks noChangeArrowheads="1"/>
          </p:cNvSpPr>
          <p:nvPr/>
        </p:nvSpPr>
        <p:spPr bwMode="auto">
          <a:xfrm>
            <a:off x="6064677" y="3501008"/>
            <a:ext cx="2291756" cy="1107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r>
              <a:rPr lang="zh-CN" altLang="en-US" sz="1300" dirty="0">
                <a:solidFill>
                  <a:schemeClr val="bg1"/>
                </a:solidFill>
                <a:latin typeface="微软雅黑" pitchFamily="34" charset="-122"/>
              </a:rPr>
              <a:t>上面的图片可自行更换，动画效果不变，方法是对图片点右键</a:t>
            </a:r>
            <a:r>
              <a:rPr lang="en-US" altLang="zh-CN" sz="1300" dirty="0">
                <a:solidFill>
                  <a:schemeClr val="bg1"/>
                </a:solidFill>
                <a:latin typeface="微软雅黑" pitchFamily="34" charset="-122"/>
              </a:rPr>
              <a:t>-&gt;</a:t>
            </a:r>
            <a:r>
              <a:rPr lang="zh-CN" altLang="en-US" sz="1300" dirty="0">
                <a:solidFill>
                  <a:schemeClr val="bg1"/>
                </a:solidFill>
                <a:latin typeface="微软雅黑" pitchFamily="34" charset="-122"/>
              </a:rPr>
              <a:t>设置对象格式</a:t>
            </a:r>
            <a:r>
              <a:rPr lang="en-US" altLang="zh-CN" sz="1300" dirty="0">
                <a:solidFill>
                  <a:schemeClr val="bg1"/>
                </a:solidFill>
                <a:latin typeface="微软雅黑" pitchFamily="34" charset="-122"/>
              </a:rPr>
              <a:t>-&gt;</a:t>
            </a:r>
            <a:r>
              <a:rPr lang="zh-CN" altLang="en-US" sz="1300" dirty="0">
                <a:solidFill>
                  <a:schemeClr val="bg1"/>
                </a:solidFill>
                <a:latin typeface="微软雅黑" pitchFamily="34" charset="-122"/>
              </a:rPr>
              <a:t>填充</a:t>
            </a:r>
            <a:r>
              <a:rPr lang="en-US" altLang="zh-CN" sz="1300" dirty="0">
                <a:solidFill>
                  <a:schemeClr val="bg1"/>
                </a:solidFill>
                <a:latin typeface="微软雅黑" pitchFamily="34" charset="-122"/>
              </a:rPr>
              <a:t>-&gt;</a:t>
            </a:r>
            <a:r>
              <a:rPr lang="zh-CN" altLang="en-US" sz="1300" dirty="0">
                <a:solidFill>
                  <a:schemeClr val="bg1"/>
                </a:solidFill>
                <a:latin typeface="微软雅黑" pitchFamily="34" charset="-122"/>
              </a:rPr>
              <a:t>填充效果</a:t>
            </a:r>
            <a:r>
              <a:rPr lang="en-US" altLang="zh-CN" sz="1300" dirty="0">
                <a:solidFill>
                  <a:schemeClr val="bg1"/>
                </a:solidFill>
                <a:latin typeface="微软雅黑" pitchFamily="34" charset="-122"/>
              </a:rPr>
              <a:t>-&gt;</a:t>
            </a:r>
            <a:r>
              <a:rPr lang="zh-CN" altLang="en-US" sz="1300" dirty="0">
                <a:solidFill>
                  <a:schemeClr val="bg1"/>
                </a:solidFill>
                <a:latin typeface="微软雅黑" pitchFamily="34" charset="-122"/>
              </a:rPr>
              <a:t>图片，选择事先准备好的图片即可。</a:t>
            </a:r>
          </a:p>
        </p:txBody>
      </p:sp>
      <p:grpSp>
        <p:nvGrpSpPr>
          <p:cNvPr id="41" name="组合 48"/>
          <p:cNvGrpSpPr>
            <a:grpSpLocks/>
          </p:cNvGrpSpPr>
          <p:nvPr/>
        </p:nvGrpSpPr>
        <p:grpSpPr bwMode="auto">
          <a:xfrm>
            <a:off x="1673771" y="2883448"/>
            <a:ext cx="566693" cy="566606"/>
            <a:chOff x="6378550" y="995815"/>
            <a:chExt cx="755970" cy="755970"/>
          </a:xfrm>
        </p:grpSpPr>
        <p:grpSp>
          <p:nvGrpSpPr>
            <p:cNvPr id="42" name="组合 49"/>
            <p:cNvGrpSpPr>
              <a:grpSpLocks/>
            </p:cNvGrpSpPr>
            <p:nvPr/>
          </p:nvGrpSpPr>
          <p:grpSpPr bwMode="auto">
            <a:xfrm>
              <a:off x="6378550" y="995815"/>
              <a:ext cx="755970" cy="755970"/>
              <a:chOff x="4921135" y="2265218"/>
              <a:chExt cx="2360814" cy="2360814"/>
            </a:xfrm>
          </p:grpSpPr>
          <p:sp>
            <p:nvSpPr>
              <p:cNvPr id="44" name="椭圆 43"/>
              <p:cNvSpPr/>
              <p:nvPr/>
            </p:nvSpPr>
            <p:spPr>
              <a:xfrm>
                <a:off x="4921135" y="2265218"/>
                <a:ext cx="2359771" cy="2360814"/>
              </a:xfrm>
              <a:prstGeom prst="ellipse">
                <a:avLst/>
              </a:prstGeom>
              <a:solidFill>
                <a:srgbClr val="EF60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5" name="椭圆 44"/>
              <p:cNvSpPr/>
              <p:nvPr/>
            </p:nvSpPr>
            <p:spPr>
              <a:xfrm>
                <a:off x="5059945" y="2404089"/>
                <a:ext cx="2082151" cy="2083071"/>
              </a:xfrm>
              <a:prstGeom prst="ellipse">
                <a:avLst/>
              </a:prstGeom>
              <a:gradFill>
                <a:gsLst>
                  <a:gs pos="0">
                    <a:srgbClr val="FEFFFF"/>
                  </a:gs>
                  <a:gs pos="100000">
                    <a:srgbClr val="D0D0D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6" name="椭圆 45"/>
              <p:cNvSpPr/>
              <p:nvPr/>
            </p:nvSpPr>
            <p:spPr>
              <a:xfrm>
                <a:off x="5287990" y="2632235"/>
                <a:ext cx="1626061" cy="1626779"/>
              </a:xfrm>
              <a:prstGeom prst="ellipse">
                <a:avLst/>
              </a:prstGeom>
              <a:gradFill>
                <a:gsLst>
                  <a:gs pos="0">
                    <a:srgbClr val="DCDCDC"/>
                  </a:gs>
                  <a:gs pos="100000">
                    <a:srgbClr val="FBFBF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43" name="文本框 50"/>
            <p:cNvSpPr txBox="1"/>
            <p:nvPr/>
          </p:nvSpPr>
          <p:spPr>
            <a:xfrm>
              <a:off x="6523139" y="1142967"/>
              <a:ext cx="528615" cy="492766"/>
            </a:xfrm>
            <a:prstGeom prst="rect">
              <a:avLst/>
            </a:prstGeom>
            <a:noFill/>
            <a:ln>
              <a:noFill/>
            </a:ln>
          </p:spPr>
          <p:txBody>
            <a:bodyPr wrap="none">
              <a:spAutoFit/>
            </a:bodyPr>
            <a:lstStyle/>
            <a:p>
              <a:pPr>
                <a:defRPr/>
              </a:pPr>
              <a:r>
                <a:rPr lang="en-US" altLang="zh-CN" sz="1800" dirty="0">
                  <a:effectLst>
                    <a:innerShdw blurRad="114300">
                      <a:prstClr val="black"/>
                    </a:innerShdw>
                  </a:effectLst>
                  <a:latin typeface="Impact" panose="020B0806030902050204" pitchFamily="34" charset="0"/>
                </a:rPr>
                <a:t>01</a:t>
              </a:r>
              <a:endParaRPr lang="zh-CN" altLang="en-US" sz="1800" dirty="0">
                <a:effectLst>
                  <a:innerShdw blurRad="114300">
                    <a:prstClr val="black"/>
                  </a:innerShdw>
                </a:effectLst>
                <a:latin typeface="Impact" panose="020B0806030902050204" pitchFamily="34" charset="0"/>
              </a:endParaRPr>
            </a:p>
          </p:txBody>
        </p:sp>
      </p:grpSp>
      <p:grpSp>
        <p:nvGrpSpPr>
          <p:cNvPr id="47" name="组合 54"/>
          <p:cNvGrpSpPr>
            <a:grpSpLocks/>
          </p:cNvGrpSpPr>
          <p:nvPr/>
        </p:nvGrpSpPr>
        <p:grpSpPr bwMode="auto">
          <a:xfrm>
            <a:off x="4293831" y="2872554"/>
            <a:ext cx="566693" cy="566606"/>
            <a:chOff x="6378550" y="995815"/>
            <a:chExt cx="755970" cy="755970"/>
          </a:xfrm>
        </p:grpSpPr>
        <p:grpSp>
          <p:nvGrpSpPr>
            <p:cNvPr id="48" name="组合 55"/>
            <p:cNvGrpSpPr>
              <a:grpSpLocks/>
            </p:cNvGrpSpPr>
            <p:nvPr/>
          </p:nvGrpSpPr>
          <p:grpSpPr bwMode="auto">
            <a:xfrm>
              <a:off x="6378550" y="995815"/>
              <a:ext cx="755970" cy="755970"/>
              <a:chOff x="4921135" y="2265218"/>
              <a:chExt cx="2360814" cy="2360814"/>
            </a:xfrm>
          </p:grpSpPr>
          <p:sp>
            <p:nvSpPr>
              <p:cNvPr id="50" name="椭圆 49"/>
              <p:cNvSpPr/>
              <p:nvPr/>
            </p:nvSpPr>
            <p:spPr>
              <a:xfrm>
                <a:off x="4921135" y="2265218"/>
                <a:ext cx="2359771" cy="2360814"/>
              </a:xfrm>
              <a:prstGeom prst="ellipse">
                <a:avLst/>
              </a:prstGeom>
              <a:solidFill>
                <a:srgbClr val="48AFB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1" name="椭圆 50"/>
              <p:cNvSpPr/>
              <p:nvPr/>
            </p:nvSpPr>
            <p:spPr>
              <a:xfrm>
                <a:off x="5059945" y="2404089"/>
                <a:ext cx="2082151" cy="2083071"/>
              </a:xfrm>
              <a:prstGeom prst="ellipse">
                <a:avLst/>
              </a:prstGeom>
              <a:gradFill>
                <a:gsLst>
                  <a:gs pos="0">
                    <a:srgbClr val="FEFFFF"/>
                  </a:gs>
                  <a:gs pos="100000">
                    <a:srgbClr val="D0D0D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3" name="椭圆 52"/>
              <p:cNvSpPr/>
              <p:nvPr/>
            </p:nvSpPr>
            <p:spPr>
              <a:xfrm>
                <a:off x="5287990" y="2632235"/>
                <a:ext cx="1626061" cy="1626779"/>
              </a:xfrm>
              <a:prstGeom prst="ellipse">
                <a:avLst/>
              </a:prstGeom>
              <a:gradFill>
                <a:gsLst>
                  <a:gs pos="0">
                    <a:srgbClr val="DCDCDC"/>
                  </a:gs>
                  <a:gs pos="100000">
                    <a:srgbClr val="FBFBF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49" name="文本框 56"/>
            <p:cNvSpPr txBox="1"/>
            <p:nvPr/>
          </p:nvSpPr>
          <p:spPr>
            <a:xfrm>
              <a:off x="6523139" y="1142967"/>
              <a:ext cx="564969" cy="492766"/>
            </a:xfrm>
            <a:prstGeom prst="rect">
              <a:avLst/>
            </a:prstGeom>
            <a:noFill/>
            <a:ln>
              <a:noFill/>
            </a:ln>
          </p:spPr>
          <p:txBody>
            <a:bodyPr wrap="none">
              <a:spAutoFit/>
            </a:bodyPr>
            <a:lstStyle/>
            <a:p>
              <a:pPr>
                <a:defRPr/>
              </a:pPr>
              <a:r>
                <a:rPr lang="en-US" altLang="zh-CN" sz="1800" dirty="0">
                  <a:effectLst>
                    <a:innerShdw blurRad="114300">
                      <a:prstClr val="black"/>
                    </a:innerShdw>
                  </a:effectLst>
                  <a:latin typeface="Impact" panose="020B0806030902050204" pitchFamily="34" charset="0"/>
                </a:rPr>
                <a:t>02</a:t>
              </a:r>
              <a:endParaRPr lang="zh-CN" altLang="en-US" sz="1800" dirty="0">
                <a:effectLst>
                  <a:innerShdw blurRad="114300">
                    <a:prstClr val="black"/>
                  </a:innerShdw>
                </a:effectLst>
                <a:latin typeface="Impact" panose="020B0806030902050204" pitchFamily="34" charset="0"/>
              </a:endParaRPr>
            </a:p>
          </p:txBody>
        </p:sp>
      </p:grpSp>
      <p:grpSp>
        <p:nvGrpSpPr>
          <p:cNvPr id="54" name="组合 60"/>
          <p:cNvGrpSpPr>
            <a:grpSpLocks/>
          </p:cNvGrpSpPr>
          <p:nvPr/>
        </p:nvGrpSpPr>
        <p:grpSpPr bwMode="auto">
          <a:xfrm>
            <a:off x="6927209" y="2874207"/>
            <a:ext cx="566693" cy="566606"/>
            <a:chOff x="6378550" y="995815"/>
            <a:chExt cx="755970" cy="755970"/>
          </a:xfrm>
        </p:grpSpPr>
        <p:grpSp>
          <p:nvGrpSpPr>
            <p:cNvPr id="55" name="组合 61"/>
            <p:cNvGrpSpPr>
              <a:grpSpLocks/>
            </p:cNvGrpSpPr>
            <p:nvPr/>
          </p:nvGrpSpPr>
          <p:grpSpPr bwMode="auto">
            <a:xfrm>
              <a:off x="6378550" y="995815"/>
              <a:ext cx="755970" cy="755970"/>
              <a:chOff x="4921135" y="2265218"/>
              <a:chExt cx="2360814" cy="2360814"/>
            </a:xfrm>
          </p:grpSpPr>
          <p:sp>
            <p:nvSpPr>
              <p:cNvPr id="57" name="椭圆 56"/>
              <p:cNvSpPr/>
              <p:nvPr/>
            </p:nvSpPr>
            <p:spPr>
              <a:xfrm>
                <a:off x="4921135" y="2265218"/>
                <a:ext cx="2359771" cy="2360814"/>
              </a:xfrm>
              <a:prstGeom prst="ellipse">
                <a:avLst/>
              </a:prstGeom>
              <a:solidFill>
                <a:srgbClr val="EDAF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8" name="椭圆 57"/>
              <p:cNvSpPr/>
              <p:nvPr/>
            </p:nvSpPr>
            <p:spPr>
              <a:xfrm>
                <a:off x="5059945" y="2404089"/>
                <a:ext cx="2082151" cy="2083071"/>
              </a:xfrm>
              <a:prstGeom prst="ellipse">
                <a:avLst/>
              </a:prstGeom>
              <a:gradFill>
                <a:gsLst>
                  <a:gs pos="0">
                    <a:srgbClr val="FEFFFF"/>
                  </a:gs>
                  <a:gs pos="100000">
                    <a:srgbClr val="D0D0D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9" name="椭圆 58"/>
              <p:cNvSpPr/>
              <p:nvPr/>
            </p:nvSpPr>
            <p:spPr>
              <a:xfrm>
                <a:off x="5287990" y="2632235"/>
                <a:ext cx="1626061" cy="1626779"/>
              </a:xfrm>
              <a:prstGeom prst="ellipse">
                <a:avLst/>
              </a:prstGeom>
              <a:gradFill>
                <a:gsLst>
                  <a:gs pos="0">
                    <a:srgbClr val="DCDCDC"/>
                  </a:gs>
                  <a:gs pos="100000">
                    <a:srgbClr val="FBFBF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sp>
          <p:nvSpPr>
            <p:cNvPr id="56" name="文本框 62"/>
            <p:cNvSpPr txBox="1"/>
            <p:nvPr/>
          </p:nvSpPr>
          <p:spPr>
            <a:xfrm>
              <a:off x="6523139" y="1142967"/>
              <a:ext cx="573522" cy="492766"/>
            </a:xfrm>
            <a:prstGeom prst="rect">
              <a:avLst/>
            </a:prstGeom>
            <a:noFill/>
            <a:ln>
              <a:noFill/>
            </a:ln>
          </p:spPr>
          <p:txBody>
            <a:bodyPr wrap="none">
              <a:spAutoFit/>
            </a:bodyPr>
            <a:lstStyle/>
            <a:p>
              <a:pPr>
                <a:defRPr/>
              </a:pPr>
              <a:r>
                <a:rPr lang="en-US" altLang="zh-CN" sz="1800" dirty="0">
                  <a:effectLst>
                    <a:innerShdw blurRad="114300">
                      <a:prstClr val="black"/>
                    </a:innerShdw>
                  </a:effectLst>
                  <a:latin typeface="Impact" panose="020B0806030902050204" pitchFamily="34" charset="0"/>
                </a:rPr>
                <a:t>03</a:t>
              </a:r>
              <a:endParaRPr lang="zh-CN" altLang="en-US" sz="1800" dirty="0">
                <a:effectLst>
                  <a:innerShdw blurRad="114300">
                    <a:prstClr val="black"/>
                  </a:innerShdw>
                </a:effectLst>
                <a:latin typeface="Impact" panose="020B0806030902050204" pitchFamily="34" charset="0"/>
              </a:endParaRPr>
            </a:p>
          </p:txBody>
        </p:sp>
      </p:grpSp>
    </p:spTree>
    <p:extLst>
      <p:ext uri="{BB962C8B-B14F-4D97-AF65-F5344CB8AC3E}">
        <p14:creationId xmlns:p14="http://schemas.microsoft.com/office/powerpoint/2010/main" xmlns="" val="1908437556"/>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randombar(horizontal)">
                                      <p:cBhvr>
                                        <p:cTn id="12" dur="75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50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ppt_x"/>
                                          </p:val>
                                        </p:tav>
                                        <p:tav tm="100000">
                                          <p:val>
                                            <p:strVal val="#ppt_x"/>
                                          </p:val>
                                        </p:tav>
                                      </p:tavLst>
                                    </p:anim>
                                    <p:anim calcmode="lin" valueType="num">
                                      <p:cBhvr additive="base">
                                        <p:cTn id="18" dur="500" fill="hold"/>
                                        <p:tgtEl>
                                          <p:spTgt spid="3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500"/>
                                  </p:stCondLst>
                                  <p:childTnLst>
                                    <p:set>
                                      <p:cBhvr>
                                        <p:cTn id="20" dur="1" fill="hold">
                                          <p:stCondLst>
                                            <p:cond delay="0"/>
                                          </p:stCondLst>
                                        </p:cTn>
                                        <p:tgtEl>
                                          <p:spTgt spid="36"/>
                                        </p:tgtEl>
                                        <p:attrNameLst>
                                          <p:attrName>style.visibility</p:attrName>
                                        </p:attrNameLst>
                                      </p:cBhvr>
                                      <p:to>
                                        <p:strVal val="visible"/>
                                      </p:to>
                                    </p:set>
                                    <p:anim calcmode="lin" valueType="num">
                                      <p:cBhvr additive="base">
                                        <p:cTn id="21" dur="500" fill="hold"/>
                                        <p:tgtEl>
                                          <p:spTgt spid="36"/>
                                        </p:tgtEl>
                                        <p:attrNameLst>
                                          <p:attrName>ppt_x</p:attrName>
                                        </p:attrNameLst>
                                      </p:cBhvr>
                                      <p:tavLst>
                                        <p:tav tm="0">
                                          <p:val>
                                            <p:strVal val="#ppt_x"/>
                                          </p:val>
                                        </p:tav>
                                        <p:tav tm="100000">
                                          <p:val>
                                            <p:strVal val="#ppt_x"/>
                                          </p:val>
                                        </p:tav>
                                      </p:tavLst>
                                    </p:anim>
                                    <p:anim calcmode="lin" valueType="num">
                                      <p:cBhvr additive="base">
                                        <p:cTn id="22" dur="500" fill="hold"/>
                                        <p:tgtEl>
                                          <p:spTgt spid="3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50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500" fill="hold"/>
                                        <p:tgtEl>
                                          <p:spTgt spid="37"/>
                                        </p:tgtEl>
                                        <p:attrNameLst>
                                          <p:attrName>ppt_x</p:attrName>
                                        </p:attrNameLst>
                                      </p:cBhvr>
                                      <p:tavLst>
                                        <p:tav tm="0">
                                          <p:val>
                                            <p:strVal val="#ppt_x"/>
                                          </p:val>
                                        </p:tav>
                                        <p:tav tm="100000">
                                          <p:val>
                                            <p:strVal val="#ppt_x"/>
                                          </p:val>
                                        </p:tav>
                                      </p:tavLst>
                                    </p:anim>
                                    <p:anim calcmode="lin" valueType="num">
                                      <p:cBhvr additive="base">
                                        <p:cTn id="26" dur="500" fill="hold"/>
                                        <p:tgtEl>
                                          <p:spTgt spid="3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50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500" fill="hold"/>
                                        <p:tgtEl>
                                          <p:spTgt spid="41"/>
                                        </p:tgtEl>
                                        <p:attrNameLst>
                                          <p:attrName>ppt_x</p:attrName>
                                        </p:attrNameLst>
                                      </p:cBhvr>
                                      <p:tavLst>
                                        <p:tav tm="0">
                                          <p:val>
                                            <p:strVal val="#ppt_x"/>
                                          </p:val>
                                        </p:tav>
                                        <p:tav tm="100000">
                                          <p:val>
                                            <p:strVal val="#ppt_x"/>
                                          </p:val>
                                        </p:tav>
                                      </p:tavLst>
                                    </p:anim>
                                    <p:anim calcmode="lin" valueType="num">
                                      <p:cBhvr additive="base">
                                        <p:cTn id="30" dur="500" fill="hold"/>
                                        <p:tgtEl>
                                          <p:spTgt spid="4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500"/>
                                  </p:stCondLst>
                                  <p:childTnLst>
                                    <p:set>
                                      <p:cBhvr>
                                        <p:cTn id="32" dur="1" fill="hold">
                                          <p:stCondLst>
                                            <p:cond delay="0"/>
                                          </p:stCondLst>
                                        </p:cTn>
                                        <p:tgtEl>
                                          <p:spTgt spid="47"/>
                                        </p:tgtEl>
                                        <p:attrNameLst>
                                          <p:attrName>style.visibility</p:attrName>
                                        </p:attrNameLst>
                                      </p:cBhvr>
                                      <p:to>
                                        <p:strVal val="visible"/>
                                      </p:to>
                                    </p:set>
                                    <p:anim calcmode="lin" valueType="num">
                                      <p:cBhvr additive="base">
                                        <p:cTn id="33" dur="500" fill="hold"/>
                                        <p:tgtEl>
                                          <p:spTgt spid="47"/>
                                        </p:tgtEl>
                                        <p:attrNameLst>
                                          <p:attrName>ppt_x</p:attrName>
                                        </p:attrNameLst>
                                      </p:cBhvr>
                                      <p:tavLst>
                                        <p:tav tm="0">
                                          <p:val>
                                            <p:strVal val="#ppt_x"/>
                                          </p:val>
                                        </p:tav>
                                        <p:tav tm="100000">
                                          <p:val>
                                            <p:strVal val="#ppt_x"/>
                                          </p:val>
                                        </p:tav>
                                      </p:tavLst>
                                    </p:anim>
                                    <p:anim calcmode="lin" valueType="num">
                                      <p:cBhvr additive="base">
                                        <p:cTn id="34" dur="500" fill="hold"/>
                                        <p:tgtEl>
                                          <p:spTgt spid="4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500"/>
                                  </p:stCondLst>
                                  <p:childTnLst>
                                    <p:set>
                                      <p:cBhvr>
                                        <p:cTn id="36" dur="1" fill="hold">
                                          <p:stCondLst>
                                            <p:cond delay="0"/>
                                          </p:stCondLst>
                                        </p:cTn>
                                        <p:tgtEl>
                                          <p:spTgt spid="54"/>
                                        </p:tgtEl>
                                        <p:attrNameLst>
                                          <p:attrName>style.visibility</p:attrName>
                                        </p:attrNameLst>
                                      </p:cBhvr>
                                      <p:to>
                                        <p:strVal val="visible"/>
                                      </p:to>
                                    </p:set>
                                    <p:anim calcmode="lin" valueType="num">
                                      <p:cBhvr additive="base">
                                        <p:cTn id="37" dur="500" fill="hold"/>
                                        <p:tgtEl>
                                          <p:spTgt spid="54"/>
                                        </p:tgtEl>
                                        <p:attrNameLst>
                                          <p:attrName>ppt_x</p:attrName>
                                        </p:attrNameLst>
                                      </p:cBhvr>
                                      <p:tavLst>
                                        <p:tav tm="0">
                                          <p:val>
                                            <p:strVal val="#ppt_x"/>
                                          </p:val>
                                        </p:tav>
                                        <p:tav tm="100000">
                                          <p:val>
                                            <p:strVal val="#ppt_x"/>
                                          </p:val>
                                        </p:tav>
                                      </p:tavLst>
                                    </p:anim>
                                    <p:anim calcmode="lin" valueType="num">
                                      <p:cBhvr additive="base">
                                        <p:cTn id="38" dur="500" fill="hold"/>
                                        <p:tgtEl>
                                          <p:spTgt spid="54"/>
                                        </p:tgtEl>
                                        <p:attrNameLst>
                                          <p:attrName>ppt_y</p:attrName>
                                        </p:attrNameLst>
                                      </p:cBhvr>
                                      <p:tavLst>
                                        <p:tav tm="0">
                                          <p:val>
                                            <p:strVal val="1+#ppt_h/2"/>
                                          </p:val>
                                        </p:tav>
                                        <p:tav tm="100000">
                                          <p:val>
                                            <p:strVal val="#ppt_y"/>
                                          </p:val>
                                        </p:tav>
                                      </p:tavLst>
                                    </p:anim>
                                  </p:childTnLst>
                                </p:cTn>
                              </p:par>
                              <p:par>
                                <p:cTn id="39" presetID="41" presetClass="entr" presetSubtype="0" fill="hold" grpId="0" nodeType="withEffect">
                                  <p:stCondLst>
                                    <p:cond delay="1000"/>
                                  </p:stCondLst>
                                  <p:iterate type="lt">
                                    <p:tmPct val="10000"/>
                                  </p:iterate>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38"/>
                                        </p:tgtEl>
                                        <p:attrNameLst>
                                          <p:attrName>ppt_y</p:attrName>
                                        </p:attrNameLst>
                                      </p:cBhvr>
                                      <p:tavLst>
                                        <p:tav tm="0">
                                          <p:val>
                                            <p:strVal val="#ppt_y"/>
                                          </p:val>
                                        </p:tav>
                                        <p:tav tm="100000">
                                          <p:val>
                                            <p:strVal val="#ppt_y"/>
                                          </p:val>
                                        </p:tav>
                                      </p:tavLst>
                                    </p:anim>
                                    <p:anim calcmode="lin" valueType="num">
                                      <p:cBhvr>
                                        <p:cTn id="43"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38"/>
                                        </p:tgtEl>
                                      </p:cBhvr>
                                    </p:animEffect>
                                  </p:childTnLst>
                                </p:cTn>
                              </p:par>
                              <p:par>
                                <p:cTn id="46" presetID="41" presetClass="entr" presetSubtype="0" fill="hold" grpId="0" nodeType="withEffect">
                                  <p:stCondLst>
                                    <p:cond delay="1000"/>
                                  </p:stCondLst>
                                  <p:iterate type="lt">
                                    <p:tmPct val="10000"/>
                                  </p:iterate>
                                  <p:childTnLst>
                                    <p:set>
                                      <p:cBhvr>
                                        <p:cTn id="47" dur="1" fill="hold">
                                          <p:stCondLst>
                                            <p:cond delay="0"/>
                                          </p:stCondLst>
                                        </p:cTn>
                                        <p:tgtEl>
                                          <p:spTgt spid="39"/>
                                        </p:tgtEl>
                                        <p:attrNameLst>
                                          <p:attrName>style.visibility</p:attrName>
                                        </p:attrNameLst>
                                      </p:cBhvr>
                                      <p:to>
                                        <p:strVal val="visible"/>
                                      </p:to>
                                    </p:set>
                                    <p:anim calcmode="lin" valueType="num">
                                      <p:cBhvr>
                                        <p:cTn id="48" dur="500" fill="hold"/>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39"/>
                                        </p:tgtEl>
                                        <p:attrNameLst>
                                          <p:attrName>ppt_y</p:attrName>
                                        </p:attrNameLst>
                                      </p:cBhvr>
                                      <p:tavLst>
                                        <p:tav tm="0">
                                          <p:val>
                                            <p:strVal val="#ppt_y"/>
                                          </p:val>
                                        </p:tav>
                                        <p:tav tm="100000">
                                          <p:val>
                                            <p:strVal val="#ppt_y"/>
                                          </p:val>
                                        </p:tav>
                                      </p:tavLst>
                                    </p:anim>
                                    <p:anim calcmode="lin" valueType="num">
                                      <p:cBhvr>
                                        <p:cTn id="50" dur="500" fill="hold"/>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39"/>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39"/>
                                        </p:tgtEl>
                                      </p:cBhvr>
                                    </p:animEffect>
                                  </p:childTnLst>
                                </p:cTn>
                              </p:par>
                              <p:par>
                                <p:cTn id="53" presetID="41" presetClass="entr" presetSubtype="0" fill="hold" grpId="0" nodeType="withEffect">
                                  <p:stCondLst>
                                    <p:cond delay="1000"/>
                                  </p:stCondLst>
                                  <p:iterate type="lt">
                                    <p:tmPct val="10000"/>
                                  </p:iterate>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40"/>
                                        </p:tgtEl>
                                        <p:attrNameLst>
                                          <p:attrName>ppt_y</p:attrName>
                                        </p:attrNameLst>
                                      </p:cBhvr>
                                      <p:tavLst>
                                        <p:tav tm="0">
                                          <p:val>
                                            <p:strVal val="#ppt_y"/>
                                          </p:val>
                                        </p:tav>
                                        <p:tav tm="100000">
                                          <p:val>
                                            <p:strVal val="#ppt_y"/>
                                          </p:val>
                                        </p:tav>
                                      </p:tavLst>
                                    </p:anim>
                                    <p:anim calcmode="lin" valueType="num">
                                      <p:cBhvr>
                                        <p:cTn id="57" dur="500" fill="hold"/>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40"/>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34" grpId="0" animBg="1"/>
      <p:bldP spid="35" grpId="0" animBg="1"/>
      <p:bldP spid="36" grpId="0" animBg="1"/>
      <p:bldP spid="37" grpId="0" animBg="1"/>
      <p:bldP spid="38" grpId="0"/>
      <p:bldP spid="39" grpId="0"/>
      <p:bldP spid="4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12"/>
          <p:cNvSpPr txBox="1">
            <a:spLocks noChangeArrowheads="1"/>
          </p:cNvSpPr>
          <p:nvPr/>
        </p:nvSpPr>
        <p:spPr bwMode="auto">
          <a:xfrm>
            <a:off x="377794" y="125262"/>
            <a:ext cx="31891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Font typeface="Arial" charset="0"/>
              <a:buChar char="»"/>
              <a:defRPr sz="2000">
                <a:solidFill>
                  <a:schemeClr val="tx1"/>
                </a:solidFill>
                <a:latin typeface="Calibri" pitchFamily="34" charset="0"/>
                <a:ea typeface="宋体" pitchFamily="2" charset="-122"/>
              </a:defRPr>
            </a:lvl6pPr>
            <a:lvl7pPr eaLnBrk="0" fontAlgn="base" hangingPunct="0">
              <a:spcAft>
                <a:spcPct val="0"/>
              </a:spcAft>
              <a:buFont typeface="Arial" charset="0"/>
              <a:buChar char="»"/>
              <a:defRPr sz="2000">
                <a:solidFill>
                  <a:schemeClr val="tx1"/>
                </a:solidFill>
                <a:latin typeface="Calibri" pitchFamily="34" charset="0"/>
                <a:ea typeface="宋体" pitchFamily="2" charset="-122"/>
              </a:defRPr>
            </a:lvl7pPr>
            <a:lvl8pPr eaLnBrk="0" fontAlgn="base" hangingPunct="0">
              <a:spcAft>
                <a:spcPct val="0"/>
              </a:spcAft>
              <a:buFont typeface="Arial" charset="0"/>
              <a:buChar char="»"/>
              <a:defRPr sz="2000">
                <a:solidFill>
                  <a:schemeClr val="tx1"/>
                </a:solidFill>
                <a:latin typeface="Calibri" pitchFamily="34" charset="0"/>
                <a:ea typeface="宋体" pitchFamily="2" charset="-122"/>
              </a:defRPr>
            </a:lvl8pPr>
            <a:lvl9pPr eaLnBrk="0" fontAlgn="base" hangingPunct="0">
              <a:spcAft>
                <a:spcPct val="0"/>
              </a:spcAft>
              <a:buFont typeface="Arial" charset="0"/>
              <a:buChar char="»"/>
              <a:defRPr sz="2000">
                <a:solidFill>
                  <a:schemeClr val="tx1"/>
                </a:solidFill>
                <a:latin typeface="Calibri" pitchFamily="34" charset="0"/>
                <a:ea typeface="宋体" pitchFamily="2" charset="-122"/>
              </a:defRPr>
            </a:lvl9pPr>
          </a:lstStyle>
          <a:p>
            <a:r>
              <a:rPr lang="zh-CN" altLang="en-US" sz="2000" b="1" dirty="0" smtClean="0">
                <a:latin typeface="微软雅黑" pitchFamily="34" charset="-122"/>
                <a:ea typeface="微软雅黑" pitchFamily="34" charset="-122"/>
              </a:rPr>
              <a:t>单击此处添加标题内容</a:t>
            </a:r>
            <a:endParaRPr lang="zh-CN" altLang="en-US" sz="2000" b="1" dirty="0">
              <a:latin typeface="微软雅黑" pitchFamily="34" charset="-122"/>
              <a:ea typeface="微软雅黑" pitchFamily="34" charset="-122"/>
            </a:endParaRPr>
          </a:p>
        </p:txBody>
      </p:sp>
      <p:sp>
        <p:nvSpPr>
          <p:cNvPr id="25" name="AutoShape 60"/>
          <p:cNvSpPr>
            <a:spLocks noChangeArrowheads="1"/>
          </p:cNvSpPr>
          <p:nvPr/>
        </p:nvSpPr>
        <p:spPr bwMode="auto">
          <a:xfrm>
            <a:off x="2110575" y="1596558"/>
            <a:ext cx="3374121" cy="1620000"/>
          </a:xfrm>
          <a:prstGeom prst="rightArrow">
            <a:avLst>
              <a:gd name="adj1" fmla="val 68556"/>
              <a:gd name="adj2" fmla="val 38969"/>
            </a:avLst>
          </a:prstGeom>
          <a:solidFill>
            <a:srgbClr val="EDAF36"/>
          </a:solidFill>
          <a:ln w="25400">
            <a:noFill/>
          </a:ln>
          <a:effectLst/>
          <a:scene3d>
            <a:camera prst="orthographicFront"/>
            <a:lightRig rig="flat" dir="t"/>
          </a:scene3d>
          <a:sp3d>
            <a:bevelT w="0" h="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lIns="68562" tIns="34281" rIns="68562" bIns="34281" anchor="ctr">
            <a:sp3d/>
          </a:bodyPr>
          <a:lstStyle/>
          <a:p>
            <a:pPr marL="0" lvl="2" algn="ctr" eaLnBrk="0" fontAlgn="ctr" hangingPunct="0">
              <a:buClr>
                <a:srgbClr val="FF0000"/>
              </a:buClr>
              <a:buSzPct val="70000"/>
              <a:buFont typeface="Wingdings" pitchFamily="2" charset="2"/>
              <a:buChar char="u"/>
              <a:tabLst>
                <a:tab pos="102366" algn="l"/>
              </a:tabLst>
              <a:defRPr/>
            </a:pPr>
            <a:endParaRPr lang="zh-CN" altLang="en-US" sz="1000" dirty="0">
              <a:latin typeface="微软雅黑" pitchFamily="34" charset="-122"/>
              <a:ea typeface="微软雅黑" pitchFamily="34" charset="-122"/>
            </a:endParaRPr>
          </a:p>
        </p:txBody>
      </p:sp>
      <p:grpSp>
        <p:nvGrpSpPr>
          <p:cNvPr id="26" name="组合 25"/>
          <p:cNvGrpSpPr/>
          <p:nvPr/>
        </p:nvGrpSpPr>
        <p:grpSpPr>
          <a:xfrm>
            <a:off x="2343714" y="1093398"/>
            <a:ext cx="2375869" cy="1247775"/>
            <a:chOff x="2591171" y="1881188"/>
            <a:chExt cx="3168650" cy="1663700"/>
          </a:xfrm>
        </p:grpSpPr>
        <p:grpSp>
          <p:nvGrpSpPr>
            <p:cNvPr id="27" name="组合 23"/>
            <p:cNvGrpSpPr>
              <a:grpSpLocks/>
            </p:cNvGrpSpPr>
            <p:nvPr/>
          </p:nvGrpSpPr>
          <p:grpSpPr bwMode="auto">
            <a:xfrm>
              <a:off x="2591171" y="1881188"/>
              <a:ext cx="3168650" cy="1366837"/>
              <a:chOff x="4938689" y="3803653"/>
              <a:chExt cx="3160156" cy="1208243"/>
            </a:xfrm>
          </p:grpSpPr>
          <p:sp>
            <p:nvSpPr>
              <p:cNvPr id="31" name="圆角矩形 30"/>
              <p:cNvSpPr/>
              <p:nvPr/>
            </p:nvSpPr>
            <p:spPr bwMode="auto">
              <a:xfrm>
                <a:off x="4938689" y="3803653"/>
                <a:ext cx="3160156" cy="1208243"/>
              </a:xfrm>
              <a:prstGeom prst="roundRect">
                <a:avLst>
                  <a:gd name="adj" fmla="val 7848"/>
                </a:avLst>
              </a:prstGeom>
              <a:gradFill>
                <a:gsLst>
                  <a:gs pos="0">
                    <a:schemeClr val="bg1">
                      <a:lumMod val="95000"/>
                    </a:schemeClr>
                  </a:gs>
                  <a:gs pos="50000">
                    <a:schemeClr val="bg1">
                      <a:lumMod val="85000"/>
                    </a:schemeClr>
                  </a:gs>
                  <a:gs pos="100000">
                    <a:schemeClr val="bg1"/>
                  </a:gs>
                </a:gsLst>
                <a:lin ang="5400000" scaled="0"/>
              </a:gradFill>
              <a:ln w="38100">
                <a:solidFill>
                  <a:srgbClr val="EF605E"/>
                </a:solidFill>
              </a:ln>
              <a:effectLst/>
              <a:scene3d>
                <a:camera prst="orthographicFront"/>
                <a:lightRig rig="flat" dir="t"/>
              </a:scene3d>
              <a:sp3d>
                <a:bevelT w="0" h="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buClr>
                    <a:srgbClr val="FF0000"/>
                  </a:buClr>
                  <a:buSzPct val="70000"/>
                  <a:buFont typeface="Wingdings" pitchFamily="2" charset="2"/>
                  <a:buChar char="n"/>
                  <a:tabLst>
                    <a:tab pos="102366" algn="l"/>
                  </a:tabLst>
                  <a:defRPr/>
                </a:pPr>
                <a:endParaRPr lang="zh-CN" altLang="en-US" sz="1000" dirty="0">
                  <a:solidFill>
                    <a:schemeClr val="tx1"/>
                  </a:solidFill>
                  <a:latin typeface="微软雅黑" pitchFamily="34" charset="-122"/>
                  <a:ea typeface="微软雅黑" pitchFamily="34" charset="-122"/>
                </a:endParaRPr>
              </a:p>
            </p:txBody>
          </p:sp>
          <p:sp>
            <p:nvSpPr>
              <p:cNvPr id="32" name="矩形 87"/>
              <p:cNvSpPr>
                <a:spLocks noChangeArrowheads="1"/>
              </p:cNvSpPr>
              <p:nvPr/>
            </p:nvSpPr>
            <p:spPr bwMode="auto">
              <a:xfrm>
                <a:off x="4941099" y="4063329"/>
                <a:ext cx="3101117" cy="471580"/>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p>
                <a:pPr algn="ctr" eaLnBrk="0" fontAlgn="ctr" hangingPunct="0">
                  <a:buClr>
                    <a:srgbClr val="FF0000"/>
                  </a:buClr>
                  <a:buSzPct val="70000"/>
                </a:pPr>
                <a:r>
                  <a:rPr lang="zh-CN" altLang="en-US" sz="1000" dirty="0">
                    <a:effectLst>
                      <a:outerShdw blurRad="38100" dist="38100" dir="2700000" algn="tl">
                        <a:srgbClr val="000000">
                          <a:alpha val="43137"/>
                        </a:srgbClr>
                      </a:outerShdw>
                    </a:effectLst>
                    <a:latin typeface="微软雅黑" pitchFamily="34" charset="-122"/>
                    <a:ea typeface="微软雅黑" pitchFamily="34" charset="-122"/>
                  </a:rPr>
                  <a:t>点击添加文本 点击添加文本</a:t>
                </a:r>
              </a:p>
              <a:p>
                <a:pPr algn="ctr" eaLnBrk="0" fontAlgn="ctr" hangingPunct="0">
                  <a:buClr>
                    <a:srgbClr val="FF0000"/>
                  </a:buClr>
                  <a:buSzPct val="70000"/>
                </a:pPr>
                <a:r>
                  <a:rPr lang="zh-CN" altLang="en-US" sz="1000" dirty="0">
                    <a:effectLst>
                      <a:outerShdw blurRad="38100" dist="38100" dir="2700000" algn="tl">
                        <a:srgbClr val="000000">
                          <a:alpha val="43137"/>
                        </a:srgbClr>
                      </a:outerShdw>
                    </a:effectLst>
                    <a:latin typeface="微软雅黑" pitchFamily="34" charset="-122"/>
                    <a:ea typeface="微软雅黑" pitchFamily="34" charset="-122"/>
                  </a:rPr>
                  <a:t>点击添加文本 点击添加文本</a:t>
                </a:r>
              </a:p>
            </p:txBody>
          </p:sp>
        </p:grpSp>
        <p:grpSp>
          <p:nvGrpSpPr>
            <p:cNvPr id="28" name="组合 26"/>
            <p:cNvGrpSpPr>
              <a:grpSpLocks noChangeAspect="1"/>
            </p:cNvGrpSpPr>
            <p:nvPr/>
          </p:nvGrpSpPr>
          <p:grpSpPr bwMode="auto">
            <a:xfrm>
              <a:off x="2954708" y="2990850"/>
              <a:ext cx="2443163" cy="554038"/>
              <a:chOff x="855540" y="3513439"/>
              <a:chExt cx="1399872" cy="987727"/>
            </a:xfrm>
            <a:solidFill>
              <a:schemeClr val="tx2">
                <a:lumMod val="60000"/>
                <a:lumOff val="40000"/>
              </a:schemeClr>
            </a:solidFill>
          </p:grpSpPr>
          <p:sp>
            <p:nvSpPr>
              <p:cNvPr id="29" name="圆角矩形 28"/>
              <p:cNvSpPr/>
              <p:nvPr/>
            </p:nvSpPr>
            <p:spPr>
              <a:xfrm>
                <a:off x="855540" y="3513439"/>
                <a:ext cx="1399872" cy="987727"/>
              </a:xfrm>
              <a:prstGeom prst="roundRect">
                <a:avLst>
                  <a:gd name="adj" fmla="val 10568"/>
                </a:avLst>
              </a:prstGeom>
              <a:solidFill>
                <a:srgbClr val="EF605E"/>
              </a:solidFill>
              <a:ln w="25400">
                <a:noFill/>
              </a:ln>
              <a:effectLst/>
              <a:scene3d>
                <a:camera prst="orthographicFront"/>
                <a:lightRig rig="flat" dir="t"/>
              </a:scene3d>
              <a:sp3d>
                <a:bevelT w="0" h="0" prst="convex"/>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buClr>
                    <a:srgbClr val="FF0000"/>
                  </a:buClr>
                  <a:buSzPct val="70000"/>
                  <a:buFont typeface="Wingdings" pitchFamily="2" charset="2"/>
                  <a:buChar char="u"/>
                  <a:defRPr/>
                </a:pPr>
                <a:endParaRPr lang="zh-CN" altLang="en-US" sz="1200" b="1">
                  <a:solidFill>
                    <a:schemeClr val="bg1"/>
                  </a:solidFill>
                  <a:latin typeface="微软雅黑" pitchFamily="34" charset="-122"/>
                  <a:ea typeface="微软雅黑" pitchFamily="34" charset="-122"/>
                </a:endParaRPr>
              </a:p>
            </p:txBody>
          </p:sp>
          <p:sp>
            <p:nvSpPr>
              <p:cNvPr id="30" name="矩形 14"/>
              <p:cNvSpPr>
                <a:spLocks noChangeArrowheads="1"/>
              </p:cNvSpPr>
              <p:nvPr/>
            </p:nvSpPr>
            <p:spPr bwMode="auto">
              <a:xfrm>
                <a:off x="1004859" y="3678084"/>
                <a:ext cx="1101235" cy="658436"/>
              </a:xfrm>
              <a:prstGeom prst="rect">
                <a:avLst/>
              </a:prstGeom>
              <a:noFill/>
              <a:ln w="9525">
                <a:noFill/>
                <a:miter lim="800000"/>
                <a:headEnd/>
                <a:tailEnd/>
              </a:ln>
            </p:spPr>
            <p:txBody>
              <a:bodyPr anchor="ctr">
                <a:spAutoFit/>
              </a:bodyPr>
              <a:lstStyle/>
              <a:p>
                <a:pPr algn="ctr" fontAlgn="ctr">
                  <a:buClr>
                    <a:srgbClr val="FF0000"/>
                  </a:buClr>
                  <a:buSzPct val="70000"/>
                  <a:defRPr/>
                </a:pPr>
                <a:r>
                  <a:rPr kumimoji="1" lang="zh-CN" altLang="en-US" sz="1200" dirty="0">
                    <a:solidFill>
                      <a:schemeClr val="bg1"/>
                    </a:solidFill>
                    <a:effectLst>
                      <a:reflection blurRad="6350" stA="50000" endA="300" endPos="50000" dist="29997" dir="5400000" sy="-100000" algn="bl" rotWithShape="0"/>
                    </a:effectLst>
                    <a:latin typeface="微软雅黑" pitchFamily="34" charset="-122"/>
                    <a:ea typeface="微软雅黑" pitchFamily="34" charset="-122"/>
                  </a:rPr>
                  <a:t>添加标题</a:t>
                </a:r>
              </a:p>
            </p:txBody>
          </p:sp>
        </p:grpSp>
      </p:grpSp>
      <p:grpSp>
        <p:nvGrpSpPr>
          <p:cNvPr id="33" name="组合 32"/>
          <p:cNvGrpSpPr/>
          <p:nvPr/>
        </p:nvGrpSpPr>
        <p:grpSpPr>
          <a:xfrm>
            <a:off x="2343714" y="2493572"/>
            <a:ext cx="2375869" cy="1243013"/>
            <a:chOff x="2591171" y="3748088"/>
            <a:chExt cx="3168650" cy="1657350"/>
          </a:xfrm>
        </p:grpSpPr>
        <p:grpSp>
          <p:nvGrpSpPr>
            <p:cNvPr id="34" name="组合 23"/>
            <p:cNvGrpSpPr>
              <a:grpSpLocks/>
            </p:cNvGrpSpPr>
            <p:nvPr/>
          </p:nvGrpSpPr>
          <p:grpSpPr bwMode="auto">
            <a:xfrm>
              <a:off x="2591171" y="4037013"/>
              <a:ext cx="3168650" cy="1368425"/>
              <a:chOff x="4938688" y="3803655"/>
              <a:chExt cx="3160156" cy="1363190"/>
            </a:xfrm>
          </p:grpSpPr>
          <p:sp>
            <p:nvSpPr>
              <p:cNvPr id="38" name="圆角矩形 37"/>
              <p:cNvSpPr/>
              <p:nvPr/>
            </p:nvSpPr>
            <p:spPr bwMode="auto">
              <a:xfrm>
                <a:off x="4938688" y="3803655"/>
                <a:ext cx="3160156" cy="1363190"/>
              </a:xfrm>
              <a:prstGeom prst="roundRect">
                <a:avLst>
                  <a:gd name="adj" fmla="val 7848"/>
                </a:avLst>
              </a:prstGeom>
              <a:gradFill>
                <a:gsLst>
                  <a:gs pos="0">
                    <a:schemeClr val="bg1">
                      <a:lumMod val="95000"/>
                    </a:schemeClr>
                  </a:gs>
                  <a:gs pos="50000">
                    <a:schemeClr val="bg1">
                      <a:lumMod val="85000"/>
                    </a:schemeClr>
                  </a:gs>
                  <a:gs pos="100000">
                    <a:schemeClr val="bg1"/>
                  </a:gs>
                </a:gsLst>
                <a:lin ang="5400000" scaled="0"/>
              </a:gradFill>
              <a:ln w="38100">
                <a:solidFill>
                  <a:srgbClr val="EF605E"/>
                </a:solidFill>
              </a:ln>
              <a:effectLst/>
              <a:scene3d>
                <a:camera prst="orthographicFront"/>
                <a:lightRig rig="flat" dir="t"/>
              </a:scene3d>
              <a:sp3d>
                <a:bevelT w="0" h="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marL="0" lvl="2" algn="ctr" eaLnBrk="0" fontAlgn="ctr" hangingPunct="0">
                  <a:buClr>
                    <a:srgbClr val="FF0000"/>
                  </a:buClr>
                  <a:buSzPct val="70000"/>
                  <a:buFont typeface="Wingdings" pitchFamily="2" charset="2"/>
                  <a:buChar char="n"/>
                  <a:tabLst>
                    <a:tab pos="102366" algn="l"/>
                  </a:tabLst>
                  <a:defRPr/>
                </a:pPr>
                <a:endParaRPr lang="zh-CN" altLang="en-US" sz="1000" dirty="0">
                  <a:solidFill>
                    <a:schemeClr val="tx1"/>
                  </a:solidFill>
                  <a:latin typeface="微软雅黑" pitchFamily="34" charset="-122"/>
                  <a:ea typeface="微软雅黑" pitchFamily="34" charset="-122"/>
                </a:endParaRPr>
              </a:p>
            </p:txBody>
          </p:sp>
          <p:sp>
            <p:nvSpPr>
              <p:cNvPr id="39" name="矩形 87"/>
              <p:cNvSpPr>
                <a:spLocks noChangeArrowheads="1"/>
              </p:cNvSpPr>
              <p:nvPr/>
            </p:nvSpPr>
            <p:spPr bwMode="auto">
              <a:xfrm>
                <a:off x="5052459" y="4390038"/>
                <a:ext cx="2932616" cy="531439"/>
              </a:xfrm>
              <a:prstGeom prst="rect">
                <a:avLst/>
              </a:prstGeom>
              <a:noFill/>
              <a:ln w="9525">
                <a:no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p>
                <a:pPr algn="ctr" eaLnBrk="0" fontAlgn="ctr" hangingPunct="0">
                  <a:buClr>
                    <a:srgbClr val="FF0000"/>
                  </a:buClr>
                  <a:buSzPct val="70000"/>
                </a:pPr>
                <a:r>
                  <a:rPr lang="zh-CN" altLang="en-US" sz="1000" dirty="0">
                    <a:effectLst>
                      <a:outerShdw blurRad="38100" dist="38100" dir="2700000" algn="tl">
                        <a:srgbClr val="000000">
                          <a:alpha val="43137"/>
                        </a:srgbClr>
                      </a:outerShdw>
                    </a:effectLst>
                    <a:latin typeface="微软雅黑" pitchFamily="34" charset="-122"/>
                    <a:ea typeface="微软雅黑" pitchFamily="34" charset="-122"/>
                  </a:rPr>
                  <a:t>点击添加文本 点击添加文本</a:t>
                </a:r>
              </a:p>
              <a:p>
                <a:pPr algn="ctr" eaLnBrk="0" fontAlgn="ctr" hangingPunct="0">
                  <a:buClr>
                    <a:srgbClr val="FF0000"/>
                  </a:buClr>
                  <a:buSzPct val="70000"/>
                </a:pPr>
                <a:r>
                  <a:rPr lang="zh-CN" altLang="en-US" sz="1000" dirty="0">
                    <a:effectLst>
                      <a:outerShdw blurRad="38100" dist="38100" dir="2700000" algn="tl">
                        <a:srgbClr val="000000">
                          <a:alpha val="43137"/>
                        </a:srgbClr>
                      </a:outerShdw>
                    </a:effectLst>
                    <a:latin typeface="微软雅黑" pitchFamily="34" charset="-122"/>
                    <a:ea typeface="微软雅黑" pitchFamily="34" charset="-122"/>
                  </a:rPr>
                  <a:t>点击添加文本 点击添加文本</a:t>
                </a:r>
              </a:p>
            </p:txBody>
          </p:sp>
        </p:grpSp>
        <p:grpSp>
          <p:nvGrpSpPr>
            <p:cNvPr id="35" name="组合 26"/>
            <p:cNvGrpSpPr>
              <a:grpSpLocks noChangeAspect="1"/>
            </p:cNvGrpSpPr>
            <p:nvPr/>
          </p:nvGrpSpPr>
          <p:grpSpPr bwMode="auto">
            <a:xfrm>
              <a:off x="2954708" y="3748088"/>
              <a:ext cx="2443163" cy="555625"/>
              <a:chOff x="855540" y="3513439"/>
              <a:chExt cx="1399872" cy="987727"/>
            </a:xfrm>
            <a:solidFill>
              <a:schemeClr val="tx2">
                <a:lumMod val="60000"/>
                <a:lumOff val="40000"/>
              </a:schemeClr>
            </a:solidFill>
          </p:grpSpPr>
          <p:sp>
            <p:nvSpPr>
              <p:cNvPr id="36" name="圆角矩形 35"/>
              <p:cNvSpPr/>
              <p:nvPr/>
            </p:nvSpPr>
            <p:spPr>
              <a:xfrm>
                <a:off x="855540" y="3513439"/>
                <a:ext cx="1399872" cy="987727"/>
              </a:xfrm>
              <a:prstGeom prst="roundRect">
                <a:avLst>
                  <a:gd name="adj" fmla="val 10568"/>
                </a:avLst>
              </a:prstGeom>
              <a:solidFill>
                <a:srgbClr val="EF605E"/>
              </a:solidFill>
              <a:ln w="25400">
                <a:noFill/>
              </a:ln>
              <a:effectLst/>
              <a:scene3d>
                <a:camera prst="orthographicFront"/>
                <a:lightRig rig="flat" dir="t"/>
              </a:scene3d>
              <a:sp3d>
                <a:bevelT w="0" h="0" prst="convex"/>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buClr>
                    <a:srgbClr val="FF0000"/>
                  </a:buClr>
                  <a:buSzPct val="70000"/>
                  <a:buFont typeface="Wingdings" pitchFamily="2" charset="2"/>
                  <a:buChar char="u"/>
                  <a:defRPr/>
                </a:pPr>
                <a:endParaRPr lang="zh-CN" altLang="en-US" sz="1200" b="1">
                  <a:solidFill>
                    <a:schemeClr val="bg1"/>
                  </a:solidFill>
                  <a:latin typeface="微软雅黑" pitchFamily="34" charset="-122"/>
                  <a:ea typeface="微软雅黑" pitchFamily="34" charset="-122"/>
                </a:endParaRPr>
              </a:p>
            </p:txBody>
          </p:sp>
          <p:sp>
            <p:nvSpPr>
              <p:cNvPr id="37" name="矩形 36"/>
              <p:cNvSpPr>
                <a:spLocks noChangeArrowheads="1"/>
              </p:cNvSpPr>
              <p:nvPr/>
            </p:nvSpPr>
            <p:spPr bwMode="auto">
              <a:xfrm>
                <a:off x="930021" y="3679024"/>
                <a:ext cx="1250910" cy="656556"/>
              </a:xfrm>
              <a:prstGeom prst="rect">
                <a:avLst/>
              </a:prstGeom>
              <a:noFill/>
              <a:ln w="9525">
                <a:noFill/>
                <a:miter lim="800000"/>
                <a:headEnd/>
                <a:tailEnd/>
              </a:ln>
            </p:spPr>
            <p:txBody>
              <a:bodyPr anchor="ctr">
                <a:spAutoFit/>
              </a:bodyPr>
              <a:lstStyle/>
              <a:p>
                <a:pPr algn="ctr" fontAlgn="ctr">
                  <a:buClr>
                    <a:srgbClr val="FF0000"/>
                  </a:buClr>
                  <a:buSzPct val="70000"/>
                  <a:defRPr/>
                </a:pPr>
                <a:r>
                  <a:rPr kumimoji="1" lang="zh-CN" altLang="en-US" sz="1200" dirty="0">
                    <a:solidFill>
                      <a:schemeClr val="bg1"/>
                    </a:solidFill>
                    <a:effectLst>
                      <a:reflection blurRad="6350" stA="50000" endA="300" endPos="50000" dist="29997" dir="5400000" sy="-100000" algn="bl" rotWithShape="0"/>
                    </a:effectLst>
                    <a:latin typeface="微软雅黑" pitchFamily="34" charset="-122"/>
                    <a:ea typeface="微软雅黑" pitchFamily="34" charset="-122"/>
                  </a:rPr>
                  <a:t>添加标题</a:t>
                </a:r>
              </a:p>
            </p:txBody>
          </p:sp>
        </p:grpSp>
      </p:grpSp>
      <p:sp>
        <p:nvSpPr>
          <p:cNvPr id="40" name="Oval 2"/>
          <p:cNvSpPr>
            <a:spLocks noChangeAspect="1" noChangeArrowheads="1"/>
          </p:cNvSpPr>
          <p:nvPr/>
        </p:nvSpPr>
        <p:spPr bwMode="auto">
          <a:xfrm>
            <a:off x="5569468" y="1663707"/>
            <a:ext cx="1484322" cy="1485900"/>
          </a:xfrm>
          <a:prstGeom prst="ellipse">
            <a:avLst/>
          </a:prstGeom>
          <a:solidFill>
            <a:srgbClr val="EDAF36"/>
          </a:solidFill>
          <a:ln w="25400">
            <a:noFill/>
          </a:ln>
          <a:effectLst/>
          <a:scene3d>
            <a:camera prst="orthographicFront"/>
            <a:lightRig rig="flat" dir="t"/>
          </a:scene3d>
          <a:sp3d>
            <a:bevelT w="0" h="0" prst="convex"/>
            <a:bevelB w="0" h="0"/>
            <a:contourClr>
              <a:schemeClr val="bg1"/>
            </a:contourClr>
          </a:sp3d>
        </p:spPr>
        <p:style>
          <a:lnRef idx="1">
            <a:schemeClr val="accent2"/>
          </a:lnRef>
          <a:fillRef idx="3">
            <a:schemeClr val="accent2"/>
          </a:fillRef>
          <a:effectRef idx="2">
            <a:schemeClr val="accent2"/>
          </a:effectRef>
          <a:fontRef idx="minor">
            <a:schemeClr val="lt1"/>
          </a:fontRef>
        </p:style>
        <p:txBody>
          <a:bodyPr anchor="ctr">
            <a:sp3d/>
          </a:bodyPr>
          <a:lstStyle/>
          <a:p>
            <a:pPr algn="ctr" eaLnBrk="0" fontAlgn="ctr" hangingPunct="0">
              <a:buClr>
                <a:srgbClr val="FF0000"/>
              </a:buClr>
              <a:buSzPct val="70000"/>
              <a:defRPr/>
            </a:pPr>
            <a:endParaRPr lang="fr-FR" altLang="zh-CN" sz="1200" b="1" dirty="0">
              <a:solidFill>
                <a:schemeClr val="bg1"/>
              </a:solidFill>
              <a:latin typeface="微软雅黑" pitchFamily="34" charset="-122"/>
              <a:ea typeface="微软雅黑" pitchFamily="34" charset="-122"/>
            </a:endParaRPr>
          </a:p>
        </p:txBody>
      </p:sp>
      <p:sp>
        <p:nvSpPr>
          <p:cNvPr id="41" name="TextBox 40"/>
          <p:cNvSpPr txBox="1"/>
          <p:nvPr/>
        </p:nvSpPr>
        <p:spPr>
          <a:xfrm>
            <a:off x="5782720" y="2260366"/>
            <a:ext cx="1187823" cy="346230"/>
          </a:xfrm>
          <a:prstGeom prst="rect">
            <a:avLst/>
          </a:prstGeom>
          <a:noFill/>
        </p:spPr>
        <p:txBody>
          <a:bodyPr wrap="square" lIns="68562" tIns="34281" rIns="68562" bIns="34281" rtlCol="0">
            <a:spAutoFit/>
          </a:bodyPr>
          <a:lstStyle/>
          <a:p>
            <a:r>
              <a:rPr lang="zh-CN" altLang="en-US" dirty="0" smtClean="0">
                <a:solidFill>
                  <a:schemeClr val="bg1"/>
                </a:solidFill>
                <a:effectLst>
                  <a:reflection blurRad="6350" stA="60000" endA="900" endPos="58000" dir="5400000" sy="-100000" algn="bl" rotWithShape="0"/>
                </a:effectLst>
                <a:latin typeface="微软雅黑" pitchFamily="34" charset="-122"/>
                <a:ea typeface="微软雅黑" pitchFamily="34" charset="-122"/>
              </a:rPr>
              <a:t>添加标题</a:t>
            </a:r>
            <a:endParaRPr lang="zh-CN" altLang="en-US" dirty="0">
              <a:solidFill>
                <a:schemeClr val="bg1"/>
              </a:solidFill>
              <a:effectLst>
                <a:reflection blurRad="6350" stA="60000" endA="900" endPos="58000" dir="5400000" sy="-100000" algn="bl" rotWithShape="0"/>
              </a:effectLst>
              <a:latin typeface="微软雅黑" pitchFamily="34" charset="-122"/>
              <a:ea typeface="微软雅黑" pitchFamily="34" charset="-122"/>
            </a:endParaRPr>
          </a:p>
        </p:txBody>
      </p:sp>
      <p:sp>
        <p:nvSpPr>
          <p:cNvPr id="42" name="Text Box 3"/>
          <p:cNvSpPr txBox="1">
            <a:spLocks noChangeArrowheads="1"/>
          </p:cNvSpPr>
          <p:nvPr/>
        </p:nvSpPr>
        <p:spPr bwMode="auto">
          <a:xfrm>
            <a:off x="1751987" y="4036753"/>
            <a:ext cx="6328905" cy="623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62" tIns="34281" rIns="68562" bIns="34281">
            <a:spAutoFit/>
          </a:bodyPr>
          <a:lstStyle/>
          <a:p>
            <a:r>
              <a:rPr lang="zh-CN" altLang="en-US" sz="1200" dirty="0" smtClean="0">
                <a:solidFill>
                  <a:srgbClr val="4D4D4D"/>
                </a:solidFill>
                <a:latin typeface="微软雅黑" pitchFamily="34" charset="-122"/>
                <a:ea typeface="微软雅黑" pitchFamily="34" charset="-122"/>
                <a:sym typeface="微软雅黑" pitchFamily="34" charset="-122"/>
              </a:rPr>
              <a:t>       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a:t>
            </a:r>
            <a:endParaRPr lang="zh-CN" altLang="en-US" sz="1200" dirty="0">
              <a:solidFill>
                <a:srgbClr val="4D4D4D"/>
              </a:solidFill>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xmlns="" val="2208335757"/>
      </p:ext>
    </p:extLst>
  </p:cSld>
  <p:clrMapOvr>
    <a:masterClrMapping/>
  </p:clrMapOvr>
  <mc:AlternateContent xmlns:mc="http://schemas.openxmlformats.org/markup-compatibility/2006">
    <mc:Choice xmlns:p14="http://schemas.microsoft.com/office/powerpoint/2010/main" xmlns=""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ppt_x"/>
                                          </p:val>
                                        </p:tav>
                                        <p:tav tm="100000">
                                          <p:val>
                                            <p:strVal val="#ppt_x"/>
                                          </p:val>
                                        </p:tav>
                                      </p:tavLst>
                                    </p:anim>
                                    <p:anim calcmode="lin" valueType="num">
                                      <p:cBhvr additive="base">
                                        <p:cTn id="17" dur="500" fill="hold"/>
                                        <p:tgtEl>
                                          <p:spTgt spid="26"/>
                                        </p:tgtEl>
                                        <p:attrNameLst>
                                          <p:attrName>ppt_y</p:attrName>
                                        </p:attrNameLst>
                                      </p:cBhvr>
                                      <p:tavLst>
                                        <p:tav tm="0">
                                          <p:val>
                                            <p:strVal val="1+#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additive="base">
                                        <p:cTn id="20" dur="500" fill="hold"/>
                                        <p:tgtEl>
                                          <p:spTgt spid="33"/>
                                        </p:tgtEl>
                                        <p:attrNameLst>
                                          <p:attrName>ppt_x</p:attrName>
                                        </p:attrNameLst>
                                      </p:cBhvr>
                                      <p:tavLst>
                                        <p:tav tm="0">
                                          <p:val>
                                            <p:strVal val="#ppt_x"/>
                                          </p:val>
                                        </p:tav>
                                        <p:tav tm="100000">
                                          <p:val>
                                            <p:strVal val="#ppt_x"/>
                                          </p:val>
                                        </p:tav>
                                      </p:tavLst>
                                    </p:anim>
                                    <p:anim calcmode="lin" valueType="num">
                                      <p:cBhvr additive="base">
                                        <p:cTn id="21" dur="500" fill="hold"/>
                                        <p:tgtEl>
                                          <p:spTgt spid="33"/>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down)">
                                      <p:cBhvr>
                                        <p:cTn id="25" dur="500"/>
                                        <p:tgtEl>
                                          <p:spTgt spid="40"/>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left)">
                                      <p:cBhvr>
                                        <p:cTn id="29" dur="500"/>
                                        <p:tgtEl>
                                          <p:spTgt spid="41"/>
                                        </p:tgtEl>
                                      </p:cBhvr>
                                    </p:animEffect>
                                  </p:childTnLst>
                                </p:cTn>
                              </p:par>
                            </p:childTnLst>
                          </p:cTn>
                        </p:par>
                        <p:par>
                          <p:cTn id="30" fill="hold">
                            <p:stCondLst>
                              <p:cond delay="3000"/>
                            </p:stCondLst>
                            <p:childTnLst>
                              <p:par>
                                <p:cTn id="31" presetID="55" presetClass="entr" presetSubtype="0" fill="hold" grpId="7" nodeType="afterEffect">
                                  <p:stCondLst>
                                    <p:cond delay="0"/>
                                  </p:stCondLst>
                                  <p:iterate type="lt">
                                    <p:tmAbs val="0"/>
                                  </p:iterate>
                                  <p:childTnLst>
                                    <p:set>
                                      <p:cBhvr>
                                        <p:cTn id="32" dur="1" fill="hold">
                                          <p:stCondLst>
                                            <p:cond delay="0"/>
                                          </p:stCondLst>
                                        </p:cTn>
                                        <p:tgtEl>
                                          <p:spTgt spid="42"/>
                                        </p:tgtEl>
                                        <p:attrNameLst>
                                          <p:attrName>style.visibility</p:attrName>
                                        </p:attrNameLst>
                                      </p:cBhvr>
                                      <p:to>
                                        <p:strVal val="visible"/>
                                      </p:to>
                                    </p:set>
                                    <p:anim calcmode="lin" valueType="num">
                                      <p:cBhvr>
                                        <p:cTn id="33" dur="1000" fill="hold"/>
                                        <p:tgtEl>
                                          <p:spTgt spid="42"/>
                                        </p:tgtEl>
                                        <p:attrNameLst>
                                          <p:attrName>ppt_w</p:attrName>
                                        </p:attrNameLst>
                                      </p:cBhvr>
                                      <p:tavLst>
                                        <p:tav tm="0">
                                          <p:val>
                                            <p:strVal val="#ppt_w*0.70"/>
                                          </p:val>
                                        </p:tav>
                                        <p:tav tm="100000">
                                          <p:val>
                                            <p:strVal val="#ppt_w"/>
                                          </p:val>
                                        </p:tav>
                                      </p:tavLst>
                                    </p:anim>
                                    <p:anim calcmode="lin" valueType="num">
                                      <p:cBhvr>
                                        <p:cTn id="34" dur="1000" fill="hold"/>
                                        <p:tgtEl>
                                          <p:spTgt spid="42"/>
                                        </p:tgtEl>
                                        <p:attrNameLst>
                                          <p:attrName>ppt_h</p:attrName>
                                        </p:attrNameLst>
                                      </p:cBhvr>
                                      <p:tavLst>
                                        <p:tav tm="0">
                                          <p:val>
                                            <p:strVal val="#ppt_h"/>
                                          </p:val>
                                        </p:tav>
                                        <p:tav tm="100000">
                                          <p:val>
                                            <p:strVal val="#ppt_h"/>
                                          </p:val>
                                        </p:tav>
                                      </p:tavLst>
                                    </p:anim>
                                    <p:animEffect transition="in" filter="fade">
                                      <p:cBhvr>
                                        <p:cTn id="35"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25" grpId="0" animBg="1"/>
      <p:bldP spid="40" grpId="0" animBg="1"/>
      <p:bldP spid="41" grpId="0"/>
      <p:bldP spid="42" grpId="0" bldLvl="0" autoUpdateAnimBg="0"/>
      <p:bldP spid="42" grpId="1" bldLvl="0" autoUpdateAnimBg="0"/>
      <p:bldP spid="42" grpId="2" bldLvl="0" autoUpdateAnimBg="0"/>
      <p:bldP spid="42" grpId="3" bldLvl="0" autoUpdateAnimBg="0"/>
      <p:bldP spid="42" grpId="4" bldLvl="0" autoUpdateAnimBg="0"/>
      <p:bldP spid="42" grpId="5" bldLvl="0" autoUpdateAnimBg="0"/>
      <p:bldP spid="42" grpId="6" bldLvl="0" autoUpdateAnimBg="0"/>
      <p:bldP spid="42" grpId="7" bldLvl="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12"/>
          <p:cNvSpPr txBox="1">
            <a:spLocks noChangeArrowheads="1"/>
          </p:cNvSpPr>
          <p:nvPr/>
        </p:nvSpPr>
        <p:spPr bwMode="auto">
          <a:xfrm>
            <a:off x="377794" y="125262"/>
            <a:ext cx="31891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Font typeface="Arial" charset="0"/>
              <a:buChar char="»"/>
              <a:defRPr sz="2000">
                <a:solidFill>
                  <a:schemeClr val="tx1"/>
                </a:solidFill>
                <a:latin typeface="Calibri" pitchFamily="34" charset="0"/>
                <a:ea typeface="宋体" pitchFamily="2" charset="-122"/>
              </a:defRPr>
            </a:lvl6pPr>
            <a:lvl7pPr eaLnBrk="0" fontAlgn="base" hangingPunct="0">
              <a:spcAft>
                <a:spcPct val="0"/>
              </a:spcAft>
              <a:buFont typeface="Arial" charset="0"/>
              <a:buChar char="»"/>
              <a:defRPr sz="2000">
                <a:solidFill>
                  <a:schemeClr val="tx1"/>
                </a:solidFill>
                <a:latin typeface="Calibri" pitchFamily="34" charset="0"/>
                <a:ea typeface="宋体" pitchFamily="2" charset="-122"/>
              </a:defRPr>
            </a:lvl7pPr>
            <a:lvl8pPr eaLnBrk="0" fontAlgn="base" hangingPunct="0">
              <a:spcAft>
                <a:spcPct val="0"/>
              </a:spcAft>
              <a:buFont typeface="Arial" charset="0"/>
              <a:buChar char="»"/>
              <a:defRPr sz="2000">
                <a:solidFill>
                  <a:schemeClr val="tx1"/>
                </a:solidFill>
                <a:latin typeface="Calibri" pitchFamily="34" charset="0"/>
                <a:ea typeface="宋体" pitchFamily="2" charset="-122"/>
              </a:defRPr>
            </a:lvl8pPr>
            <a:lvl9pPr eaLnBrk="0" fontAlgn="base" hangingPunct="0">
              <a:spcAft>
                <a:spcPct val="0"/>
              </a:spcAft>
              <a:buFont typeface="Arial" charset="0"/>
              <a:buChar char="»"/>
              <a:defRPr sz="2000">
                <a:solidFill>
                  <a:schemeClr val="tx1"/>
                </a:solidFill>
                <a:latin typeface="Calibri" pitchFamily="34" charset="0"/>
                <a:ea typeface="宋体" pitchFamily="2" charset="-122"/>
              </a:defRPr>
            </a:lvl9pPr>
          </a:lstStyle>
          <a:p>
            <a:r>
              <a:rPr lang="zh-CN" altLang="en-US" sz="2000" b="1" dirty="0" smtClean="0">
                <a:latin typeface="微软雅黑" pitchFamily="34" charset="-122"/>
                <a:ea typeface="微软雅黑" pitchFamily="34" charset="-122"/>
              </a:rPr>
              <a:t>单击此处添加标题内容</a:t>
            </a:r>
            <a:endParaRPr lang="zh-CN" altLang="en-US" sz="2000" b="1" dirty="0">
              <a:latin typeface="微软雅黑" pitchFamily="34" charset="-122"/>
              <a:ea typeface="微软雅黑" pitchFamily="34" charset="-122"/>
            </a:endParaRPr>
          </a:p>
        </p:txBody>
      </p:sp>
      <p:sp>
        <p:nvSpPr>
          <p:cNvPr id="10" name="Freeform 24"/>
          <p:cNvSpPr>
            <a:spLocks noChangeArrowheads="1"/>
          </p:cNvSpPr>
          <p:nvPr/>
        </p:nvSpPr>
        <p:spPr bwMode="auto">
          <a:xfrm>
            <a:off x="6436888" y="2167385"/>
            <a:ext cx="702103" cy="2002168"/>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xmlns="" w="9525" cmpd="sng">
                <a:solidFill>
                  <a:srgbClr val="000000"/>
                </a:solidFill>
                <a:bevel/>
                <a:headEnd/>
                <a:tailEnd/>
              </a14:hiddenLine>
            </a:ext>
          </a:extLst>
        </p:spPr>
        <p:txBody>
          <a:bodyPr lIns="68543" tIns="34272" rIns="68543" bIns="34272"/>
          <a:lstStyle/>
          <a:p>
            <a:endParaRPr lang="zh-CN" altLang="zh-CN">
              <a:solidFill>
                <a:srgbClr val="000000"/>
              </a:solidFill>
              <a:latin typeface="Impact" pitchFamily="34" charset="0"/>
              <a:ea typeface="微软雅黑" pitchFamily="34" charset="-122"/>
              <a:sym typeface="Impact" pitchFamily="34" charset="0"/>
            </a:endParaRPr>
          </a:p>
        </p:txBody>
      </p:sp>
      <p:sp>
        <p:nvSpPr>
          <p:cNvPr id="11" name="Oval 25"/>
          <p:cNvSpPr>
            <a:spLocks noChangeArrowheads="1"/>
          </p:cNvSpPr>
          <p:nvPr/>
        </p:nvSpPr>
        <p:spPr bwMode="auto">
          <a:xfrm>
            <a:off x="6441648" y="2168575"/>
            <a:ext cx="697343" cy="192837"/>
          </a:xfrm>
          <a:prstGeom prst="ellipse">
            <a:avLst/>
          </a:prstGeom>
          <a:solidFill>
            <a:srgbClr val="FFFFFF">
              <a:alpha val="29999"/>
            </a:srgbClr>
          </a:solidFill>
          <a:ln>
            <a:noFill/>
          </a:ln>
          <a:extLst>
            <a:ext uri="{91240B29-F687-4F45-9708-019B960494DF}">
              <a14:hiddenLine xmlns:a14="http://schemas.microsoft.com/office/drawing/2010/main" xmlns="" w="9525" cmpd="sng">
                <a:solidFill>
                  <a:srgbClr val="000000"/>
                </a:solidFill>
                <a:bevel/>
                <a:headEnd/>
                <a:tailEnd/>
              </a14:hiddenLine>
            </a:ext>
          </a:extLst>
        </p:spPr>
        <p:txBody>
          <a:bodyPr wrap="none" lIns="68543" tIns="34272" rIns="68543" bIns="34272" anchor="ctr"/>
          <a:lstStyle/>
          <a:p>
            <a:endParaRPr lang="zh-CN" altLang="zh-CN">
              <a:solidFill>
                <a:srgbClr val="000000"/>
              </a:solidFill>
              <a:latin typeface="Impact" pitchFamily="34" charset="0"/>
              <a:ea typeface="微软雅黑" pitchFamily="34" charset="-122"/>
              <a:sym typeface="Impact" pitchFamily="34" charset="0"/>
            </a:endParaRPr>
          </a:p>
        </p:txBody>
      </p:sp>
      <p:sp>
        <p:nvSpPr>
          <p:cNvPr id="12" name="Oval 26"/>
          <p:cNvSpPr>
            <a:spLocks noChangeArrowheads="1"/>
          </p:cNvSpPr>
          <p:nvPr/>
        </p:nvSpPr>
        <p:spPr bwMode="auto">
          <a:xfrm>
            <a:off x="6441648" y="3976716"/>
            <a:ext cx="697343" cy="192837"/>
          </a:xfrm>
          <a:prstGeom prst="ellipse">
            <a:avLst/>
          </a:prstGeom>
          <a:solidFill>
            <a:srgbClr val="FFFFFF">
              <a:alpha val="9999"/>
            </a:srgbClr>
          </a:solidFill>
          <a:ln>
            <a:noFill/>
          </a:ln>
          <a:extLst>
            <a:ext uri="{91240B29-F687-4F45-9708-019B960494DF}">
              <a14:hiddenLine xmlns:a14="http://schemas.microsoft.com/office/drawing/2010/main" xmlns="" w="9525" cmpd="sng">
                <a:solidFill>
                  <a:srgbClr val="000000"/>
                </a:solidFill>
                <a:bevel/>
                <a:headEnd/>
                <a:tailEnd/>
              </a14:hiddenLine>
            </a:ext>
          </a:extLst>
        </p:spPr>
        <p:txBody>
          <a:bodyPr wrap="none" lIns="68543" tIns="34272" rIns="68543" bIns="34272" anchor="ctr"/>
          <a:lstStyle/>
          <a:p>
            <a:endParaRPr lang="zh-CN" altLang="zh-CN">
              <a:solidFill>
                <a:srgbClr val="000000"/>
              </a:solidFill>
              <a:latin typeface="Impact" pitchFamily="34" charset="0"/>
              <a:ea typeface="微软雅黑" pitchFamily="34" charset="-122"/>
              <a:sym typeface="Impact" pitchFamily="34" charset="0"/>
            </a:endParaRPr>
          </a:p>
        </p:txBody>
      </p:sp>
      <p:sp>
        <p:nvSpPr>
          <p:cNvPr id="13" name="AutoShape 36"/>
          <p:cNvSpPr>
            <a:spLocks noChangeArrowheads="1"/>
          </p:cNvSpPr>
          <p:nvPr/>
        </p:nvSpPr>
        <p:spPr bwMode="auto">
          <a:xfrm>
            <a:off x="6438078" y="2728039"/>
            <a:ext cx="697343" cy="1441513"/>
          </a:xfrm>
          <a:prstGeom prst="can">
            <a:avLst>
              <a:gd name="adj" fmla="val 30013"/>
            </a:avLst>
          </a:prstGeom>
          <a:solidFill>
            <a:srgbClr val="EDAF36"/>
          </a:solidFill>
          <a:ln>
            <a:noFill/>
          </a:ln>
          <a:extLst/>
        </p:spPr>
        <p:txBody>
          <a:bodyPr lIns="68543" tIns="34272" rIns="68543" bIns="34272" anchor="ctr"/>
          <a:lstStyle/>
          <a:p>
            <a:endParaRPr lang="zh-CN" altLang="zh-CN" sz="2400">
              <a:solidFill>
                <a:srgbClr val="FFFFFF"/>
              </a:solidFill>
              <a:latin typeface="微软雅黑" pitchFamily="34" charset="-122"/>
              <a:ea typeface="微软雅黑" pitchFamily="34" charset="-122"/>
              <a:sym typeface="微软雅黑" pitchFamily="34" charset="-122"/>
            </a:endParaRPr>
          </a:p>
        </p:txBody>
      </p:sp>
      <p:sp>
        <p:nvSpPr>
          <p:cNvPr id="14" name="Text Box 39"/>
          <p:cNvSpPr>
            <a:spLocks noChangeArrowheads="1"/>
          </p:cNvSpPr>
          <p:nvPr/>
        </p:nvSpPr>
        <p:spPr bwMode="auto">
          <a:xfrm>
            <a:off x="6474187" y="2928539"/>
            <a:ext cx="571202" cy="315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lIns="68543" tIns="34272" rIns="68543" bIns="34272">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buFont typeface="Arial" pitchFamily="34" charset="0"/>
              <a:defRPr>
                <a:solidFill>
                  <a:schemeClr val="tx1"/>
                </a:solidFill>
                <a:latin typeface="Arial" pitchFamily="34" charset="0"/>
              </a:defRPr>
            </a:lvl6pPr>
            <a:lvl7pPr marL="2971800" indent="-228600" fontAlgn="base">
              <a:spcBef>
                <a:spcPct val="0"/>
              </a:spcBef>
              <a:spcAft>
                <a:spcPct val="0"/>
              </a:spcAft>
              <a:buFont typeface="Arial" pitchFamily="34" charset="0"/>
              <a:defRPr>
                <a:solidFill>
                  <a:schemeClr val="tx1"/>
                </a:solidFill>
                <a:latin typeface="Arial" pitchFamily="34" charset="0"/>
              </a:defRPr>
            </a:lvl7pPr>
            <a:lvl8pPr marL="3429000" indent="-228600" fontAlgn="base">
              <a:spcBef>
                <a:spcPct val="0"/>
              </a:spcBef>
              <a:spcAft>
                <a:spcPct val="0"/>
              </a:spcAft>
              <a:buFont typeface="Arial" pitchFamily="34" charset="0"/>
              <a:defRPr>
                <a:solidFill>
                  <a:schemeClr val="tx1"/>
                </a:solidFill>
                <a:latin typeface="Arial" pitchFamily="34" charset="0"/>
              </a:defRPr>
            </a:lvl8pPr>
            <a:lvl9pPr marL="3886200" indent="-228600" fontAlgn="base">
              <a:spcBef>
                <a:spcPct val="0"/>
              </a:spcBef>
              <a:spcAft>
                <a:spcPct val="0"/>
              </a:spcAft>
              <a:buFont typeface="Arial" pitchFamily="34" charset="0"/>
              <a:defRPr>
                <a:solidFill>
                  <a:schemeClr val="tx1"/>
                </a:solidFill>
                <a:latin typeface="Arial" pitchFamily="34" charset="0"/>
              </a:defRPr>
            </a:lvl9pPr>
          </a:lstStyle>
          <a:p>
            <a:pPr algn="ctr">
              <a:spcBef>
                <a:spcPct val="50000"/>
              </a:spcBef>
            </a:pPr>
            <a:r>
              <a:rPr lang="en-US" altLang="zh-CN">
                <a:solidFill>
                  <a:srgbClr val="FFFFFF"/>
                </a:solidFill>
                <a:latin typeface="Impact" pitchFamily="34" charset="0"/>
                <a:ea typeface="微软雅黑" pitchFamily="34" charset="-122"/>
                <a:sym typeface="Impact" pitchFamily="34" charset="0"/>
              </a:rPr>
              <a:t>80%</a:t>
            </a:r>
            <a:endParaRPr lang="zh-CN" altLang="en-US"/>
          </a:p>
        </p:txBody>
      </p:sp>
      <p:sp>
        <p:nvSpPr>
          <p:cNvPr id="15" name="Rectangle 41"/>
          <p:cNvSpPr>
            <a:spLocks noChangeArrowheads="1"/>
          </p:cNvSpPr>
          <p:nvPr/>
        </p:nvSpPr>
        <p:spPr bwMode="auto">
          <a:xfrm>
            <a:off x="6441648" y="4194550"/>
            <a:ext cx="703293" cy="4015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lIns="68543" tIns="34272" rIns="68543" bIns="34272">
            <a:spAutoFit/>
          </a:bodyPr>
          <a:lstStyle/>
          <a:p>
            <a:pPr algn="ctr">
              <a:lnSpc>
                <a:spcPct val="90000"/>
              </a:lnSpc>
            </a:pPr>
            <a:r>
              <a:rPr lang="zh-CN" altLang="en-US" sz="1200" b="1" dirty="0">
                <a:solidFill>
                  <a:srgbClr val="7D7D7D"/>
                </a:solidFill>
                <a:latin typeface="微软雅黑" pitchFamily="34" charset="-122"/>
                <a:ea typeface="微软雅黑" pitchFamily="34" charset="-122"/>
                <a:sym typeface="微软雅黑" pitchFamily="34" charset="-122"/>
              </a:rPr>
              <a:t>完成</a:t>
            </a:r>
            <a:endParaRPr lang="en-US" altLang="zh-CN" sz="1200" b="1" dirty="0">
              <a:solidFill>
                <a:srgbClr val="7D7D7D"/>
              </a:solidFill>
              <a:latin typeface="微软雅黑" pitchFamily="34" charset="-122"/>
              <a:ea typeface="微软雅黑" pitchFamily="34" charset="-122"/>
              <a:sym typeface="微软雅黑" pitchFamily="34" charset="-122"/>
            </a:endParaRPr>
          </a:p>
          <a:p>
            <a:pPr algn="ctr">
              <a:lnSpc>
                <a:spcPct val="90000"/>
              </a:lnSpc>
            </a:pPr>
            <a:r>
              <a:rPr lang="zh-CN" altLang="en-US" sz="1200" b="1" dirty="0">
                <a:solidFill>
                  <a:srgbClr val="7D7D7D"/>
                </a:solidFill>
                <a:latin typeface="微软雅黑" pitchFamily="34" charset="-122"/>
                <a:ea typeface="微软雅黑" pitchFamily="34" charset="-122"/>
                <a:sym typeface="微软雅黑" pitchFamily="34" charset="-122"/>
              </a:rPr>
              <a:t>比例</a:t>
            </a:r>
            <a:endParaRPr lang="en-US" altLang="zh-CN" sz="1200" b="1" dirty="0">
              <a:solidFill>
                <a:srgbClr val="7D7D7D"/>
              </a:solidFill>
              <a:latin typeface="微软雅黑" pitchFamily="34" charset="-122"/>
              <a:ea typeface="微软雅黑" pitchFamily="34" charset="-122"/>
              <a:sym typeface="微软雅黑" pitchFamily="34" charset="-122"/>
            </a:endParaRPr>
          </a:p>
        </p:txBody>
      </p:sp>
      <p:sp>
        <p:nvSpPr>
          <p:cNvPr id="16" name="AutoShape 43"/>
          <p:cNvSpPr>
            <a:spLocks/>
          </p:cNvSpPr>
          <p:nvPr/>
        </p:nvSpPr>
        <p:spPr bwMode="auto">
          <a:xfrm>
            <a:off x="2671711" y="2125723"/>
            <a:ext cx="1504167" cy="233308"/>
          </a:xfrm>
          <a:prstGeom prst="accentCallout2">
            <a:avLst>
              <a:gd name="adj1" fmla="val 36731"/>
              <a:gd name="adj2" fmla="val 103792"/>
              <a:gd name="adj3" fmla="val 36731"/>
              <a:gd name="adj4" fmla="val 133542"/>
              <a:gd name="adj5" fmla="val 136218"/>
              <a:gd name="adj6" fmla="val 153477"/>
            </a:avLst>
          </a:prstGeom>
          <a:noFill/>
          <a:ln w="9525" cmpd="sng">
            <a:solidFill>
              <a:srgbClr val="C5C5C5"/>
            </a:solidFill>
            <a:miter lim="800000"/>
            <a:headEnd/>
            <a:tailEnd/>
          </a:ln>
          <a:extLst>
            <a:ext uri="{909E8E84-426E-40DD-AFC4-6F175D3DCCD1}">
              <a14:hiddenFill xmlns:a14="http://schemas.microsoft.com/office/drawing/2010/main" xmlns="">
                <a:solidFill>
                  <a:srgbClr val="FFFFFF"/>
                </a:solidFill>
              </a14:hiddenFill>
            </a:ext>
          </a:extLst>
        </p:spPr>
        <p:txBody>
          <a:bodyPr lIns="68543" tIns="34272" rIns="68543" bIns="34272" anchor="ctr"/>
          <a:lstStyle/>
          <a:p>
            <a:pPr algn="r">
              <a:lnSpc>
                <a:spcPct val="90000"/>
              </a:lnSpc>
            </a:pPr>
            <a:r>
              <a:rPr lang="zh-CN" altLang="en-US" sz="1000" b="1" dirty="0">
                <a:latin typeface="微软雅黑" pitchFamily="34" charset="-122"/>
                <a:ea typeface="微软雅黑" pitchFamily="34" charset="-122"/>
                <a:sym typeface="微软雅黑" pitchFamily="34" charset="-122"/>
              </a:rPr>
              <a:t>单击此处添加文本</a:t>
            </a:r>
            <a:r>
              <a:rPr lang="en-US" altLang="zh-CN" sz="1000" b="1" dirty="0">
                <a:latin typeface="微软雅黑" pitchFamily="34" charset="-122"/>
                <a:ea typeface="微软雅黑" pitchFamily="34" charset="-122"/>
                <a:sym typeface="微软雅黑" pitchFamily="34" charset="-122"/>
              </a:rPr>
              <a:t>1</a:t>
            </a:r>
          </a:p>
        </p:txBody>
      </p:sp>
      <p:sp>
        <p:nvSpPr>
          <p:cNvPr id="17" name="AutoShape 44"/>
          <p:cNvSpPr>
            <a:spLocks/>
          </p:cNvSpPr>
          <p:nvPr/>
        </p:nvSpPr>
        <p:spPr bwMode="auto">
          <a:xfrm>
            <a:off x="3814116" y="1741240"/>
            <a:ext cx="1504167" cy="233308"/>
          </a:xfrm>
          <a:prstGeom prst="accentCallout2">
            <a:avLst>
              <a:gd name="adj1" fmla="val 36731"/>
              <a:gd name="adj2" fmla="val 103792"/>
              <a:gd name="adj3" fmla="val 36731"/>
              <a:gd name="adj4" fmla="val 130532"/>
              <a:gd name="adj5" fmla="val 264282"/>
              <a:gd name="adj6" fmla="val 145880"/>
            </a:avLst>
          </a:prstGeom>
          <a:noFill/>
          <a:ln w="9525" cmpd="sng">
            <a:solidFill>
              <a:srgbClr val="C5C5C5"/>
            </a:solidFill>
            <a:miter lim="800000"/>
            <a:headEnd/>
            <a:tailEnd/>
          </a:ln>
          <a:extLst>
            <a:ext uri="{909E8E84-426E-40DD-AFC4-6F175D3DCCD1}">
              <a14:hiddenFill xmlns:a14="http://schemas.microsoft.com/office/drawing/2010/main" xmlns="">
                <a:solidFill>
                  <a:srgbClr val="FFFFFF"/>
                </a:solidFill>
              </a14:hiddenFill>
            </a:ext>
          </a:extLst>
        </p:spPr>
        <p:txBody>
          <a:bodyPr lIns="68543" tIns="34272" rIns="68543" bIns="34272" anchor="ctr"/>
          <a:lstStyle/>
          <a:p>
            <a:pPr algn="r">
              <a:lnSpc>
                <a:spcPct val="90000"/>
              </a:lnSpc>
            </a:pPr>
            <a:r>
              <a:rPr lang="zh-CN" altLang="en-US" sz="1000" b="1" dirty="0">
                <a:latin typeface="微软雅黑" pitchFamily="34" charset="-122"/>
                <a:ea typeface="微软雅黑" pitchFamily="34" charset="-122"/>
                <a:sym typeface="微软雅黑" pitchFamily="34" charset="-122"/>
              </a:rPr>
              <a:t>单击此处添加文本</a:t>
            </a:r>
            <a:r>
              <a:rPr lang="en-US" altLang="zh-CN" sz="1000" b="1" dirty="0">
                <a:latin typeface="微软雅黑" pitchFamily="34" charset="-122"/>
                <a:ea typeface="微软雅黑" pitchFamily="34" charset="-122"/>
                <a:sym typeface="微软雅黑" pitchFamily="34" charset="-122"/>
              </a:rPr>
              <a:t>2</a:t>
            </a:r>
          </a:p>
        </p:txBody>
      </p:sp>
      <p:sp>
        <p:nvSpPr>
          <p:cNvPr id="18" name="AutoShape 45"/>
          <p:cNvSpPr>
            <a:spLocks/>
          </p:cNvSpPr>
          <p:nvPr/>
        </p:nvSpPr>
        <p:spPr bwMode="auto">
          <a:xfrm>
            <a:off x="5699084" y="1112735"/>
            <a:ext cx="1542247" cy="247593"/>
          </a:xfrm>
          <a:prstGeom prst="accentCallout2">
            <a:avLst>
              <a:gd name="adj1" fmla="val 34616"/>
              <a:gd name="adj2" fmla="val 103704"/>
              <a:gd name="adj3" fmla="val 34616"/>
              <a:gd name="adj4" fmla="val 117051"/>
              <a:gd name="adj5" fmla="val 399032"/>
              <a:gd name="adj6" fmla="val 129241"/>
            </a:avLst>
          </a:prstGeom>
          <a:noFill/>
          <a:ln w="9525" cmpd="sng">
            <a:solidFill>
              <a:srgbClr val="C5C5C5"/>
            </a:solidFill>
            <a:miter lim="800000"/>
            <a:headEnd/>
            <a:tailEnd/>
          </a:ln>
          <a:extLst>
            <a:ext uri="{909E8E84-426E-40DD-AFC4-6F175D3DCCD1}">
              <a14:hiddenFill xmlns:a14="http://schemas.microsoft.com/office/drawing/2010/main" xmlns="">
                <a:solidFill>
                  <a:srgbClr val="FFFFFF"/>
                </a:solidFill>
              </a14:hiddenFill>
            </a:ext>
          </a:extLst>
        </p:spPr>
        <p:txBody>
          <a:bodyPr lIns="68543" tIns="34272" rIns="68543" bIns="34272" anchor="ctr"/>
          <a:lstStyle/>
          <a:p>
            <a:pPr algn="r">
              <a:lnSpc>
                <a:spcPct val="90000"/>
              </a:lnSpc>
            </a:pPr>
            <a:r>
              <a:rPr lang="zh-CN" altLang="en-US" sz="1000" b="1">
                <a:latin typeface="微软雅黑" pitchFamily="34" charset="-122"/>
                <a:ea typeface="微软雅黑" pitchFamily="34" charset="-122"/>
                <a:sym typeface="微软雅黑" pitchFamily="34" charset="-122"/>
              </a:rPr>
              <a:t>单击此处添加文本</a:t>
            </a:r>
            <a:r>
              <a:rPr lang="en-US" altLang="zh-CN" sz="1000" b="1">
                <a:latin typeface="微软雅黑" pitchFamily="34" charset="-122"/>
                <a:ea typeface="微软雅黑" pitchFamily="34" charset="-122"/>
                <a:sym typeface="微软雅黑" pitchFamily="34" charset="-122"/>
              </a:rPr>
              <a:t>4</a:t>
            </a:r>
          </a:p>
        </p:txBody>
      </p:sp>
      <p:grpSp>
        <p:nvGrpSpPr>
          <p:cNvPr id="19" name="Group 14"/>
          <p:cNvGrpSpPr>
            <a:grpSpLocks/>
          </p:cNvGrpSpPr>
          <p:nvPr/>
        </p:nvGrpSpPr>
        <p:grpSpPr bwMode="auto">
          <a:xfrm>
            <a:off x="5540815" y="2299514"/>
            <a:ext cx="703292" cy="1722435"/>
            <a:chOff x="0" y="0"/>
            <a:chExt cx="919" cy="1497"/>
          </a:xfrm>
        </p:grpSpPr>
        <p:sp>
          <p:nvSpPr>
            <p:cNvPr id="20" name="Freeform 21"/>
            <p:cNvSpPr>
              <a:spLocks noChangeArrowheads="1"/>
            </p:cNvSpPr>
            <p:nvPr/>
          </p:nvSpPr>
          <p:spPr bwMode="auto">
            <a:xfrm>
              <a:off x="0" y="0"/>
              <a:ext cx="919" cy="1497"/>
            </a:xfrm>
            <a:custGeom>
              <a:avLst/>
              <a:gdLst>
                <a:gd name="T0" fmla="*/ 7 w 919"/>
                <a:gd name="T1" fmla="*/ 76 h 1497"/>
                <a:gd name="T2" fmla="*/ 7 w 919"/>
                <a:gd name="T3" fmla="*/ 1429 h 1497"/>
                <a:gd name="T4" fmla="*/ 441 w 919"/>
                <a:gd name="T5" fmla="*/ 1497 h 1497"/>
                <a:gd name="T6" fmla="*/ 919 w 919"/>
                <a:gd name="T7" fmla="*/ 1425 h 1497"/>
                <a:gd name="T8" fmla="*/ 918 w 919"/>
                <a:gd name="T9" fmla="*/ 73 h 1497"/>
                <a:gd name="T10" fmla="*/ 414 w 919"/>
                <a:gd name="T11" fmla="*/ 0 h 1497"/>
                <a:gd name="T12" fmla="*/ 7 w 919"/>
                <a:gd name="T13" fmla="*/ 76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7D7D7D"/>
                </a:solidFill>
                <a:latin typeface="Impact" pitchFamily="34" charset="0"/>
                <a:ea typeface="微软雅黑" pitchFamily="34" charset="-122"/>
                <a:sym typeface="Impact" pitchFamily="34" charset="0"/>
              </a:endParaRPr>
            </a:p>
          </p:txBody>
        </p:sp>
        <p:sp>
          <p:nvSpPr>
            <p:cNvPr id="21" name="Oval 22"/>
            <p:cNvSpPr>
              <a:spLocks noChangeArrowheads="1"/>
            </p:cNvSpPr>
            <p:nvPr/>
          </p:nvSpPr>
          <p:spPr bwMode="auto">
            <a:xfrm>
              <a:off x="7" y="1"/>
              <a:ext cx="912" cy="144"/>
            </a:xfrm>
            <a:prstGeom prst="ellipse">
              <a:avLst/>
            </a:prstGeom>
            <a:solidFill>
              <a:srgbClr val="FFFFFF">
                <a:alpha val="29999"/>
              </a:srgbClr>
            </a:solidFill>
            <a:ln>
              <a:noFill/>
            </a:ln>
            <a:extLst>
              <a:ext uri="{91240B29-F687-4F45-9708-019B960494DF}">
                <a14:hiddenLine xmlns:a14="http://schemas.microsoft.com/office/drawing/2010/main" xmlns="" w="9525" cmpd="sng">
                  <a:solidFill>
                    <a:srgbClr val="000000"/>
                  </a:solidFill>
                  <a:bevel/>
                  <a:headEnd/>
                  <a:tailEnd/>
                </a14:hiddenLine>
              </a:ext>
            </a:extLst>
          </p:spPr>
          <p:txBody>
            <a:bodyPr wrap="none" anchor="ctr"/>
            <a:lstStyle/>
            <a:p>
              <a:endParaRPr lang="zh-CN" altLang="zh-CN">
                <a:solidFill>
                  <a:srgbClr val="7D7D7D"/>
                </a:solidFill>
                <a:latin typeface="Impact" pitchFamily="34" charset="0"/>
                <a:ea typeface="微软雅黑" pitchFamily="34" charset="-122"/>
                <a:sym typeface="Impact" pitchFamily="34" charset="0"/>
              </a:endParaRPr>
            </a:p>
          </p:txBody>
        </p:sp>
        <p:sp>
          <p:nvSpPr>
            <p:cNvPr id="22" name="Oval 23"/>
            <p:cNvSpPr>
              <a:spLocks noChangeArrowheads="1"/>
            </p:cNvSpPr>
            <p:nvPr/>
          </p:nvSpPr>
          <p:spPr bwMode="auto">
            <a:xfrm>
              <a:off x="7" y="1353"/>
              <a:ext cx="912" cy="144"/>
            </a:xfrm>
            <a:prstGeom prst="ellipse">
              <a:avLst/>
            </a:prstGeom>
            <a:solidFill>
              <a:srgbClr val="FFFFFF">
                <a:alpha val="9999"/>
              </a:srgbClr>
            </a:solidFill>
            <a:ln>
              <a:noFill/>
            </a:ln>
            <a:extLst>
              <a:ext uri="{91240B29-F687-4F45-9708-019B960494DF}">
                <a14:hiddenLine xmlns:a14="http://schemas.microsoft.com/office/drawing/2010/main" xmlns="" w="9525" cmpd="sng">
                  <a:solidFill>
                    <a:srgbClr val="000000"/>
                  </a:solidFill>
                  <a:bevel/>
                  <a:headEnd/>
                  <a:tailEnd/>
                </a14:hiddenLine>
              </a:ext>
            </a:extLst>
          </p:spPr>
          <p:txBody>
            <a:bodyPr wrap="none" anchor="ctr"/>
            <a:lstStyle/>
            <a:p>
              <a:endParaRPr lang="zh-CN" altLang="zh-CN">
                <a:solidFill>
                  <a:srgbClr val="7D7D7D"/>
                </a:solidFill>
                <a:latin typeface="Impact" pitchFamily="34" charset="0"/>
                <a:ea typeface="微软雅黑" pitchFamily="34" charset="-122"/>
                <a:sym typeface="Impact" pitchFamily="34" charset="0"/>
              </a:endParaRPr>
            </a:p>
          </p:txBody>
        </p:sp>
      </p:grpSp>
      <p:sp>
        <p:nvSpPr>
          <p:cNvPr id="23" name="AutoShape 35"/>
          <p:cNvSpPr>
            <a:spLocks noChangeArrowheads="1"/>
          </p:cNvSpPr>
          <p:nvPr/>
        </p:nvSpPr>
        <p:spPr bwMode="auto">
          <a:xfrm>
            <a:off x="5549145" y="3060147"/>
            <a:ext cx="697342" cy="964183"/>
          </a:xfrm>
          <a:prstGeom prst="can">
            <a:avLst>
              <a:gd name="adj" fmla="val 26941"/>
            </a:avLst>
          </a:prstGeom>
          <a:solidFill>
            <a:srgbClr val="48AFBA"/>
          </a:solidFill>
          <a:ln>
            <a:noFill/>
          </a:ln>
          <a:extLst/>
        </p:spPr>
        <p:txBody>
          <a:bodyPr lIns="68543" tIns="34272" rIns="68543" bIns="34272" anchor="ctr"/>
          <a:lstStyle/>
          <a:p>
            <a:endParaRPr lang="zh-CN" altLang="zh-CN" sz="2400">
              <a:solidFill>
                <a:srgbClr val="FFFFFF"/>
              </a:solidFill>
              <a:latin typeface="微软雅黑" pitchFamily="34" charset="-122"/>
              <a:ea typeface="微软雅黑" pitchFamily="34" charset="-122"/>
              <a:sym typeface="微软雅黑" pitchFamily="34" charset="-122"/>
            </a:endParaRPr>
          </a:p>
        </p:txBody>
      </p:sp>
      <p:sp>
        <p:nvSpPr>
          <p:cNvPr id="24" name="Text Box 38"/>
          <p:cNvSpPr>
            <a:spLocks noChangeArrowheads="1"/>
          </p:cNvSpPr>
          <p:nvPr/>
        </p:nvSpPr>
        <p:spPr bwMode="auto">
          <a:xfrm>
            <a:off x="5587634" y="3233268"/>
            <a:ext cx="571202" cy="315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lIns="68543" tIns="34272" rIns="68543" bIns="34272">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buFont typeface="Arial" pitchFamily="34" charset="0"/>
              <a:defRPr>
                <a:solidFill>
                  <a:schemeClr val="tx1"/>
                </a:solidFill>
                <a:latin typeface="Arial" pitchFamily="34" charset="0"/>
              </a:defRPr>
            </a:lvl6pPr>
            <a:lvl7pPr marL="2971800" indent="-228600" fontAlgn="base">
              <a:spcBef>
                <a:spcPct val="0"/>
              </a:spcBef>
              <a:spcAft>
                <a:spcPct val="0"/>
              </a:spcAft>
              <a:buFont typeface="Arial" pitchFamily="34" charset="0"/>
              <a:defRPr>
                <a:solidFill>
                  <a:schemeClr val="tx1"/>
                </a:solidFill>
                <a:latin typeface="Arial" pitchFamily="34" charset="0"/>
              </a:defRPr>
            </a:lvl7pPr>
            <a:lvl8pPr marL="3429000" indent="-228600" fontAlgn="base">
              <a:spcBef>
                <a:spcPct val="0"/>
              </a:spcBef>
              <a:spcAft>
                <a:spcPct val="0"/>
              </a:spcAft>
              <a:buFont typeface="Arial" pitchFamily="34" charset="0"/>
              <a:defRPr>
                <a:solidFill>
                  <a:schemeClr val="tx1"/>
                </a:solidFill>
                <a:latin typeface="Arial" pitchFamily="34" charset="0"/>
              </a:defRPr>
            </a:lvl8pPr>
            <a:lvl9pPr marL="3886200" indent="-228600" fontAlgn="base">
              <a:spcBef>
                <a:spcPct val="0"/>
              </a:spcBef>
              <a:spcAft>
                <a:spcPct val="0"/>
              </a:spcAft>
              <a:buFont typeface="Arial" pitchFamily="34" charset="0"/>
              <a:defRPr>
                <a:solidFill>
                  <a:schemeClr val="tx1"/>
                </a:solidFill>
                <a:latin typeface="Arial" pitchFamily="34" charset="0"/>
              </a:defRPr>
            </a:lvl9pPr>
          </a:lstStyle>
          <a:p>
            <a:pPr algn="ctr">
              <a:spcBef>
                <a:spcPct val="50000"/>
              </a:spcBef>
            </a:pPr>
            <a:r>
              <a:rPr lang="en-US" altLang="zh-CN">
                <a:solidFill>
                  <a:srgbClr val="FFFFFF"/>
                </a:solidFill>
                <a:latin typeface="Impact" pitchFamily="34" charset="0"/>
                <a:ea typeface="微软雅黑" pitchFamily="34" charset="-122"/>
                <a:sym typeface="Impact" pitchFamily="34" charset="0"/>
              </a:rPr>
              <a:t>60%</a:t>
            </a:r>
            <a:endParaRPr lang="zh-CN" altLang="en-US"/>
          </a:p>
        </p:txBody>
      </p:sp>
      <p:sp>
        <p:nvSpPr>
          <p:cNvPr id="25" name="Rectangle 46"/>
          <p:cNvSpPr>
            <a:spLocks noChangeArrowheads="1"/>
          </p:cNvSpPr>
          <p:nvPr/>
        </p:nvSpPr>
        <p:spPr bwMode="auto">
          <a:xfrm>
            <a:off x="5527724" y="4054089"/>
            <a:ext cx="703293" cy="4015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lIns="68543" tIns="34272" rIns="68543" bIns="34272">
            <a:spAutoFit/>
          </a:bodyPr>
          <a:lstStyle/>
          <a:p>
            <a:pPr algn="ctr">
              <a:lnSpc>
                <a:spcPct val="90000"/>
              </a:lnSpc>
            </a:pPr>
            <a:r>
              <a:rPr lang="zh-CN" altLang="en-US" sz="1200" b="1" dirty="0">
                <a:solidFill>
                  <a:srgbClr val="7D7D7D"/>
                </a:solidFill>
                <a:latin typeface="微软雅黑" pitchFamily="34" charset="-122"/>
                <a:ea typeface="微软雅黑" pitchFamily="34" charset="-122"/>
                <a:sym typeface="微软雅黑" pitchFamily="34" charset="-122"/>
              </a:rPr>
              <a:t>完成</a:t>
            </a:r>
            <a:endParaRPr lang="en-US" altLang="zh-CN" sz="1200" b="1" dirty="0">
              <a:solidFill>
                <a:srgbClr val="7D7D7D"/>
              </a:solidFill>
              <a:latin typeface="微软雅黑" pitchFamily="34" charset="-122"/>
              <a:ea typeface="微软雅黑" pitchFamily="34" charset="-122"/>
              <a:sym typeface="微软雅黑" pitchFamily="34" charset="-122"/>
            </a:endParaRPr>
          </a:p>
          <a:p>
            <a:pPr algn="ctr">
              <a:lnSpc>
                <a:spcPct val="90000"/>
              </a:lnSpc>
            </a:pPr>
            <a:r>
              <a:rPr lang="zh-CN" altLang="en-US" sz="1200" b="1" dirty="0">
                <a:solidFill>
                  <a:srgbClr val="7D7D7D"/>
                </a:solidFill>
                <a:latin typeface="微软雅黑" pitchFamily="34" charset="-122"/>
                <a:ea typeface="微软雅黑" pitchFamily="34" charset="-122"/>
                <a:sym typeface="微软雅黑" pitchFamily="34" charset="-122"/>
              </a:rPr>
              <a:t>比例</a:t>
            </a:r>
            <a:endParaRPr lang="en-US" altLang="zh-CN" sz="1200" b="1" dirty="0">
              <a:solidFill>
                <a:srgbClr val="7D7D7D"/>
              </a:solidFill>
              <a:latin typeface="微软雅黑" pitchFamily="34" charset="-122"/>
              <a:ea typeface="微软雅黑" pitchFamily="34" charset="-122"/>
              <a:sym typeface="微软雅黑" pitchFamily="34" charset="-122"/>
            </a:endParaRPr>
          </a:p>
        </p:txBody>
      </p:sp>
      <p:grpSp>
        <p:nvGrpSpPr>
          <p:cNvPr id="26" name="Group 23"/>
          <p:cNvGrpSpPr>
            <a:grpSpLocks/>
          </p:cNvGrpSpPr>
          <p:nvPr/>
        </p:nvGrpSpPr>
        <p:grpSpPr bwMode="auto">
          <a:xfrm>
            <a:off x="4670921" y="2393551"/>
            <a:ext cx="703292" cy="1458178"/>
            <a:chOff x="0" y="0"/>
            <a:chExt cx="919" cy="1497"/>
          </a:xfrm>
        </p:grpSpPr>
        <p:sp>
          <p:nvSpPr>
            <p:cNvPr id="27" name="Freeform 28"/>
            <p:cNvSpPr>
              <a:spLocks noChangeArrowheads="1"/>
            </p:cNvSpPr>
            <p:nvPr/>
          </p:nvSpPr>
          <p:spPr bwMode="auto">
            <a:xfrm>
              <a:off x="0" y="0"/>
              <a:ext cx="919" cy="1497"/>
            </a:xfrm>
            <a:custGeom>
              <a:avLst/>
              <a:gdLst>
                <a:gd name="T0" fmla="*/ 7 w 919"/>
                <a:gd name="T1" fmla="*/ 76 h 1497"/>
                <a:gd name="T2" fmla="*/ 7 w 919"/>
                <a:gd name="T3" fmla="*/ 1429 h 1497"/>
                <a:gd name="T4" fmla="*/ 441 w 919"/>
                <a:gd name="T5" fmla="*/ 1497 h 1497"/>
                <a:gd name="T6" fmla="*/ 919 w 919"/>
                <a:gd name="T7" fmla="*/ 1425 h 1497"/>
                <a:gd name="T8" fmla="*/ 918 w 919"/>
                <a:gd name="T9" fmla="*/ 73 h 1497"/>
                <a:gd name="T10" fmla="*/ 414 w 919"/>
                <a:gd name="T11" fmla="*/ 0 h 1497"/>
                <a:gd name="T12" fmla="*/ 7 w 919"/>
                <a:gd name="T13" fmla="*/ 76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xmlns="" w="9525" cmpd="sng">
                  <a:solidFill>
                    <a:srgbClr val="000000"/>
                  </a:solidFill>
                  <a:bevel/>
                  <a:headEnd/>
                  <a:tailEnd/>
                </a14:hiddenLine>
              </a:ext>
            </a:extLst>
          </p:spPr>
          <p:txBody>
            <a:bodyPr/>
            <a:lstStyle/>
            <a:p>
              <a:endParaRPr lang="zh-CN" altLang="zh-CN">
                <a:solidFill>
                  <a:srgbClr val="000000"/>
                </a:solidFill>
                <a:latin typeface="Impact" pitchFamily="34" charset="0"/>
                <a:ea typeface="微软雅黑" pitchFamily="34" charset="-122"/>
                <a:sym typeface="Impact" pitchFamily="34" charset="0"/>
              </a:endParaRPr>
            </a:p>
          </p:txBody>
        </p:sp>
        <p:sp>
          <p:nvSpPr>
            <p:cNvPr id="28" name="Oval 29"/>
            <p:cNvSpPr>
              <a:spLocks noChangeArrowheads="1"/>
            </p:cNvSpPr>
            <p:nvPr/>
          </p:nvSpPr>
          <p:spPr bwMode="auto">
            <a:xfrm>
              <a:off x="7" y="1"/>
              <a:ext cx="912" cy="144"/>
            </a:xfrm>
            <a:prstGeom prst="ellipse">
              <a:avLst/>
            </a:prstGeom>
            <a:solidFill>
              <a:srgbClr val="FFFFFF">
                <a:alpha val="29999"/>
              </a:srgbClr>
            </a:solidFill>
            <a:ln>
              <a:noFill/>
            </a:ln>
            <a:extLst>
              <a:ext uri="{91240B29-F687-4F45-9708-019B960494DF}">
                <a14:hiddenLine xmlns:a14="http://schemas.microsoft.com/office/drawing/2010/main" xmlns="" w="9525" cmpd="sng">
                  <a:solidFill>
                    <a:srgbClr val="000000"/>
                  </a:solidFill>
                  <a:bevel/>
                  <a:headEnd/>
                  <a:tailEnd/>
                </a14:hiddenLine>
              </a:ext>
            </a:extLst>
          </p:spPr>
          <p:txBody>
            <a:bodyPr wrap="none" anchor="ctr"/>
            <a:lstStyle/>
            <a:p>
              <a:endParaRPr lang="zh-CN" altLang="zh-CN">
                <a:solidFill>
                  <a:srgbClr val="000000"/>
                </a:solidFill>
                <a:latin typeface="Impact" pitchFamily="34" charset="0"/>
                <a:ea typeface="微软雅黑" pitchFamily="34" charset="-122"/>
                <a:sym typeface="Impact" pitchFamily="34" charset="0"/>
              </a:endParaRPr>
            </a:p>
          </p:txBody>
        </p:sp>
        <p:sp>
          <p:nvSpPr>
            <p:cNvPr id="29" name="Oval 30"/>
            <p:cNvSpPr>
              <a:spLocks noChangeArrowheads="1"/>
            </p:cNvSpPr>
            <p:nvPr/>
          </p:nvSpPr>
          <p:spPr bwMode="auto">
            <a:xfrm>
              <a:off x="7" y="1353"/>
              <a:ext cx="912" cy="144"/>
            </a:xfrm>
            <a:prstGeom prst="ellipse">
              <a:avLst/>
            </a:prstGeom>
            <a:solidFill>
              <a:srgbClr val="FFFFFF">
                <a:alpha val="9999"/>
              </a:srgbClr>
            </a:solidFill>
            <a:ln>
              <a:noFill/>
            </a:ln>
            <a:extLst>
              <a:ext uri="{91240B29-F687-4F45-9708-019B960494DF}">
                <a14:hiddenLine xmlns:a14="http://schemas.microsoft.com/office/drawing/2010/main" xmlns="" w="9525" cmpd="sng">
                  <a:solidFill>
                    <a:srgbClr val="000000"/>
                  </a:solidFill>
                  <a:bevel/>
                  <a:headEnd/>
                  <a:tailEnd/>
                </a14:hiddenLine>
              </a:ext>
            </a:extLst>
          </p:spPr>
          <p:txBody>
            <a:bodyPr wrap="none" anchor="ctr"/>
            <a:lstStyle/>
            <a:p>
              <a:endParaRPr lang="zh-CN" altLang="zh-CN">
                <a:solidFill>
                  <a:srgbClr val="000000"/>
                </a:solidFill>
                <a:latin typeface="Impact" pitchFamily="34" charset="0"/>
                <a:ea typeface="微软雅黑" pitchFamily="34" charset="-122"/>
                <a:sym typeface="Impact" pitchFamily="34" charset="0"/>
              </a:endParaRPr>
            </a:p>
          </p:txBody>
        </p:sp>
      </p:grpSp>
      <p:sp>
        <p:nvSpPr>
          <p:cNvPr id="30" name="AutoShape 34"/>
          <p:cNvSpPr>
            <a:spLocks noChangeArrowheads="1"/>
          </p:cNvSpPr>
          <p:nvPr/>
        </p:nvSpPr>
        <p:spPr bwMode="auto">
          <a:xfrm>
            <a:off x="4676871" y="3382732"/>
            <a:ext cx="697342" cy="467807"/>
          </a:xfrm>
          <a:prstGeom prst="can">
            <a:avLst>
              <a:gd name="adj" fmla="val 30417"/>
            </a:avLst>
          </a:prstGeom>
          <a:solidFill>
            <a:srgbClr val="EF605E"/>
          </a:solidFill>
          <a:ln>
            <a:noFill/>
          </a:ln>
          <a:extLst/>
        </p:spPr>
        <p:txBody>
          <a:bodyPr lIns="68543" tIns="34272" rIns="68543" bIns="34272" anchor="ctr"/>
          <a:lstStyle/>
          <a:p>
            <a:endParaRPr lang="zh-CN" altLang="zh-CN" sz="2400">
              <a:solidFill>
                <a:srgbClr val="FFFFFF"/>
              </a:solidFill>
              <a:latin typeface="微软雅黑" pitchFamily="34" charset="-122"/>
              <a:ea typeface="微软雅黑" pitchFamily="34" charset="-122"/>
              <a:sym typeface="微软雅黑" pitchFamily="34" charset="-122"/>
            </a:endParaRPr>
          </a:p>
        </p:txBody>
      </p:sp>
      <p:sp>
        <p:nvSpPr>
          <p:cNvPr id="31" name="Text Box 37"/>
          <p:cNvSpPr>
            <a:spLocks noChangeArrowheads="1"/>
          </p:cNvSpPr>
          <p:nvPr/>
        </p:nvSpPr>
        <p:spPr bwMode="auto">
          <a:xfrm>
            <a:off x="4703460" y="3545140"/>
            <a:ext cx="571201" cy="315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lIns="68543" tIns="34272" rIns="68543" bIns="34272">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buFont typeface="Arial" pitchFamily="34" charset="0"/>
              <a:defRPr>
                <a:solidFill>
                  <a:schemeClr val="tx1"/>
                </a:solidFill>
                <a:latin typeface="Arial" pitchFamily="34" charset="0"/>
              </a:defRPr>
            </a:lvl6pPr>
            <a:lvl7pPr marL="2971800" indent="-228600" fontAlgn="base">
              <a:spcBef>
                <a:spcPct val="0"/>
              </a:spcBef>
              <a:spcAft>
                <a:spcPct val="0"/>
              </a:spcAft>
              <a:buFont typeface="Arial" pitchFamily="34" charset="0"/>
              <a:defRPr>
                <a:solidFill>
                  <a:schemeClr val="tx1"/>
                </a:solidFill>
                <a:latin typeface="Arial" pitchFamily="34" charset="0"/>
              </a:defRPr>
            </a:lvl7pPr>
            <a:lvl8pPr marL="3429000" indent="-228600" fontAlgn="base">
              <a:spcBef>
                <a:spcPct val="0"/>
              </a:spcBef>
              <a:spcAft>
                <a:spcPct val="0"/>
              </a:spcAft>
              <a:buFont typeface="Arial" pitchFamily="34" charset="0"/>
              <a:defRPr>
                <a:solidFill>
                  <a:schemeClr val="tx1"/>
                </a:solidFill>
                <a:latin typeface="Arial" pitchFamily="34" charset="0"/>
              </a:defRPr>
            </a:lvl8pPr>
            <a:lvl9pPr marL="3886200" indent="-228600" fontAlgn="base">
              <a:spcBef>
                <a:spcPct val="0"/>
              </a:spcBef>
              <a:spcAft>
                <a:spcPct val="0"/>
              </a:spcAft>
              <a:buFont typeface="Arial" pitchFamily="34" charset="0"/>
              <a:defRPr>
                <a:solidFill>
                  <a:schemeClr val="tx1"/>
                </a:solidFill>
                <a:latin typeface="Arial" pitchFamily="34" charset="0"/>
              </a:defRPr>
            </a:lvl9pPr>
          </a:lstStyle>
          <a:p>
            <a:pPr algn="ctr">
              <a:spcBef>
                <a:spcPct val="50000"/>
              </a:spcBef>
            </a:pPr>
            <a:r>
              <a:rPr lang="en-US" altLang="zh-CN" dirty="0">
                <a:solidFill>
                  <a:srgbClr val="FFFFFF"/>
                </a:solidFill>
                <a:latin typeface="Impact" pitchFamily="34" charset="0"/>
                <a:ea typeface="微软雅黑" pitchFamily="34" charset="-122"/>
                <a:sym typeface="Impact" pitchFamily="34" charset="0"/>
              </a:rPr>
              <a:t>30%</a:t>
            </a:r>
            <a:endParaRPr lang="zh-CN" altLang="en-US" dirty="0"/>
          </a:p>
        </p:txBody>
      </p:sp>
      <p:sp>
        <p:nvSpPr>
          <p:cNvPr id="32" name="Rectangle 47"/>
          <p:cNvSpPr>
            <a:spLocks noChangeArrowheads="1"/>
          </p:cNvSpPr>
          <p:nvPr/>
        </p:nvSpPr>
        <p:spPr bwMode="auto">
          <a:xfrm>
            <a:off x="4670920" y="3913628"/>
            <a:ext cx="703292" cy="4015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lIns="68543" tIns="34272" rIns="68543" bIns="34272">
            <a:spAutoFit/>
          </a:bodyPr>
          <a:lstStyle/>
          <a:p>
            <a:pPr algn="ctr">
              <a:lnSpc>
                <a:spcPct val="90000"/>
              </a:lnSpc>
            </a:pPr>
            <a:r>
              <a:rPr lang="zh-CN" altLang="en-US" sz="1200" b="1" dirty="0">
                <a:solidFill>
                  <a:srgbClr val="7D7D7D"/>
                </a:solidFill>
                <a:latin typeface="微软雅黑" pitchFamily="34" charset="-122"/>
                <a:ea typeface="微软雅黑" pitchFamily="34" charset="-122"/>
                <a:sym typeface="微软雅黑" pitchFamily="34" charset="-122"/>
              </a:rPr>
              <a:t>完成</a:t>
            </a:r>
            <a:endParaRPr lang="en-US" altLang="zh-CN" sz="1200" b="1" dirty="0">
              <a:solidFill>
                <a:srgbClr val="7D7D7D"/>
              </a:solidFill>
              <a:latin typeface="微软雅黑" pitchFamily="34" charset="-122"/>
              <a:ea typeface="微软雅黑" pitchFamily="34" charset="-122"/>
              <a:sym typeface="微软雅黑" pitchFamily="34" charset="-122"/>
            </a:endParaRPr>
          </a:p>
          <a:p>
            <a:pPr algn="ctr">
              <a:lnSpc>
                <a:spcPct val="90000"/>
              </a:lnSpc>
            </a:pPr>
            <a:r>
              <a:rPr lang="zh-CN" altLang="en-US" sz="1200" b="1" dirty="0">
                <a:solidFill>
                  <a:srgbClr val="7D7D7D"/>
                </a:solidFill>
                <a:latin typeface="微软雅黑" pitchFamily="34" charset="-122"/>
                <a:ea typeface="微软雅黑" pitchFamily="34" charset="-122"/>
                <a:sym typeface="微软雅黑" pitchFamily="34" charset="-122"/>
              </a:rPr>
              <a:t>比例</a:t>
            </a:r>
            <a:endParaRPr lang="en-US" altLang="zh-CN" sz="1200" b="1" dirty="0">
              <a:solidFill>
                <a:srgbClr val="7D7D7D"/>
              </a:solidFill>
              <a:latin typeface="微软雅黑" pitchFamily="34" charset="-122"/>
              <a:ea typeface="微软雅黑" pitchFamily="34" charset="-122"/>
              <a:sym typeface="微软雅黑" pitchFamily="34" charset="-122"/>
            </a:endParaRPr>
          </a:p>
        </p:txBody>
      </p:sp>
      <p:sp>
        <p:nvSpPr>
          <p:cNvPr id="33" name="AutoShape 48"/>
          <p:cNvSpPr>
            <a:spLocks/>
          </p:cNvSpPr>
          <p:nvPr/>
        </p:nvSpPr>
        <p:spPr bwMode="auto">
          <a:xfrm>
            <a:off x="4670920" y="1398419"/>
            <a:ext cx="1550576" cy="233308"/>
          </a:xfrm>
          <a:prstGeom prst="accentCallout2">
            <a:avLst>
              <a:gd name="adj1" fmla="val 36731"/>
              <a:gd name="adj2" fmla="val 103681"/>
              <a:gd name="adj3" fmla="val 36731"/>
              <a:gd name="adj4" fmla="val 126704"/>
              <a:gd name="adj5" fmla="val 362755"/>
              <a:gd name="adj6" fmla="val 140977"/>
            </a:avLst>
          </a:prstGeom>
          <a:noFill/>
          <a:ln w="9525" cmpd="sng">
            <a:solidFill>
              <a:srgbClr val="C5C5C5"/>
            </a:solidFill>
            <a:miter lim="800000"/>
            <a:headEnd/>
            <a:tailEnd/>
          </a:ln>
          <a:extLst>
            <a:ext uri="{909E8E84-426E-40DD-AFC4-6F175D3DCCD1}">
              <a14:hiddenFill xmlns:a14="http://schemas.microsoft.com/office/drawing/2010/main" xmlns="">
                <a:solidFill>
                  <a:srgbClr val="FFFFFF"/>
                </a:solidFill>
              </a14:hiddenFill>
            </a:ext>
          </a:extLst>
        </p:spPr>
        <p:txBody>
          <a:bodyPr lIns="68543" tIns="34272" rIns="68543" bIns="34272" anchor="ctr"/>
          <a:lstStyle/>
          <a:p>
            <a:pPr algn="r">
              <a:lnSpc>
                <a:spcPct val="90000"/>
              </a:lnSpc>
            </a:pPr>
            <a:r>
              <a:rPr lang="zh-CN" altLang="en-US" sz="1000" b="1">
                <a:latin typeface="微软雅黑" pitchFamily="34" charset="-122"/>
                <a:ea typeface="微软雅黑" pitchFamily="34" charset="-122"/>
                <a:sym typeface="微软雅黑" pitchFamily="34" charset="-122"/>
              </a:rPr>
              <a:t>单击此处添加文本</a:t>
            </a:r>
            <a:r>
              <a:rPr lang="en-US" altLang="zh-CN" sz="1000" b="1">
                <a:latin typeface="微软雅黑" pitchFamily="34" charset="-122"/>
                <a:ea typeface="微软雅黑" pitchFamily="34" charset="-122"/>
                <a:sym typeface="微软雅黑" pitchFamily="34" charset="-122"/>
              </a:rPr>
              <a:t>3</a:t>
            </a:r>
          </a:p>
        </p:txBody>
      </p:sp>
      <p:sp>
        <p:nvSpPr>
          <p:cNvPr id="34" name="Freeform 31"/>
          <p:cNvSpPr>
            <a:spLocks noChangeArrowheads="1"/>
          </p:cNvSpPr>
          <p:nvPr/>
        </p:nvSpPr>
        <p:spPr bwMode="auto">
          <a:xfrm>
            <a:off x="7335346" y="2028114"/>
            <a:ext cx="702781" cy="2283090"/>
          </a:xfrm>
          <a:custGeom>
            <a:avLst/>
            <a:gdLst>
              <a:gd name="T0" fmla="*/ 2147483647 w 919"/>
              <a:gd name="T1" fmla="*/ 2147483647 h 1497"/>
              <a:gd name="T2" fmla="*/ 2147483647 w 919"/>
              <a:gd name="T3" fmla="*/ 2147483647 h 1497"/>
              <a:gd name="T4" fmla="*/ 2147483647 w 919"/>
              <a:gd name="T5" fmla="*/ 2147483647 h 1497"/>
              <a:gd name="T6" fmla="*/ 2147483647 w 919"/>
              <a:gd name="T7" fmla="*/ 2147483647 h 1497"/>
              <a:gd name="T8" fmla="*/ 2147483647 w 919"/>
              <a:gd name="T9" fmla="*/ 2147483647 h 1497"/>
              <a:gd name="T10" fmla="*/ 2147483647 w 919"/>
              <a:gd name="T11" fmla="*/ 0 h 1497"/>
              <a:gd name="T12" fmla="*/ 2147483647 w 919"/>
              <a:gd name="T13" fmla="*/ 2147483647 h 1497"/>
              <a:gd name="T14" fmla="*/ 0 60000 65536"/>
              <a:gd name="T15" fmla="*/ 0 60000 65536"/>
              <a:gd name="T16" fmla="*/ 0 60000 65536"/>
              <a:gd name="T17" fmla="*/ 0 60000 65536"/>
              <a:gd name="T18" fmla="*/ 0 60000 65536"/>
              <a:gd name="T19" fmla="*/ 0 60000 65536"/>
              <a:gd name="T20" fmla="*/ 0 60000 65536"/>
              <a:gd name="T21" fmla="*/ 0 w 919"/>
              <a:gd name="T22" fmla="*/ 0 h 1497"/>
              <a:gd name="T23" fmla="*/ 919 w 919"/>
              <a:gd name="T24" fmla="*/ 1497 h 14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9" h="1497">
                <a:moveTo>
                  <a:pt x="7" y="76"/>
                </a:moveTo>
                <a:cubicBezTo>
                  <a:pt x="7" y="76"/>
                  <a:pt x="7" y="752"/>
                  <a:pt x="7" y="1429"/>
                </a:cubicBezTo>
                <a:cubicBezTo>
                  <a:pt x="33" y="1477"/>
                  <a:pt x="289" y="1495"/>
                  <a:pt x="441" y="1497"/>
                </a:cubicBezTo>
                <a:cubicBezTo>
                  <a:pt x="593" y="1497"/>
                  <a:pt x="898" y="1486"/>
                  <a:pt x="919" y="1425"/>
                </a:cubicBezTo>
                <a:cubicBezTo>
                  <a:pt x="918" y="749"/>
                  <a:pt x="918" y="73"/>
                  <a:pt x="918" y="73"/>
                </a:cubicBezTo>
                <a:cubicBezTo>
                  <a:pt x="904" y="12"/>
                  <a:pt x="566" y="0"/>
                  <a:pt x="414" y="0"/>
                </a:cubicBezTo>
                <a:cubicBezTo>
                  <a:pt x="262" y="0"/>
                  <a:pt x="0" y="28"/>
                  <a:pt x="7" y="76"/>
                </a:cubicBezTo>
                <a:close/>
              </a:path>
            </a:pathLst>
          </a:custGeom>
          <a:gradFill rotWithShape="1">
            <a:gsLst>
              <a:gs pos="0">
                <a:srgbClr val="BABABA"/>
              </a:gs>
              <a:gs pos="50000">
                <a:srgbClr val="FFFFFF"/>
              </a:gs>
              <a:gs pos="100000">
                <a:srgbClr val="BABABA"/>
              </a:gs>
            </a:gsLst>
            <a:lin ang="0" scaled="1"/>
          </a:gradFill>
          <a:ln>
            <a:noFill/>
          </a:ln>
          <a:extLst>
            <a:ext uri="{91240B29-F687-4F45-9708-019B960494DF}">
              <a14:hiddenLine xmlns:a14="http://schemas.microsoft.com/office/drawing/2010/main" xmlns="" w="9525" cmpd="sng">
                <a:solidFill>
                  <a:srgbClr val="000000"/>
                </a:solidFill>
                <a:bevel/>
                <a:headEnd/>
                <a:tailEnd/>
              </a14:hiddenLine>
            </a:ext>
          </a:extLst>
        </p:spPr>
        <p:txBody>
          <a:bodyPr lIns="68543" tIns="34272" rIns="68543" bIns="34272"/>
          <a:lstStyle/>
          <a:p>
            <a:endParaRPr lang="zh-CN" altLang="zh-CN">
              <a:solidFill>
                <a:srgbClr val="000000"/>
              </a:solidFill>
              <a:latin typeface="Impact" pitchFamily="34" charset="0"/>
              <a:ea typeface="微软雅黑" pitchFamily="34" charset="-122"/>
              <a:sym typeface="Impact" pitchFamily="34" charset="0"/>
            </a:endParaRPr>
          </a:p>
        </p:txBody>
      </p:sp>
      <p:sp>
        <p:nvSpPr>
          <p:cNvPr id="35" name="Oval 32"/>
          <p:cNvSpPr>
            <a:spLocks noChangeArrowheads="1"/>
          </p:cNvSpPr>
          <p:nvPr/>
        </p:nvSpPr>
        <p:spPr bwMode="auto">
          <a:xfrm>
            <a:off x="7340111" y="4092180"/>
            <a:ext cx="698016" cy="219024"/>
          </a:xfrm>
          <a:prstGeom prst="ellipse">
            <a:avLst/>
          </a:prstGeom>
          <a:solidFill>
            <a:srgbClr val="FFFFFF">
              <a:alpha val="9999"/>
            </a:srgbClr>
          </a:solidFill>
          <a:ln>
            <a:noFill/>
          </a:ln>
          <a:extLst>
            <a:ext uri="{91240B29-F687-4F45-9708-019B960494DF}">
              <a14:hiddenLine xmlns:a14="http://schemas.microsoft.com/office/drawing/2010/main" xmlns="" w="9525" cmpd="sng">
                <a:solidFill>
                  <a:srgbClr val="000000"/>
                </a:solidFill>
                <a:bevel/>
                <a:headEnd/>
                <a:tailEnd/>
              </a14:hiddenLine>
            </a:ext>
          </a:extLst>
        </p:spPr>
        <p:txBody>
          <a:bodyPr wrap="none" lIns="68543" tIns="34272" rIns="68543" bIns="34272" anchor="ctr"/>
          <a:lstStyle/>
          <a:p>
            <a:endParaRPr lang="zh-CN" altLang="zh-CN">
              <a:solidFill>
                <a:srgbClr val="000000"/>
              </a:solidFill>
              <a:latin typeface="Impact" pitchFamily="34" charset="0"/>
              <a:ea typeface="微软雅黑" pitchFamily="34" charset="-122"/>
              <a:sym typeface="Impact" pitchFamily="34" charset="0"/>
            </a:endParaRPr>
          </a:p>
        </p:txBody>
      </p:sp>
      <p:sp>
        <p:nvSpPr>
          <p:cNvPr id="36" name="AutoShape 33"/>
          <p:cNvSpPr>
            <a:spLocks noChangeArrowheads="1"/>
          </p:cNvSpPr>
          <p:nvPr/>
        </p:nvSpPr>
        <p:spPr bwMode="auto">
          <a:xfrm>
            <a:off x="7344875" y="3337499"/>
            <a:ext cx="696825" cy="964183"/>
          </a:xfrm>
          <a:prstGeom prst="can">
            <a:avLst>
              <a:gd name="adj" fmla="val 26987"/>
            </a:avLst>
          </a:prstGeom>
          <a:solidFill>
            <a:srgbClr val="8DC85C"/>
          </a:solidFill>
          <a:ln>
            <a:noFill/>
          </a:ln>
          <a:extLst/>
        </p:spPr>
        <p:txBody>
          <a:bodyPr lIns="68543" tIns="34272" rIns="68543" bIns="34272" anchor="ctr"/>
          <a:lstStyle/>
          <a:p>
            <a:endParaRPr lang="zh-CN" altLang="zh-CN" sz="2400">
              <a:solidFill>
                <a:srgbClr val="FFFFFF"/>
              </a:solidFill>
              <a:latin typeface="微软雅黑" pitchFamily="34" charset="-122"/>
              <a:ea typeface="微软雅黑" pitchFamily="34" charset="-122"/>
              <a:sym typeface="微软雅黑" pitchFamily="34" charset="-122"/>
            </a:endParaRPr>
          </a:p>
        </p:txBody>
      </p:sp>
      <p:sp>
        <p:nvSpPr>
          <p:cNvPr id="37" name="Text Box 40"/>
          <p:cNvSpPr>
            <a:spLocks noChangeArrowheads="1"/>
          </p:cNvSpPr>
          <p:nvPr/>
        </p:nvSpPr>
        <p:spPr bwMode="auto">
          <a:xfrm>
            <a:off x="7388166" y="3514191"/>
            <a:ext cx="571754" cy="3154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lIns="68543" tIns="34272" rIns="68543" bIns="34272">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buFont typeface="Arial" pitchFamily="34" charset="0"/>
              <a:defRPr>
                <a:solidFill>
                  <a:schemeClr val="tx1"/>
                </a:solidFill>
                <a:latin typeface="Arial" pitchFamily="34" charset="0"/>
              </a:defRPr>
            </a:lvl6pPr>
            <a:lvl7pPr marL="2971800" indent="-228600" fontAlgn="base">
              <a:spcBef>
                <a:spcPct val="0"/>
              </a:spcBef>
              <a:spcAft>
                <a:spcPct val="0"/>
              </a:spcAft>
              <a:buFont typeface="Arial" pitchFamily="34" charset="0"/>
              <a:defRPr>
                <a:solidFill>
                  <a:schemeClr val="tx1"/>
                </a:solidFill>
                <a:latin typeface="Arial" pitchFamily="34" charset="0"/>
              </a:defRPr>
            </a:lvl7pPr>
            <a:lvl8pPr marL="3429000" indent="-228600" fontAlgn="base">
              <a:spcBef>
                <a:spcPct val="0"/>
              </a:spcBef>
              <a:spcAft>
                <a:spcPct val="0"/>
              </a:spcAft>
              <a:buFont typeface="Arial" pitchFamily="34" charset="0"/>
              <a:defRPr>
                <a:solidFill>
                  <a:schemeClr val="tx1"/>
                </a:solidFill>
                <a:latin typeface="Arial" pitchFamily="34" charset="0"/>
              </a:defRPr>
            </a:lvl8pPr>
            <a:lvl9pPr marL="3886200" indent="-228600" fontAlgn="base">
              <a:spcBef>
                <a:spcPct val="0"/>
              </a:spcBef>
              <a:spcAft>
                <a:spcPct val="0"/>
              </a:spcAft>
              <a:buFont typeface="Arial" pitchFamily="34" charset="0"/>
              <a:defRPr>
                <a:solidFill>
                  <a:schemeClr val="tx1"/>
                </a:solidFill>
                <a:latin typeface="Arial" pitchFamily="34" charset="0"/>
              </a:defRPr>
            </a:lvl9pPr>
          </a:lstStyle>
          <a:p>
            <a:pPr algn="ctr">
              <a:spcBef>
                <a:spcPct val="50000"/>
              </a:spcBef>
            </a:pPr>
            <a:r>
              <a:rPr lang="en-US" altLang="zh-CN">
                <a:solidFill>
                  <a:srgbClr val="FFFFFF"/>
                </a:solidFill>
                <a:latin typeface="Impact" pitchFamily="34" charset="0"/>
                <a:ea typeface="微软雅黑" pitchFamily="34" charset="-122"/>
                <a:sym typeface="Impact" pitchFamily="34" charset="0"/>
              </a:rPr>
              <a:t>60%</a:t>
            </a:r>
            <a:endParaRPr lang="zh-CN" altLang="en-US"/>
          </a:p>
        </p:txBody>
      </p:sp>
      <p:sp>
        <p:nvSpPr>
          <p:cNvPr id="38" name="Rectangle 42"/>
          <p:cNvSpPr>
            <a:spLocks noChangeArrowheads="1"/>
          </p:cNvSpPr>
          <p:nvPr/>
        </p:nvSpPr>
        <p:spPr bwMode="auto">
          <a:xfrm>
            <a:off x="7355408" y="4335011"/>
            <a:ext cx="751057" cy="4015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mpd="sng">
                <a:solidFill>
                  <a:srgbClr val="000000"/>
                </a:solidFill>
                <a:bevel/>
                <a:headEnd/>
                <a:tailEnd/>
              </a14:hiddenLine>
            </a:ext>
          </a:extLst>
        </p:spPr>
        <p:txBody>
          <a:bodyPr lIns="68543" tIns="34272" rIns="68543" bIns="34272">
            <a:spAutoFit/>
          </a:bodyPr>
          <a:lstStyle/>
          <a:p>
            <a:pPr algn="ctr">
              <a:lnSpc>
                <a:spcPct val="90000"/>
              </a:lnSpc>
            </a:pPr>
            <a:r>
              <a:rPr lang="zh-CN" altLang="en-US" sz="1200" b="1" dirty="0">
                <a:solidFill>
                  <a:srgbClr val="7D7D7D"/>
                </a:solidFill>
                <a:latin typeface="微软雅黑" pitchFamily="34" charset="-122"/>
                <a:ea typeface="微软雅黑" pitchFamily="34" charset="-122"/>
                <a:sym typeface="微软雅黑" pitchFamily="34" charset="-122"/>
              </a:rPr>
              <a:t>完成</a:t>
            </a:r>
            <a:endParaRPr lang="en-US" altLang="zh-CN" sz="1200" b="1" dirty="0">
              <a:solidFill>
                <a:srgbClr val="7D7D7D"/>
              </a:solidFill>
              <a:latin typeface="微软雅黑" pitchFamily="34" charset="-122"/>
              <a:ea typeface="微软雅黑" pitchFamily="34" charset="-122"/>
              <a:sym typeface="微软雅黑" pitchFamily="34" charset="-122"/>
            </a:endParaRPr>
          </a:p>
          <a:p>
            <a:pPr algn="ctr">
              <a:lnSpc>
                <a:spcPct val="90000"/>
              </a:lnSpc>
            </a:pPr>
            <a:r>
              <a:rPr lang="zh-CN" altLang="en-US" sz="1200" b="1" dirty="0">
                <a:solidFill>
                  <a:srgbClr val="7D7D7D"/>
                </a:solidFill>
                <a:latin typeface="微软雅黑" pitchFamily="34" charset="-122"/>
                <a:ea typeface="微软雅黑" pitchFamily="34" charset="-122"/>
                <a:sym typeface="微软雅黑" pitchFamily="34" charset="-122"/>
              </a:rPr>
              <a:t>比例</a:t>
            </a:r>
            <a:endParaRPr lang="en-US" altLang="zh-CN" sz="1200" b="1" dirty="0">
              <a:solidFill>
                <a:srgbClr val="7D7D7D"/>
              </a:solidFill>
              <a:latin typeface="微软雅黑" pitchFamily="34" charset="-122"/>
              <a:ea typeface="微软雅黑" pitchFamily="34" charset="-122"/>
              <a:sym typeface="微软雅黑" pitchFamily="34" charset="-122"/>
            </a:endParaRPr>
          </a:p>
        </p:txBody>
      </p:sp>
      <p:sp>
        <p:nvSpPr>
          <p:cNvPr id="39" name="Oval 49"/>
          <p:cNvSpPr>
            <a:spLocks noChangeArrowheads="1"/>
          </p:cNvSpPr>
          <p:nvPr/>
        </p:nvSpPr>
        <p:spPr bwMode="auto">
          <a:xfrm>
            <a:off x="7331772" y="2035256"/>
            <a:ext cx="698016" cy="192837"/>
          </a:xfrm>
          <a:prstGeom prst="ellipse">
            <a:avLst/>
          </a:prstGeom>
          <a:solidFill>
            <a:srgbClr val="FFFFFF">
              <a:alpha val="29999"/>
            </a:srgbClr>
          </a:solidFill>
          <a:ln>
            <a:noFill/>
          </a:ln>
          <a:extLst>
            <a:ext uri="{91240B29-F687-4F45-9708-019B960494DF}">
              <a14:hiddenLine xmlns:a14="http://schemas.microsoft.com/office/drawing/2010/main" xmlns="" w="9525" cmpd="sng">
                <a:solidFill>
                  <a:srgbClr val="000000"/>
                </a:solidFill>
                <a:bevel/>
                <a:headEnd/>
                <a:tailEnd/>
              </a14:hiddenLine>
            </a:ext>
          </a:extLst>
        </p:spPr>
        <p:txBody>
          <a:bodyPr wrap="none" lIns="68543" tIns="34272" rIns="68543" bIns="34272" anchor="ctr"/>
          <a:lstStyle/>
          <a:p>
            <a:endParaRPr lang="zh-CN" altLang="zh-CN">
              <a:solidFill>
                <a:srgbClr val="000000"/>
              </a:solidFill>
              <a:latin typeface="Impact" pitchFamily="34" charset="0"/>
              <a:ea typeface="微软雅黑" pitchFamily="34" charset="-122"/>
              <a:sym typeface="Impact" pitchFamily="34" charset="0"/>
            </a:endParaRPr>
          </a:p>
        </p:txBody>
      </p:sp>
      <p:sp>
        <p:nvSpPr>
          <p:cNvPr id="40" name="文本框 74"/>
          <p:cNvSpPr>
            <a:spLocks noChangeArrowheads="1"/>
          </p:cNvSpPr>
          <p:nvPr/>
        </p:nvSpPr>
        <p:spPr bwMode="auto">
          <a:xfrm>
            <a:off x="685592" y="2761617"/>
            <a:ext cx="3283225" cy="13988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43" tIns="34272" rIns="68543" bIns="34272">
            <a:spAutoFit/>
          </a:bodyPr>
          <a:lstStyle/>
          <a:p>
            <a:pPr algn="just">
              <a:lnSpc>
                <a:spcPct val="120000"/>
              </a:lnSpc>
            </a:pPr>
            <a:r>
              <a:rPr lang="zh-CN" altLang="en-US" sz="1200" dirty="0">
                <a:latin typeface="Adobe 黑体 Std R" pitchFamily="34" charset="-122"/>
                <a:ea typeface="Adobe 黑体 Std R" pitchFamily="34" charset="-122"/>
              </a:rPr>
              <a:t>此处输入您的文本，或者复制您的文本粘贴到此处</a:t>
            </a:r>
            <a:r>
              <a:rPr lang="en-US" altLang="zh-CN" sz="1200" dirty="0">
                <a:latin typeface="Adobe 黑体 Std R" pitchFamily="34" charset="-122"/>
                <a:ea typeface="Adobe 黑体 Std R" pitchFamily="34" charset="-122"/>
              </a:rPr>
              <a:t>.</a:t>
            </a:r>
            <a:r>
              <a:rPr lang="zh-CN" altLang="en-US" sz="1200" dirty="0">
                <a:latin typeface="Adobe 黑体 Std R" pitchFamily="34" charset="-122"/>
                <a:ea typeface="Adobe 黑体 Std R" pitchFamily="34" charset="-122"/>
              </a:rPr>
              <a:t>此处输入您的文本，或者复制您的文本粘贴到此处</a:t>
            </a:r>
            <a:r>
              <a:rPr lang="en-US" altLang="zh-CN" sz="1200" dirty="0">
                <a:latin typeface="Adobe 黑体 Std R" pitchFamily="34" charset="-122"/>
                <a:ea typeface="Adobe 黑体 Std R" pitchFamily="34" charset="-122"/>
              </a:rPr>
              <a:t>.</a:t>
            </a:r>
            <a:r>
              <a:rPr lang="zh-CN" altLang="en-US" sz="1200" dirty="0">
                <a:latin typeface="Adobe 黑体 Std R" pitchFamily="34" charset="-122"/>
                <a:ea typeface="Adobe 黑体 Std R" pitchFamily="34" charset="-122"/>
              </a:rPr>
              <a:t>此处输入您的文本</a:t>
            </a:r>
            <a:r>
              <a:rPr lang="en-US" altLang="zh-CN" sz="1200" dirty="0">
                <a:latin typeface="Adobe 黑体 Std R" pitchFamily="34" charset="-122"/>
                <a:ea typeface="Adobe 黑体 Std R" pitchFamily="34" charset="-122"/>
              </a:rPr>
              <a:t>.</a:t>
            </a:r>
          </a:p>
          <a:p>
            <a:pPr algn="just">
              <a:lnSpc>
                <a:spcPct val="120000"/>
              </a:lnSpc>
            </a:pPr>
            <a:r>
              <a:rPr lang="zh-CN" altLang="en-US" sz="1200" dirty="0">
                <a:latin typeface="Adobe 黑体 Std R" pitchFamily="34" charset="-122"/>
                <a:ea typeface="Adobe 黑体 Std R" pitchFamily="34" charset="-122"/>
              </a:rPr>
              <a:t>此处输入您的文本，或者复制您的文本粘贴到此处</a:t>
            </a:r>
            <a:r>
              <a:rPr lang="en-US" altLang="zh-CN" sz="1200" dirty="0">
                <a:latin typeface="Adobe 黑体 Std R" pitchFamily="34" charset="-122"/>
                <a:ea typeface="Adobe 黑体 Std R" pitchFamily="34" charset="-122"/>
              </a:rPr>
              <a:t>.</a:t>
            </a:r>
            <a:r>
              <a:rPr lang="zh-CN" altLang="en-US" sz="1200" dirty="0">
                <a:latin typeface="Adobe 黑体 Std R" pitchFamily="34" charset="-122"/>
                <a:ea typeface="Adobe 黑体 Std R" pitchFamily="34" charset="-122"/>
              </a:rPr>
              <a:t>此处输入您的文本，或者复制您的文本粘贴到此处</a:t>
            </a:r>
            <a:r>
              <a:rPr lang="en-US" altLang="zh-CN" sz="1200" dirty="0">
                <a:latin typeface="Adobe 黑体 Std R" pitchFamily="34" charset="-122"/>
                <a:ea typeface="Adobe 黑体 Std R" pitchFamily="34" charset="-122"/>
              </a:rPr>
              <a:t>.</a:t>
            </a:r>
            <a:r>
              <a:rPr lang="zh-CN" altLang="en-US" sz="1200" dirty="0">
                <a:latin typeface="Adobe 黑体 Std R" pitchFamily="34" charset="-122"/>
                <a:ea typeface="Adobe 黑体 Std R" pitchFamily="34" charset="-122"/>
              </a:rPr>
              <a:t>此处输入您的文本</a:t>
            </a:r>
            <a:r>
              <a:rPr lang="en-US" altLang="zh-CN" sz="1200" dirty="0">
                <a:latin typeface="Adobe 黑体 Std R" pitchFamily="34" charset="-122"/>
                <a:ea typeface="Adobe 黑体 Std R" pitchFamily="34" charset="-122"/>
              </a:rPr>
              <a:t>.</a:t>
            </a:r>
            <a:endParaRPr lang="zh-CN" altLang="en-US" sz="1200" dirty="0">
              <a:latin typeface="Adobe 黑体 Std R" pitchFamily="34" charset="-122"/>
              <a:ea typeface="Adobe 黑体 Std R" pitchFamily="34" charset="-122"/>
            </a:endParaRPr>
          </a:p>
        </p:txBody>
      </p:sp>
      <p:grpSp>
        <p:nvGrpSpPr>
          <p:cNvPr id="41" name="Group 40"/>
          <p:cNvGrpSpPr>
            <a:grpSpLocks/>
          </p:cNvGrpSpPr>
          <p:nvPr/>
        </p:nvGrpSpPr>
        <p:grpSpPr bwMode="auto">
          <a:xfrm>
            <a:off x="685593" y="2076918"/>
            <a:ext cx="3197808" cy="545099"/>
            <a:chOff x="0" y="0"/>
            <a:chExt cx="4264741" cy="726945"/>
          </a:xfrm>
        </p:grpSpPr>
        <p:sp>
          <p:nvSpPr>
            <p:cNvPr id="42" name="文本框 76"/>
            <p:cNvSpPr>
              <a:spLocks noChangeArrowheads="1"/>
            </p:cNvSpPr>
            <p:nvPr/>
          </p:nvSpPr>
          <p:spPr bwMode="auto">
            <a:xfrm>
              <a:off x="0" y="0"/>
              <a:ext cx="2987044" cy="6156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zh-CN" altLang="en-US" sz="2400" b="1" dirty="0">
                  <a:solidFill>
                    <a:srgbClr val="000000"/>
                  </a:solidFill>
                  <a:latin typeface="微软雅黑" panose="020B0503020204020204" pitchFamily="34" charset="-122"/>
                  <a:ea typeface="微软雅黑" panose="020B0503020204020204" pitchFamily="34" charset="-122"/>
                  <a:sym typeface="张海山锐谐体" pitchFamily="2" charset="-122"/>
                </a:rPr>
                <a:t>添加文本内容</a:t>
              </a:r>
              <a:endParaRPr lang="zh-CN" altLang="en-US" dirty="0">
                <a:latin typeface="微软雅黑" panose="020B0503020204020204" pitchFamily="34" charset="-122"/>
                <a:ea typeface="微软雅黑" panose="020B0503020204020204" pitchFamily="34" charset="-122"/>
              </a:endParaRPr>
            </a:p>
          </p:txBody>
        </p:sp>
        <p:sp>
          <p:nvSpPr>
            <p:cNvPr id="43" name="矩形 77"/>
            <p:cNvSpPr>
              <a:spLocks noChangeArrowheads="1"/>
            </p:cNvSpPr>
            <p:nvPr/>
          </p:nvSpPr>
          <p:spPr bwMode="auto">
            <a:xfrm>
              <a:off x="113916" y="624363"/>
              <a:ext cx="4150825" cy="102582"/>
            </a:xfrm>
            <a:prstGeom prst="rect">
              <a:avLst/>
            </a:prstGeom>
            <a:solidFill>
              <a:schemeClr val="tx1"/>
            </a:solidFill>
            <a:ln>
              <a:noFill/>
            </a:ln>
            <a:extLst>
              <a:ext uri="{91240B29-F687-4F45-9708-019B960494DF}">
                <a14:hiddenLine xmlns:a14="http://schemas.microsoft.com/office/drawing/2010/main" xmlns="" w="12700" cap="flat" cmpd="sng">
                  <a:solidFill>
                    <a:srgbClr val="42719B"/>
                  </a:solidFill>
                  <a:bevel/>
                  <a:headEnd/>
                  <a:tailEnd/>
                </a14:hiddenLine>
              </a:ext>
            </a:extLst>
          </p:spPr>
          <p:txBody>
            <a:bodyPr anchor="ctr"/>
            <a:lstStyle/>
            <a:p>
              <a:pPr algn="ctr"/>
              <a:endParaRPr lang="zh-CN" altLang="zh-CN">
                <a:solidFill>
                  <a:srgbClr val="000000"/>
                </a:solidFill>
                <a:latin typeface="宋体" pitchFamily="2" charset="-122"/>
                <a:sym typeface="宋体" pitchFamily="2" charset="-122"/>
              </a:endParaRPr>
            </a:p>
          </p:txBody>
        </p:sp>
      </p:grpSp>
    </p:spTree>
    <p:extLst>
      <p:ext uri="{BB962C8B-B14F-4D97-AF65-F5344CB8AC3E}">
        <p14:creationId xmlns:p14="http://schemas.microsoft.com/office/powerpoint/2010/main" xmlns="" val="980949147"/>
      </p:ext>
    </p:extLst>
  </p:cSld>
  <p:clrMapOvr>
    <a:masterClrMapping/>
  </p:clrMapOvr>
  <mc:AlternateContent xmlns:mc="http://schemas.openxmlformats.org/markup-compatibility/2006">
    <mc:Choice xmlns:p14="http://schemas.microsoft.com/office/powerpoint/2010/main" xmlns=""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down)">
                                      <p:cBhvr>
                                        <p:cTn id="12" dur="500"/>
                                        <p:tgtEl>
                                          <p:spTgt spid="26"/>
                                        </p:tgtEl>
                                      </p:cBhvr>
                                    </p:animEffect>
                                  </p:childTnLst>
                                </p:cTn>
                              </p:par>
                              <p:par>
                                <p:cTn id="13" presetID="22" presetClass="entr" presetSubtype="4"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down)">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down)">
                                      <p:cBhvr>
                                        <p:cTn id="26" dur="500"/>
                                        <p:tgtEl>
                                          <p:spTgt spid="30"/>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00"/>
                                        <p:tgtEl>
                                          <p:spTgt spid="2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down)">
                                      <p:cBhvr>
                                        <p:cTn id="35" dur="500"/>
                                        <p:tgtEl>
                                          <p:spTgt spid="3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ppt_x"/>
                                          </p:val>
                                        </p:tav>
                                        <p:tav tm="100000">
                                          <p:val>
                                            <p:strVal val="#ppt_x"/>
                                          </p:val>
                                        </p:tav>
                                      </p:tavLst>
                                    </p:anim>
                                    <p:anim calcmode="lin" valueType="num">
                                      <p:cBhvr additive="base">
                                        <p:cTn id="41" dur="500" fill="hold"/>
                                        <p:tgtEl>
                                          <p:spTgt spid="31"/>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ppt_x"/>
                                          </p:val>
                                        </p:tav>
                                        <p:tav tm="100000">
                                          <p:val>
                                            <p:strVal val="#ppt_x"/>
                                          </p:val>
                                        </p:tav>
                                      </p:tavLst>
                                    </p:anim>
                                    <p:anim calcmode="lin" valueType="num">
                                      <p:cBhvr additive="base">
                                        <p:cTn id="45" dur="500" fill="hold"/>
                                        <p:tgtEl>
                                          <p:spTgt spid="2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additive="base">
                                        <p:cTn id="52" dur="500" fill="hold"/>
                                        <p:tgtEl>
                                          <p:spTgt spid="37"/>
                                        </p:tgtEl>
                                        <p:attrNameLst>
                                          <p:attrName>ppt_x</p:attrName>
                                        </p:attrNameLst>
                                      </p:cBhvr>
                                      <p:tavLst>
                                        <p:tav tm="0">
                                          <p:val>
                                            <p:strVal val="#ppt_x"/>
                                          </p:val>
                                        </p:tav>
                                        <p:tav tm="100000">
                                          <p:val>
                                            <p:strVal val="#ppt_x"/>
                                          </p:val>
                                        </p:tav>
                                      </p:tavLst>
                                    </p:anim>
                                    <p:anim calcmode="lin" valueType="num">
                                      <p:cBhvr additive="base">
                                        <p:cTn id="53"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2" presetClass="entr" presetSubtype="2" fill="hold" grpId="0" nodeType="click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wipe(right)">
                                      <p:cBhvr>
                                        <p:cTn id="80" dur="500"/>
                                        <p:tgtEl>
                                          <p:spTgt spid="1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wipe(right)">
                                      <p:cBhvr>
                                        <p:cTn id="83" dur="500"/>
                                        <p:tgtEl>
                                          <p:spTgt spid="33"/>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wipe(right)">
                                      <p:cBhvr>
                                        <p:cTn id="86" dur="500"/>
                                        <p:tgtEl>
                                          <p:spTgt spid="17"/>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wipe(right)">
                                      <p:cBhvr>
                                        <p:cTn id="89" dur="500"/>
                                        <p:tgtEl>
                                          <p:spTgt spid="16"/>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ntr" presetSubtype="8" fill="hold" nodeType="click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500" fill="hold"/>
                                        <p:tgtEl>
                                          <p:spTgt spid="41"/>
                                        </p:tgtEl>
                                        <p:attrNameLst>
                                          <p:attrName>ppt_x</p:attrName>
                                        </p:attrNameLst>
                                      </p:cBhvr>
                                      <p:tavLst>
                                        <p:tav tm="0">
                                          <p:val>
                                            <p:strVal val="0-#ppt_w/2"/>
                                          </p:val>
                                        </p:tav>
                                        <p:tav tm="100000">
                                          <p:val>
                                            <p:strVal val="#ppt_x"/>
                                          </p:val>
                                        </p:tav>
                                      </p:tavLst>
                                    </p:anim>
                                    <p:anim calcmode="lin" valueType="num">
                                      <p:cBhvr additive="base">
                                        <p:cTn id="95" dur="500" fill="hold"/>
                                        <p:tgtEl>
                                          <p:spTgt spid="41"/>
                                        </p:tgtEl>
                                        <p:attrNameLst>
                                          <p:attrName>ppt_y</p:attrName>
                                        </p:attrNameLst>
                                      </p:cBhvr>
                                      <p:tavLst>
                                        <p:tav tm="0">
                                          <p:val>
                                            <p:strVal val="#ppt_y"/>
                                          </p:val>
                                        </p:tav>
                                        <p:tav tm="100000">
                                          <p:val>
                                            <p:strVal val="#ppt_y"/>
                                          </p:val>
                                        </p:tav>
                                      </p:tavLst>
                                    </p:anim>
                                  </p:childTnLst>
                                </p:cTn>
                              </p:par>
                              <p:par>
                                <p:cTn id="96" presetID="2" presetClass="entr" presetSubtype="2" fill="hold" grpId="0" nodeType="withEffect">
                                  <p:stCondLst>
                                    <p:cond delay="0"/>
                                  </p:stCondLst>
                                  <p:iterate type="wd">
                                    <p:tmPct val="10000"/>
                                  </p:iterate>
                                  <p:childTnLst>
                                    <p:set>
                                      <p:cBhvr>
                                        <p:cTn id="97" dur="1" fill="hold">
                                          <p:stCondLst>
                                            <p:cond delay="0"/>
                                          </p:stCondLst>
                                        </p:cTn>
                                        <p:tgtEl>
                                          <p:spTgt spid="40"/>
                                        </p:tgtEl>
                                        <p:attrNameLst>
                                          <p:attrName>style.visibility</p:attrName>
                                        </p:attrNameLst>
                                      </p:cBhvr>
                                      <p:to>
                                        <p:strVal val="visible"/>
                                      </p:to>
                                    </p:set>
                                    <p:anim calcmode="lin" valueType="num">
                                      <p:cBhvr additive="base">
                                        <p:cTn id="98" dur="500" fill="hold"/>
                                        <p:tgtEl>
                                          <p:spTgt spid="40"/>
                                        </p:tgtEl>
                                        <p:attrNameLst>
                                          <p:attrName>ppt_x</p:attrName>
                                        </p:attrNameLst>
                                      </p:cBhvr>
                                      <p:tavLst>
                                        <p:tav tm="0">
                                          <p:val>
                                            <p:strVal val="1+#ppt_w/2"/>
                                          </p:val>
                                        </p:tav>
                                        <p:tav tm="100000">
                                          <p:val>
                                            <p:strVal val="#ppt_x"/>
                                          </p:val>
                                        </p:tav>
                                      </p:tavLst>
                                    </p:anim>
                                    <p:anim calcmode="lin" valueType="num">
                                      <p:cBhvr additive="base">
                                        <p:cTn id="99"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10" grpId="0" animBg="1"/>
      <p:bldP spid="13" grpId="0" animBg="1"/>
      <p:bldP spid="14" grpId="0"/>
      <p:bldP spid="15" grpId="0"/>
      <p:bldP spid="16" grpId="0" animBg="1"/>
      <p:bldP spid="17" grpId="0" animBg="1"/>
      <p:bldP spid="18" grpId="0" animBg="1"/>
      <p:bldP spid="23" grpId="0" animBg="1"/>
      <p:bldP spid="24" grpId="0"/>
      <p:bldP spid="25" grpId="0"/>
      <p:bldP spid="30" grpId="0" animBg="1"/>
      <p:bldP spid="31" grpId="0"/>
      <p:bldP spid="32" grpId="0"/>
      <p:bldP spid="33" grpId="0" animBg="1"/>
      <p:bldP spid="34" grpId="0" animBg="1"/>
      <p:bldP spid="36" grpId="0" animBg="1"/>
      <p:bldP spid="37" grpId="0"/>
      <p:bldP spid="38" grpId="0"/>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12"/>
          <p:cNvSpPr txBox="1">
            <a:spLocks noChangeArrowheads="1"/>
          </p:cNvSpPr>
          <p:nvPr/>
        </p:nvSpPr>
        <p:spPr bwMode="auto">
          <a:xfrm>
            <a:off x="377794" y="125262"/>
            <a:ext cx="31891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Font typeface="Arial" charset="0"/>
              <a:buChar char="»"/>
              <a:defRPr sz="2000">
                <a:solidFill>
                  <a:schemeClr val="tx1"/>
                </a:solidFill>
                <a:latin typeface="Calibri" pitchFamily="34" charset="0"/>
                <a:ea typeface="宋体" pitchFamily="2" charset="-122"/>
              </a:defRPr>
            </a:lvl6pPr>
            <a:lvl7pPr eaLnBrk="0" fontAlgn="base" hangingPunct="0">
              <a:spcAft>
                <a:spcPct val="0"/>
              </a:spcAft>
              <a:buFont typeface="Arial" charset="0"/>
              <a:buChar char="»"/>
              <a:defRPr sz="2000">
                <a:solidFill>
                  <a:schemeClr val="tx1"/>
                </a:solidFill>
                <a:latin typeface="Calibri" pitchFamily="34" charset="0"/>
                <a:ea typeface="宋体" pitchFamily="2" charset="-122"/>
              </a:defRPr>
            </a:lvl7pPr>
            <a:lvl8pPr eaLnBrk="0" fontAlgn="base" hangingPunct="0">
              <a:spcAft>
                <a:spcPct val="0"/>
              </a:spcAft>
              <a:buFont typeface="Arial" charset="0"/>
              <a:buChar char="»"/>
              <a:defRPr sz="2000">
                <a:solidFill>
                  <a:schemeClr val="tx1"/>
                </a:solidFill>
                <a:latin typeface="Calibri" pitchFamily="34" charset="0"/>
                <a:ea typeface="宋体" pitchFamily="2" charset="-122"/>
              </a:defRPr>
            </a:lvl8pPr>
            <a:lvl9pPr eaLnBrk="0" fontAlgn="base" hangingPunct="0">
              <a:spcAft>
                <a:spcPct val="0"/>
              </a:spcAft>
              <a:buFont typeface="Arial" charset="0"/>
              <a:buChar char="»"/>
              <a:defRPr sz="2000">
                <a:solidFill>
                  <a:schemeClr val="tx1"/>
                </a:solidFill>
                <a:latin typeface="Calibri" pitchFamily="34" charset="0"/>
                <a:ea typeface="宋体" pitchFamily="2" charset="-122"/>
              </a:defRPr>
            </a:lvl9pPr>
          </a:lstStyle>
          <a:p>
            <a:r>
              <a:rPr lang="zh-CN" altLang="en-US" sz="2000" b="1" dirty="0" smtClean="0">
                <a:latin typeface="微软雅黑" pitchFamily="34" charset="-122"/>
                <a:ea typeface="微软雅黑" pitchFamily="34" charset="-122"/>
              </a:rPr>
              <a:t>单击此处添加标题内容</a:t>
            </a:r>
            <a:endParaRPr lang="zh-CN" altLang="en-US" sz="2000" b="1" dirty="0">
              <a:latin typeface="微软雅黑" pitchFamily="34" charset="-122"/>
              <a:ea typeface="微软雅黑" pitchFamily="34" charset="-122"/>
            </a:endParaRPr>
          </a:p>
        </p:txBody>
      </p:sp>
      <p:grpSp>
        <p:nvGrpSpPr>
          <p:cNvPr id="34" name="组合 33"/>
          <p:cNvGrpSpPr/>
          <p:nvPr/>
        </p:nvGrpSpPr>
        <p:grpSpPr>
          <a:xfrm>
            <a:off x="629184" y="1061361"/>
            <a:ext cx="5166952" cy="3076563"/>
            <a:chOff x="1547664" y="1916832"/>
            <a:chExt cx="6891064" cy="4102084"/>
          </a:xfrm>
          <a:effectLst>
            <a:outerShdw blurRad="50800" dist="38100" dir="5400000" algn="t" rotWithShape="0">
              <a:prstClr val="black">
                <a:alpha val="40000"/>
              </a:prstClr>
            </a:outerShdw>
            <a:reflection blurRad="6350" stA="52000" endA="300" endPos="35000" dir="5400000" sy="-100000" algn="bl" rotWithShape="0"/>
          </a:effectLst>
        </p:grpSpPr>
        <p:sp>
          <p:nvSpPr>
            <p:cNvPr id="35" name="椭圆 13"/>
            <p:cNvSpPr/>
            <p:nvPr/>
          </p:nvSpPr>
          <p:spPr>
            <a:xfrm>
              <a:off x="1547664" y="1916832"/>
              <a:ext cx="6891064" cy="4102084"/>
            </a:xfrm>
            <a:custGeom>
              <a:avLst/>
              <a:gdLst/>
              <a:ahLst/>
              <a:cxnLst/>
              <a:rect l="l" t="t" r="r" b="b"/>
              <a:pathLst>
                <a:path w="6891064" h="4102084">
                  <a:moveTo>
                    <a:pt x="1330962" y="0"/>
                  </a:moveTo>
                  <a:cubicBezTo>
                    <a:pt x="2066032" y="0"/>
                    <a:pt x="2661924" y="595892"/>
                    <a:pt x="2661924" y="1330962"/>
                  </a:cubicBezTo>
                  <a:cubicBezTo>
                    <a:pt x="2661924" y="1390298"/>
                    <a:pt x="2658041" y="1448727"/>
                    <a:pt x="2649134" y="1505827"/>
                  </a:cubicBezTo>
                  <a:cubicBezTo>
                    <a:pt x="2778013" y="1462779"/>
                    <a:pt x="2915942" y="1440160"/>
                    <a:pt x="3059154" y="1440160"/>
                  </a:cubicBezTo>
                  <a:cubicBezTo>
                    <a:pt x="3587316" y="1440160"/>
                    <a:pt x="4043625" y="1747801"/>
                    <a:pt x="4257244" y="2194349"/>
                  </a:cubicBezTo>
                  <a:cubicBezTo>
                    <a:pt x="4389206" y="1597870"/>
                    <a:pt x="4921414" y="1152128"/>
                    <a:pt x="5557730" y="1152128"/>
                  </a:cubicBezTo>
                  <a:cubicBezTo>
                    <a:pt x="6294110" y="1152128"/>
                    <a:pt x="6891064" y="1749082"/>
                    <a:pt x="6891064" y="2485462"/>
                  </a:cubicBezTo>
                  <a:cubicBezTo>
                    <a:pt x="6891064" y="3221842"/>
                    <a:pt x="6294110" y="3818796"/>
                    <a:pt x="5557730" y="3818796"/>
                  </a:cubicBezTo>
                  <a:cubicBezTo>
                    <a:pt x="5028319" y="3818796"/>
                    <a:pt x="4570973" y="3510248"/>
                    <a:pt x="4357130" y="3062483"/>
                  </a:cubicBezTo>
                  <a:cubicBezTo>
                    <a:pt x="4225140" y="3657521"/>
                    <a:pt x="3694064" y="4102084"/>
                    <a:pt x="3059154" y="4102084"/>
                  </a:cubicBezTo>
                  <a:cubicBezTo>
                    <a:pt x="2537729" y="4102084"/>
                    <a:pt x="2086335" y="3802241"/>
                    <a:pt x="1869271" y="3364932"/>
                  </a:cubicBezTo>
                  <a:cubicBezTo>
                    <a:pt x="1746936" y="3614648"/>
                    <a:pt x="1489669" y="3784921"/>
                    <a:pt x="1192633" y="3784921"/>
                  </a:cubicBezTo>
                  <a:cubicBezTo>
                    <a:pt x="772574" y="3784921"/>
                    <a:pt x="432048" y="3444395"/>
                    <a:pt x="432048" y="3024336"/>
                  </a:cubicBezTo>
                  <a:cubicBezTo>
                    <a:pt x="432048" y="2810872"/>
                    <a:pt x="519986" y="2617947"/>
                    <a:pt x="662209" y="2480424"/>
                  </a:cubicBezTo>
                  <a:cubicBezTo>
                    <a:pt x="265888" y="2250889"/>
                    <a:pt x="0" y="1821976"/>
                    <a:pt x="0" y="1330962"/>
                  </a:cubicBezTo>
                  <a:cubicBezTo>
                    <a:pt x="0" y="595892"/>
                    <a:pt x="595892" y="0"/>
                    <a:pt x="1330962" y="0"/>
                  </a:cubicBezTo>
                  <a:close/>
                </a:path>
              </a:pathLst>
            </a:custGeom>
            <a:solidFill>
              <a:srgbClr val="EDAF36"/>
            </a:solidFill>
            <a:ln w="19050">
              <a:solidFill>
                <a:srgbClr val="EDAF36"/>
              </a:solidFill>
            </a:ln>
            <a:effectLst/>
            <a:scene3d>
              <a:camera prst="orthographicFront">
                <a:rot lat="0" lon="0" rev="0"/>
              </a:camera>
              <a:lightRig rig="contrasting" dir="t">
                <a:rot lat="0" lon="0" rev="7800000"/>
              </a:lightRig>
            </a:scene3d>
            <a:sp3d>
              <a:bevelT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1786268" y="2175572"/>
              <a:ext cx="2142238" cy="2142238"/>
            </a:xfrm>
            <a:prstGeom prst="ellipse">
              <a:avLst/>
            </a:prstGeom>
            <a:solidFill>
              <a:schemeClr val="bg1"/>
            </a:solidFill>
            <a:ln>
              <a:solidFill>
                <a:srgbClr val="EDAF3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3563888" y="3618176"/>
              <a:ext cx="2142238" cy="2142238"/>
            </a:xfrm>
            <a:prstGeom prst="ellipse">
              <a:avLst/>
            </a:prstGeom>
            <a:solidFill>
              <a:schemeClr val="bg1"/>
            </a:solidFill>
            <a:ln>
              <a:solidFill>
                <a:srgbClr val="EDAF3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2195736" y="4405608"/>
              <a:ext cx="1071119" cy="1071119"/>
            </a:xfrm>
            <a:prstGeom prst="ellipse">
              <a:avLst/>
            </a:prstGeom>
            <a:solidFill>
              <a:schemeClr val="bg1"/>
            </a:solidFill>
            <a:ln>
              <a:solidFill>
                <a:srgbClr val="EDAF3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6047097" y="3334489"/>
              <a:ext cx="2142238" cy="2142238"/>
            </a:xfrm>
            <a:prstGeom prst="ellipse">
              <a:avLst/>
            </a:prstGeom>
            <a:solidFill>
              <a:schemeClr val="bg1"/>
            </a:solidFill>
            <a:ln>
              <a:solidFill>
                <a:srgbClr val="EDAF3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TextBox 39"/>
          <p:cNvSpPr txBox="1"/>
          <p:nvPr/>
        </p:nvSpPr>
        <p:spPr>
          <a:xfrm>
            <a:off x="1166085" y="3222793"/>
            <a:ext cx="685535" cy="300083"/>
          </a:xfrm>
          <a:prstGeom prst="rect">
            <a:avLst/>
          </a:prstGeom>
          <a:noFill/>
        </p:spPr>
        <p:txBody>
          <a:bodyPr wrap="square" lIns="68562" tIns="34281" rIns="68562" bIns="34281" rtlCol="0">
            <a:spAutoFit/>
          </a:bodyPr>
          <a:lstStyle/>
          <a:p>
            <a:pPr algn="ctr"/>
            <a:r>
              <a:rPr lang="zh-CN" altLang="en-US" sz="1500" b="1" dirty="0">
                <a:latin typeface="微软雅黑" pitchFamily="34" charset="-122"/>
                <a:ea typeface="微软雅黑" pitchFamily="34" charset="-122"/>
              </a:rPr>
              <a:t>标题</a:t>
            </a:r>
          </a:p>
        </p:txBody>
      </p:sp>
      <p:sp>
        <p:nvSpPr>
          <p:cNvPr id="41" name="TextBox 40"/>
          <p:cNvSpPr txBox="1"/>
          <p:nvPr/>
        </p:nvSpPr>
        <p:spPr>
          <a:xfrm>
            <a:off x="952288" y="1816755"/>
            <a:ext cx="1359980" cy="789429"/>
          </a:xfrm>
          <a:prstGeom prst="rect">
            <a:avLst/>
          </a:prstGeom>
          <a:noFill/>
        </p:spPr>
        <p:txBody>
          <a:bodyPr wrap="square" lIns="68562" tIns="34281" rIns="68562" bIns="34281" rtlCol="0">
            <a:spAutoFit/>
          </a:bodyPr>
          <a:lstStyle/>
          <a:p>
            <a:pPr>
              <a:lnSpc>
                <a:spcPct val="130000"/>
              </a:lnSpc>
            </a:pPr>
            <a:r>
              <a:rPr lang="zh-CN" altLang="en-US" sz="900" dirty="0">
                <a:latin typeface="微软雅黑" pitchFamily="34" charset="-122"/>
                <a:ea typeface="微软雅黑" pitchFamily="34" charset="-122"/>
                <a:sym typeface="微软雅黑" pitchFamily="34" charset="-122"/>
              </a:rPr>
              <a:t>单击此处添加文本</a:t>
            </a:r>
            <a:r>
              <a:rPr lang="zh-CN" altLang="en-US" sz="900" dirty="0" smtClean="0">
                <a:latin typeface="微软雅黑" pitchFamily="34" charset="-122"/>
                <a:ea typeface="微软雅黑" pitchFamily="34" charset="-122"/>
                <a:sym typeface="微软雅黑" pitchFamily="34" charset="-122"/>
              </a:rPr>
              <a:t>内容单击此处添加文本内容单击此处添加文本内容单击此处添加文本内容</a:t>
            </a:r>
            <a:endParaRPr lang="en-US" altLang="zh-CN" sz="900" dirty="0">
              <a:solidFill>
                <a:schemeClr val="bg1">
                  <a:lumMod val="50000"/>
                </a:schemeClr>
              </a:solidFill>
              <a:latin typeface="微软雅黑" pitchFamily="34" charset="-122"/>
              <a:ea typeface="微软雅黑" pitchFamily="34" charset="-122"/>
            </a:endParaRPr>
          </a:p>
        </p:txBody>
      </p:sp>
      <p:sp>
        <p:nvSpPr>
          <p:cNvPr id="42" name="TextBox 41"/>
          <p:cNvSpPr txBox="1"/>
          <p:nvPr/>
        </p:nvSpPr>
        <p:spPr>
          <a:xfrm>
            <a:off x="1121928" y="1542196"/>
            <a:ext cx="964190" cy="253916"/>
          </a:xfrm>
          <a:prstGeom prst="rect">
            <a:avLst/>
          </a:prstGeom>
          <a:noFill/>
        </p:spPr>
        <p:txBody>
          <a:bodyPr wrap="square" lIns="68562" tIns="34281" rIns="68562" bIns="34281" rtlCol="0">
            <a:spAutoFit/>
          </a:bodyPr>
          <a:lstStyle/>
          <a:p>
            <a:r>
              <a:rPr lang="zh-CN" altLang="en-US" sz="1200" b="1" dirty="0">
                <a:latin typeface="微软雅黑" pitchFamily="34" charset="-122"/>
                <a:ea typeface="微软雅黑" pitchFamily="34" charset="-122"/>
              </a:rPr>
              <a:t>二级标题</a:t>
            </a:r>
          </a:p>
        </p:txBody>
      </p:sp>
      <p:sp>
        <p:nvSpPr>
          <p:cNvPr id="43" name="TextBox 42"/>
          <p:cNvSpPr txBox="1"/>
          <p:nvPr/>
        </p:nvSpPr>
        <p:spPr>
          <a:xfrm>
            <a:off x="2291037" y="2910164"/>
            <a:ext cx="1359980" cy="789429"/>
          </a:xfrm>
          <a:prstGeom prst="rect">
            <a:avLst/>
          </a:prstGeom>
          <a:noFill/>
        </p:spPr>
        <p:txBody>
          <a:bodyPr wrap="square" lIns="68562" tIns="34281" rIns="68562" bIns="34281" rtlCol="0">
            <a:spAutoFit/>
          </a:bodyPr>
          <a:lstStyle/>
          <a:p>
            <a:pPr>
              <a:lnSpc>
                <a:spcPct val="130000"/>
              </a:lnSpc>
            </a:pPr>
            <a:r>
              <a:rPr lang="zh-CN" altLang="en-US" sz="900" dirty="0" smtClean="0">
                <a:solidFill>
                  <a:schemeClr val="bg1">
                    <a:lumMod val="50000"/>
                  </a:schemeClr>
                </a:solidFill>
                <a:latin typeface="微软雅黑" pitchFamily="34" charset="-122"/>
                <a:ea typeface="微软雅黑" pitchFamily="34" charset="-122"/>
              </a:rPr>
              <a:t>单击此处添加文本内容单击此处添加文本内容单击此处添加文本内容单击此处添加文本内容</a:t>
            </a:r>
            <a:endParaRPr lang="en-US" altLang="zh-CN" sz="900" dirty="0">
              <a:solidFill>
                <a:schemeClr val="bg1">
                  <a:lumMod val="50000"/>
                </a:schemeClr>
              </a:solidFill>
              <a:latin typeface="微软雅黑" pitchFamily="34" charset="-122"/>
              <a:ea typeface="微软雅黑" pitchFamily="34" charset="-122"/>
            </a:endParaRPr>
          </a:p>
        </p:txBody>
      </p:sp>
      <p:sp>
        <p:nvSpPr>
          <p:cNvPr id="44" name="TextBox 43"/>
          <p:cNvSpPr txBox="1"/>
          <p:nvPr/>
        </p:nvSpPr>
        <p:spPr>
          <a:xfrm>
            <a:off x="2460677" y="2635605"/>
            <a:ext cx="964190" cy="253916"/>
          </a:xfrm>
          <a:prstGeom prst="rect">
            <a:avLst/>
          </a:prstGeom>
          <a:noFill/>
        </p:spPr>
        <p:txBody>
          <a:bodyPr wrap="square" lIns="68562" tIns="34281" rIns="68562" bIns="34281" rtlCol="0">
            <a:spAutoFit/>
          </a:bodyPr>
          <a:lstStyle/>
          <a:p>
            <a:r>
              <a:rPr lang="zh-CN" altLang="en-US" sz="1200" b="1" dirty="0">
                <a:latin typeface="微软雅黑" pitchFamily="34" charset="-122"/>
                <a:ea typeface="微软雅黑" pitchFamily="34" charset="-122"/>
              </a:rPr>
              <a:t>二级标题</a:t>
            </a:r>
          </a:p>
        </p:txBody>
      </p:sp>
      <p:sp>
        <p:nvSpPr>
          <p:cNvPr id="45" name="TextBox 44"/>
          <p:cNvSpPr txBox="1"/>
          <p:nvPr/>
        </p:nvSpPr>
        <p:spPr>
          <a:xfrm>
            <a:off x="4182071" y="2727600"/>
            <a:ext cx="1359980" cy="789429"/>
          </a:xfrm>
          <a:prstGeom prst="rect">
            <a:avLst/>
          </a:prstGeom>
          <a:noFill/>
        </p:spPr>
        <p:txBody>
          <a:bodyPr wrap="square" lIns="68562" tIns="34281" rIns="68562" bIns="34281" rtlCol="0">
            <a:spAutoFit/>
          </a:bodyPr>
          <a:lstStyle/>
          <a:p>
            <a:pPr>
              <a:lnSpc>
                <a:spcPct val="130000"/>
              </a:lnSpc>
            </a:pPr>
            <a:r>
              <a:rPr lang="zh-CN" altLang="en-US" sz="900" dirty="0" smtClean="0">
                <a:solidFill>
                  <a:schemeClr val="bg1">
                    <a:lumMod val="50000"/>
                  </a:schemeClr>
                </a:solidFill>
                <a:latin typeface="微软雅黑" pitchFamily="34" charset="-122"/>
                <a:ea typeface="微软雅黑" pitchFamily="34" charset="-122"/>
              </a:rPr>
              <a:t>单击此处添加文本内容单击此处添加文本内容单击此处添加文本内容单击此处添加文本内容</a:t>
            </a:r>
            <a:endParaRPr lang="en-US" altLang="zh-CN" sz="900" dirty="0">
              <a:solidFill>
                <a:schemeClr val="bg1">
                  <a:lumMod val="50000"/>
                </a:schemeClr>
              </a:solidFill>
              <a:latin typeface="微软雅黑" pitchFamily="34" charset="-122"/>
              <a:ea typeface="微软雅黑" pitchFamily="34" charset="-122"/>
            </a:endParaRPr>
          </a:p>
        </p:txBody>
      </p:sp>
      <p:sp>
        <p:nvSpPr>
          <p:cNvPr id="46" name="TextBox 45"/>
          <p:cNvSpPr txBox="1"/>
          <p:nvPr/>
        </p:nvSpPr>
        <p:spPr>
          <a:xfrm>
            <a:off x="4351711" y="2453041"/>
            <a:ext cx="964190" cy="253916"/>
          </a:xfrm>
          <a:prstGeom prst="rect">
            <a:avLst/>
          </a:prstGeom>
          <a:noFill/>
        </p:spPr>
        <p:txBody>
          <a:bodyPr wrap="square" lIns="68562" tIns="34281" rIns="68562" bIns="34281" rtlCol="0">
            <a:spAutoFit/>
          </a:bodyPr>
          <a:lstStyle/>
          <a:p>
            <a:r>
              <a:rPr lang="zh-CN" altLang="en-US" sz="1200" b="1" dirty="0">
                <a:latin typeface="微软雅黑" pitchFamily="34" charset="-122"/>
                <a:ea typeface="微软雅黑" pitchFamily="34" charset="-122"/>
              </a:rPr>
              <a:t>二级标题</a:t>
            </a:r>
          </a:p>
        </p:txBody>
      </p:sp>
      <p:sp>
        <p:nvSpPr>
          <p:cNvPr id="47" name="Text Box 2"/>
          <p:cNvSpPr txBox="1">
            <a:spLocks noChangeArrowheads="1"/>
          </p:cNvSpPr>
          <p:nvPr/>
        </p:nvSpPr>
        <p:spPr bwMode="auto">
          <a:xfrm>
            <a:off x="5868144" y="2991474"/>
            <a:ext cx="2741295" cy="1146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62" tIns="34281" rIns="68562" bIns="34281">
            <a:spAutoFit/>
          </a:bodyPr>
          <a:lstStyle/>
          <a:p>
            <a:r>
              <a:rPr lang="zh-CN" altLang="en-US" sz="1000" dirty="0">
                <a:latin typeface="微软雅黑" pitchFamily="34" charset="-122"/>
                <a:ea typeface="微软雅黑" pitchFamily="34" charset="-122"/>
                <a:sym typeface="微软雅黑" pitchFamily="34" charset="-122"/>
              </a:rPr>
              <a:t>单击此处添加文本</a:t>
            </a:r>
            <a:r>
              <a:rPr lang="zh-CN" altLang="en-US" sz="1000" dirty="0" smtClean="0">
                <a:latin typeface="微软雅黑" pitchFamily="34" charset="-122"/>
                <a:ea typeface="微软雅黑" pitchFamily="34" charset="-122"/>
                <a:sym typeface="微软雅黑" pitchFamily="34" charset="-122"/>
              </a:rPr>
              <a:t>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a:t>
            </a:r>
            <a:endParaRPr lang="zh-CN" altLang="en-US" sz="1000" dirty="0">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xmlns="" val="2117575419"/>
      </p:ext>
    </p:extLst>
  </p:cSld>
  <p:clrMapOvr>
    <a:masterClrMapping/>
  </p:clrMapOvr>
  <mc:AlternateContent xmlns:mc="http://schemas.openxmlformats.org/markup-compatibility/2006">
    <mc:Choice xmlns:p14="http://schemas.microsoft.com/office/powerpoint/2010/main" xmlns=""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par>
                                <p:cTn id="8" presetID="2" presetClass="entr" presetSubtype="4"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 calcmode="lin" valueType="num">
                                      <p:cBhvr additive="base">
                                        <p:cTn id="10" dur="500" fill="hold"/>
                                        <p:tgtEl>
                                          <p:spTgt spid="34"/>
                                        </p:tgtEl>
                                        <p:attrNameLst>
                                          <p:attrName>ppt_x</p:attrName>
                                        </p:attrNameLst>
                                      </p:cBhvr>
                                      <p:tavLst>
                                        <p:tav tm="0">
                                          <p:val>
                                            <p:strVal val="#ppt_x"/>
                                          </p:val>
                                        </p:tav>
                                        <p:tav tm="100000">
                                          <p:val>
                                            <p:strVal val="#ppt_x"/>
                                          </p:val>
                                        </p:tav>
                                      </p:tavLst>
                                    </p:anim>
                                    <p:anim calcmode="lin" valueType="num">
                                      <p:cBhvr additive="base">
                                        <p:cTn id="11" dur="500" fill="hold"/>
                                        <p:tgtEl>
                                          <p:spTgt spid="34"/>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checkerboard(across)">
                                      <p:cBhvr>
                                        <p:cTn id="15" dur="500"/>
                                        <p:tgtEl>
                                          <p:spTgt spid="4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left)">
                                      <p:cBhvr>
                                        <p:cTn id="19" dur="500"/>
                                        <p:tgtEl>
                                          <p:spTgt spid="4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left)">
                                      <p:cBhvr>
                                        <p:cTn id="27" dur="500"/>
                                        <p:tgtEl>
                                          <p:spTgt spid="44"/>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left)">
                                      <p:cBhvr>
                                        <p:cTn id="31" dur="500"/>
                                        <p:tgtEl>
                                          <p:spTgt spid="4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left)">
                                      <p:cBhvr>
                                        <p:cTn id="35" dur="500"/>
                                        <p:tgtEl>
                                          <p:spTgt spid="46"/>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wipe(left)">
                                      <p:cBhvr>
                                        <p:cTn id="39" dur="500"/>
                                        <p:tgtEl>
                                          <p:spTgt spid="45"/>
                                        </p:tgtEl>
                                      </p:cBhvr>
                                    </p:animEffect>
                                  </p:childTnLst>
                                </p:cTn>
                              </p:par>
                            </p:childTnLst>
                          </p:cTn>
                        </p:par>
                        <p:par>
                          <p:cTn id="40" fill="hold">
                            <p:stCondLst>
                              <p:cond delay="4500"/>
                            </p:stCondLst>
                            <p:childTnLst>
                              <p:par>
                                <p:cTn id="41" presetID="55" presetClass="entr" presetSubtype="0"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strVal val="#ppt_w*0.70"/>
                                          </p:val>
                                        </p:tav>
                                        <p:tav tm="100000">
                                          <p:val>
                                            <p:strVal val="#ppt_w"/>
                                          </p:val>
                                        </p:tav>
                                      </p:tavLst>
                                    </p:anim>
                                    <p:anim calcmode="lin" valueType="num">
                                      <p:cBhvr>
                                        <p:cTn id="44" dur="500" fill="hold"/>
                                        <p:tgtEl>
                                          <p:spTgt spid="47"/>
                                        </p:tgtEl>
                                        <p:attrNameLst>
                                          <p:attrName>ppt_h</p:attrName>
                                        </p:attrNameLst>
                                      </p:cBhvr>
                                      <p:tavLst>
                                        <p:tav tm="0">
                                          <p:val>
                                            <p:strVal val="#ppt_h"/>
                                          </p:val>
                                        </p:tav>
                                        <p:tav tm="100000">
                                          <p:val>
                                            <p:strVal val="#ppt_h"/>
                                          </p:val>
                                        </p:tav>
                                      </p:tavLst>
                                    </p:anim>
                                    <p:animEffect transition="in" filter="fade">
                                      <p:cBhvr>
                                        <p:cTn id="45"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0" grpId="0"/>
      <p:bldP spid="41" grpId="0"/>
      <p:bldP spid="42" grpId="0"/>
      <p:bldP spid="43" grpId="0"/>
      <p:bldP spid="44" grpId="0"/>
      <p:bldP spid="45" grpId="0"/>
      <p:bldP spid="46" grpId="0"/>
      <p:bldP spid="4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12"/>
          <p:cNvSpPr txBox="1">
            <a:spLocks noChangeArrowheads="1"/>
          </p:cNvSpPr>
          <p:nvPr/>
        </p:nvSpPr>
        <p:spPr bwMode="auto">
          <a:xfrm>
            <a:off x="377794" y="125262"/>
            <a:ext cx="31891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Font typeface="Arial" charset="0"/>
              <a:buChar char="»"/>
              <a:defRPr sz="2000">
                <a:solidFill>
                  <a:schemeClr val="tx1"/>
                </a:solidFill>
                <a:latin typeface="Calibri" pitchFamily="34" charset="0"/>
                <a:ea typeface="宋体" pitchFamily="2" charset="-122"/>
              </a:defRPr>
            </a:lvl6pPr>
            <a:lvl7pPr eaLnBrk="0" fontAlgn="base" hangingPunct="0">
              <a:spcAft>
                <a:spcPct val="0"/>
              </a:spcAft>
              <a:buFont typeface="Arial" charset="0"/>
              <a:buChar char="»"/>
              <a:defRPr sz="2000">
                <a:solidFill>
                  <a:schemeClr val="tx1"/>
                </a:solidFill>
                <a:latin typeface="Calibri" pitchFamily="34" charset="0"/>
                <a:ea typeface="宋体" pitchFamily="2" charset="-122"/>
              </a:defRPr>
            </a:lvl7pPr>
            <a:lvl8pPr eaLnBrk="0" fontAlgn="base" hangingPunct="0">
              <a:spcAft>
                <a:spcPct val="0"/>
              </a:spcAft>
              <a:buFont typeface="Arial" charset="0"/>
              <a:buChar char="»"/>
              <a:defRPr sz="2000">
                <a:solidFill>
                  <a:schemeClr val="tx1"/>
                </a:solidFill>
                <a:latin typeface="Calibri" pitchFamily="34" charset="0"/>
                <a:ea typeface="宋体" pitchFamily="2" charset="-122"/>
              </a:defRPr>
            </a:lvl8pPr>
            <a:lvl9pPr eaLnBrk="0" fontAlgn="base" hangingPunct="0">
              <a:spcAft>
                <a:spcPct val="0"/>
              </a:spcAft>
              <a:buFont typeface="Arial" charset="0"/>
              <a:buChar char="»"/>
              <a:defRPr sz="2000">
                <a:solidFill>
                  <a:schemeClr val="tx1"/>
                </a:solidFill>
                <a:latin typeface="Calibri" pitchFamily="34" charset="0"/>
                <a:ea typeface="宋体" pitchFamily="2" charset="-122"/>
              </a:defRPr>
            </a:lvl9pPr>
          </a:lstStyle>
          <a:p>
            <a:r>
              <a:rPr lang="zh-CN" altLang="en-US" sz="2000" b="1" dirty="0" smtClean="0">
                <a:latin typeface="微软雅黑" pitchFamily="34" charset="-122"/>
                <a:ea typeface="微软雅黑" pitchFamily="34" charset="-122"/>
              </a:rPr>
              <a:t>单击此处添加标题内容</a:t>
            </a:r>
            <a:endParaRPr lang="zh-CN" altLang="en-US" sz="2000" b="1" dirty="0">
              <a:latin typeface="微软雅黑" pitchFamily="34" charset="-122"/>
              <a:ea typeface="微软雅黑" pitchFamily="34" charset="-122"/>
            </a:endParaRPr>
          </a:p>
        </p:txBody>
      </p:sp>
      <p:grpSp>
        <p:nvGrpSpPr>
          <p:cNvPr id="37" name="组合 20"/>
          <p:cNvGrpSpPr/>
          <p:nvPr/>
        </p:nvGrpSpPr>
        <p:grpSpPr>
          <a:xfrm>
            <a:off x="3823272" y="3515163"/>
            <a:ext cx="2043318" cy="1277660"/>
            <a:chOff x="2823691" y="3005532"/>
            <a:chExt cx="3116263" cy="1948051"/>
          </a:xfrm>
        </p:grpSpPr>
        <p:sp>
          <p:nvSpPr>
            <p:cNvPr id="38" name="Freeform 11"/>
            <p:cNvSpPr>
              <a:spLocks/>
            </p:cNvSpPr>
            <p:nvPr/>
          </p:nvSpPr>
          <p:spPr bwMode="auto">
            <a:xfrm>
              <a:off x="2823691" y="3005532"/>
              <a:ext cx="3116263" cy="1948051"/>
            </a:xfrm>
            <a:custGeom>
              <a:avLst/>
              <a:gdLst>
                <a:gd name="T0" fmla="*/ 637 w 1862"/>
                <a:gd name="T1" fmla="*/ 318 h 1164"/>
                <a:gd name="T2" fmla="*/ 635 w 1862"/>
                <a:gd name="T3" fmla="*/ 326 h 1164"/>
                <a:gd name="T4" fmla="*/ 630 w 1862"/>
                <a:gd name="T5" fmla="*/ 335 h 1164"/>
                <a:gd name="T6" fmla="*/ 622 w 1862"/>
                <a:gd name="T7" fmla="*/ 342 h 1164"/>
                <a:gd name="T8" fmla="*/ 612 w 1862"/>
                <a:gd name="T9" fmla="*/ 349 h 1164"/>
                <a:gd name="T10" fmla="*/ 582 w 1862"/>
                <a:gd name="T11" fmla="*/ 363 h 1164"/>
                <a:gd name="T12" fmla="*/ 543 w 1862"/>
                <a:gd name="T13" fmla="*/ 374 h 1164"/>
                <a:gd name="T14" fmla="*/ 497 w 1862"/>
                <a:gd name="T15" fmla="*/ 385 h 1164"/>
                <a:gd name="T16" fmla="*/ 443 w 1862"/>
                <a:gd name="T17" fmla="*/ 391 h 1164"/>
                <a:gd name="T18" fmla="*/ 382 w 1862"/>
                <a:gd name="T19" fmla="*/ 396 h 1164"/>
                <a:gd name="T20" fmla="*/ 318 w 1862"/>
                <a:gd name="T21" fmla="*/ 398 h 1164"/>
                <a:gd name="T22" fmla="*/ 286 w 1862"/>
                <a:gd name="T23" fmla="*/ 398 h 1164"/>
                <a:gd name="T24" fmla="*/ 223 w 1862"/>
                <a:gd name="T25" fmla="*/ 394 h 1164"/>
                <a:gd name="T26" fmla="*/ 167 w 1862"/>
                <a:gd name="T27" fmla="*/ 388 h 1164"/>
                <a:gd name="T28" fmla="*/ 116 w 1862"/>
                <a:gd name="T29" fmla="*/ 380 h 1164"/>
                <a:gd name="T30" fmla="*/ 73 w 1862"/>
                <a:gd name="T31" fmla="*/ 369 h 1164"/>
                <a:gd name="T32" fmla="*/ 39 w 1862"/>
                <a:gd name="T33" fmla="*/ 357 h 1164"/>
                <a:gd name="T34" fmla="*/ 19 w 1862"/>
                <a:gd name="T35" fmla="*/ 346 h 1164"/>
                <a:gd name="T36" fmla="*/ 11 w 1862"/>
                <a:gd name="T37" fmla="*/ 338 h 1164"/>
                <a:gd name="T38" fmla="*/ 4 w 1862"/>
                <a:gd name="T39" fmla="*/ 331 h 1164"/>
                <a:gd name="T40" fmla="*/ 1 w 1862"/>
                <a:gd name="T41" fmla="*/ 322 h 1164"/>
                <a:gd name="T42" fmla="*/ 0 w 1862"/>
                <a:gd name="T43" fmla="*/ 318 h 1164"/>
                <a:gd name="T44" fmla="*/ 1 w 1862"/>
                <a:gd name="T45" fmla="*/ 286 h 1164"/>
                <a:gd name="T46" fmla="*/ 6 w 1862"/>
                <a:gd name="T47" fmla="*/ 254 h 1164"/>
                <a:gd name="T48" fmla="*/ 15 w 1862"/>
                <a:gd name="T49" fmla="*/ 224 h 1164"/>
                <a:gd name="T50" fmla="*/ 25 w 1862"/>
                <a:gd name="T51" fmla="*/ 194 h 1164"/>
                <a:gd name="T52" fmla="*/ 39 w 1862"/>
                <a:gd name="T53" fmla="*/ 166 h 1164"/>
                <a:gd name="T54" fmla="*/ 54 w 1862"/>
                <a:gd name="T55" fmla="*/ 140 h 1164"/>
                <a:gd name="T56" fmla="*/ 73 w 1862"/>
                <a:gd name="T57" fmla="*/ 116 h 1164"/>
                <a:gd name="T58" fmla="*/ 93 w 1862"/>
                <a:gd name="T59" fmla="*/ 93 h 1164"/>
                <a:gd name="T60" fmla="*/ 116 w 1862"/>
                <a:gd name="T61" fmla="*/ 73 h 1164"/>
                <a:gd name="T62" fmla="*/ 140 w 1862"/>
                <a:gd name="T63" fmla="*/ 54 h 1164"/>
                <a:gd name="T64" fmla="*/ 167 w 1862"/>
                <a:gd name="T65" fmla="*/ 39 h 1164"/>
                <a:gd name="T66" fmla="*/ 194 w 1862"/>
                <a:gd name="T67" fmla="*/ 25 h 1164"/>
                <a:gd name="T68" fmla="*/ 223 w 1862"/>
                <a:gd name="T69" fmla="*/ 15 h 1164"/>
                <a:gd name="T70" fmla="*/ 254 w 1862"/>
                <a:gd name="T71" fmla="*/ 6 h 1164"/>
                <a:gd name="T72" fmla="*/ 286 w 1862"/>
                <a:gd name="T73" fmla="*/ 1 h 1164"/>
                <a:gd name="T74" fmla="*/ 318 w 1862"/>
                <a:gd name="T75" fmla="*/ 0 h 1164"/>
                <a:gd name="T76" fmla="*/ 335 w 1862"/>
                <a:gd name="T77" fmla="*/ 0 h 1164"/>
                <a:gd name="T78" fmla="*/ 367 w 1862"/>
                <a:gd name="T79" fmla="*/ 4 h 1164"/>
                <a:gd name="T80" fmla="*/ 398 w 1862"/>
                <a:gd name="T81" fmla="*/ 9 h 1164"/>
                <a:gd name="T82" fmla="*/ 428 w 1862"/>
                <a:gd name="T83" fmla="*/ 19 h 1164"/>
                <a:gd name="T84" fmla="*/ 456 w 1862"/>
                <a:gd name="T85" fmla="*/ 32 h 1164"/>
                <a:gd name="T86" fmla="*/ 484 w 1862"/>
                <a:gd name="T87" fmla="*/ 46 h 1164"/>
                <a:gd name="T88" fmla="*/ 509 w 1862"/>
                <a:gd name="T89" fmla="*/ 63 h 1164"/>
                <a:gd name="T90" fmla="*/ 532 w 1862"/>
                <a:gd name="T91" fmla="*/ 83 h 1164"/>
                <a:gd name="T92" fmla="*/ 554 w 1862"/>
                <a:gd name="T93" fmla="*/ 104 h 1164"/>
                <a:gd name="T94" fmla="*/ 573 w 1862"/>
                <a:gd name="T95" fmla="*/ 128 h 1164"/>
                <a:gd name="T96" fmla="*/ 590 w 1862"/>
                <a:gd name="T97" fmla="*/ 153 h 1164"/>
                <a:gd name="T98" fmla="*/ 605 w 1862"/>
                <a:gd name="T99" fmla="*/ 180 h 1164"/>
                <a:gd name="T100" fmla="*/ 618 w 1862"/>
                <a:gd name="T101" fmla="*/ 209 h 1164"/>
                <a:gd name="T102" fmla="*/ 626 w 1862"/>
                <a:gd name="T103" fmla="*/ 239 h 1164"/>
                <a:gd name="T104" fmla="*/ 633 w 1862"/>
                <a:gd name="T105" fmla="*/ 270 h 1164"/>
                <a:gd name="T106" fmla="*/ 636 w 1862"/>
                <a:gd name="T107" fmla="*/ 302 h 1164"/>
                <a:gd name="T108" fmla="*/ 637 w 1862"/>
                <a:gd name="T109" fmla="*/ 318 h 11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62"/>
                <a:gd name="T166" fmla="*/ 0 h 1164"/>
                <a:gd name="T167" fmla="*/ 1862 w 1862"/>
                <a:gd name="T168" fmla="*/ 1164 h 11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62" h="1164">
                  <a:moveTo>
                    <a:pt x="1862" y="930"/>
                  </a:moveTo>
                  <a:lnTo>
                    <a:pt x="1862" y="930"/>
                  </a:lnTo>
                  <a:lnTo>
                    <a:pt x="1860" y="942"/>
                  </a:lnTo>
                  <a:lnTo>
                    <a:pt x="1856" y="954"/>
                  </a:lnTo>
                  <a:lnTo>
                    <a:pt x="1850" y="966"/>
                  </a:lnTo>
                  <a:lnTo>
                    <a:pt x="1842" y="978"/>
                  </a:lnTo>
                  <a:lnTo>
                    <a:pt x="1832" y="988"/>
                  </a:lnTo>
                  <a:lnTo>
                    <a:pt x="1820" y="1000"/>
                  </a:lnTo>
                  <a:lnTo>
                    <a:pt x="1806" y="1010"/>
                  </a:lnTo>
                  <a:lnTo>
                    <a:pt x="1788" y="1020"/>
                  </a:lnTo>
                  <a:lnTo>
                    <a:pt x="1750" y="1042"/>
                  </a:lnTo>
                  <a:lnTo>
                    <a:pt x="1702" y="1060"/>
                  </a:lnTo>
                  <a:lnTo>
                    <a:pt x="1650" y="1078"/>
                  </a:lnTo>
                  <a:lnTo>
                    <a:pt x="1588" y="1094"/>
                  </a:lnTo>
                  <a:lnTo>
                    <a:pt x="1522" y="1110"/>
                  </a:lnTo>
                  <a:lnTo>
                    <a:pt x="1452" y="1124"/>
                  </a:lnTo>
                  <a:lnTo>
                    <a:pt x="1374" y="1134"/>
                  </a:lnTo>
                  <a:lnTo>
                    <a:pt x="1294" y="1144"/>
                  </a:lnTo>
                  <a:lnTo>
                    <a:pt x="1208" y="1152"/>
                  </a:lnTo>
                  <a:lnTo>
                    <a:pt x="1118" y="1158"/>
                  </a:lnTo>
                  <a:lnTo>
                    <a:pt x="1026" y="1162"/>
                  </a:lnTo>
                  <a:lnTo>
                    <a:pt x="930" y="1164"/>
                  </a:lnTo>
                  <a:lnTo>
                    <a:pt x="836" y="1162"/>
                  </a:lnTo>
                  <a:lnTo>
                    <a:pt x="744" y="1158"/>
                  </a:lnTo>
                  <a:lnTo>
                    <a:pt x="654" y="1152"/>
                  </a:lnTo>
                  <a:lnTo>
                    <a:pt x="568" y="1144"/>
                  </a:lnTo>
                  <a:lnTo>
                    <a:pt x="488" y="1134"/>
                  </a:lnTo>
                  <a:lnTo>
                    <a:pt x="410" y="1124"/>
                  </a:lnTo>
                  <a:lnTo>
                    <a:pt x="338" y="1110"/>
                  </a:lnTo>
                  <a:lnTo>
                    <a:pt x="272" y="1094"/>
                  </a:lnTo>
                  <a:lnTo>
                    <a:pt x="212" y="1078"/>
                  </a:lnTo>
                  <a:lnTo>
                    <a:pt x="158" y="1060"/>
                  </a:lnTo>
                  <a:lnTo>
                    <a:pt x="112" y="1042"/>
                  </a:lnTo>
                  <a:lnTo>
                    <a:pt x="74" y="1020"/>
                  </a:lnTo>
                  <a:lnTo>
                    <a:pt x="56" y="1010"/>
                  </a:lnTo>
                  <a:lnTo>
                    <a:pt x="42" y="1000"/>
                  </a:lnTo>
                  <a:lnTo>
                    <a:pt x="30" y="988"/>
                  </a:lnTo>
                  <a:lnTo>
                    <a:pt x="18" y="978"/>
                  </a:lnTo>
                  <a:lnTo>
                    <a:pt x="10" y="966"/>
                  </a:lnTo>
                  <a:lnTo>
                    <a:pt x="4" y="954"/>
                  </a:lnTo>
                  <a:lnTo>
                    <a:pt x="2" y="942"/>
                  </a:lnTo>
                  <a:lnTo>
                    <a:pt x="0" y="930"/>
                  </a:lnTo>
                  <a:lnTo>
                    <a:pt x="2" y="882"/>
                  </a:lnTo>
                  <a:lnTo>
                    <a:pt x="4" y="836"/>
                  </a:lnTo>
                  <a:lnTo>
                    <a:pt x="10" y="788"/>
                  </a:lnTo>
                  <a:lnTo>
                    <a:pt x="18" y="742"/>
                  </a:lnTo>
                  <a:lnTo>
                    <a:pt x="30" y="698"/>
                  </a:lnTo>
                  <a:lnTo>
                    <a:pt x="42" y="654"/>
                  </a:lnTo>
                  <a:lnTo>
                    <a:pt x="56" y="610"/>
                  </a:lnTo>
                  <a:lnTo>
                    <a:pt x="74" y="568"/>
                  </a:lnTo>
                  <a:lnTo>
                    <a:pt x="92" y="526"/>
                  </a:lnTo>
                  <a:lnTo>
                    <a:pt x="112" y="486"/>
                  </a:lnTo>
                  <a:lnTo>
                    <a:pt x="134" y="448"/>
                  </a:lnTo>
                  <a:lnTo>
                    <a:pt x="158" y="410"/>
                  </a:lnTo>
                  <a:lnTo>
                    <a:pt x="184" y="374"/>
                  </a:lnTo>
                  <a:lnTo>
                    <a:pt x="212" y="338"/>
                  </a:lnTo>
                  <a:lnTo>
                    <a:pt x="242" y="304"/>
                  </a:lnTo>
                  <a:lnTo>
                    <a:pt x="272" y="272"/>
                  </a:lnTo>
                  <a:lnTo>
                    <a:pt x="304" y="242"/>
                  </a:lnTo>
                  <a:lnTo>
                    <a:pt x="338" y="212"/>
                  </a:lnTo>
                  <a:lnTo>
                    <a:pt x="374" y="184"/>
                  </a:lnTo>
                  <a:lnTo>
                    <a:pt x="410" y="158"/>
                  </a:lnTo>
                  <a:lnTo>
                    <a:pt x="448" y="134"/>
                  </a:lnTo>
                  <a:lnTo>
                    <a:pt x="488" y="112"/>
                  </a:lnTo>
                  <a:lnTo>
                    <a:pt x="528" y="92"/>
                  </a:lnTo>
                  <a:lnTo>
                    <a:pt x="568" y="72"/>
                  </a:lnTo>
                  <a:lnTo>
                    <a:pt x="610" y="56"/>
                  </a:lnTo>
                  <a:lnTo>
                    <a:pt x="654" y="42"/>
                  </a:lnTo>
                  <a:lnTo>
                    <a:pt x="698" y="28"/>
                  </a:lnTo>
                  <a:lnTo>
                    <a:pt x="744" y="18"/>
                  </a:lnTo>
                  <a:lnTo>
                    <a:pt x="790" y="10"/>
                  </a:lnTo>
                  <a:lnTo>
                    <a:pt x="836" y="4"/>
                  </a:lnTo>
                  <a:lnTo>
                    <a:pt x="882" y="0"/>
                  </a:lnTo>
                  <a:lnTo>
                    <a:pt x="930" y="0"/>
                  </a:lnTo>
                  <a:lnTo>
                    <a:pt x="978" y="0"/>
                  </a:lnTo>
                  <a:lnTo>
                    <a:pt x="1026" y="4"/>
                  </a:lnTo>
                  <a:lnTo>
                    <a:pt x="1072" y="10"/>
                  </a:lnTo>
                  <a:lnTo>
                    <a:pt x="1118" y="18"/>
                  </a:lnTo>
                  <a:lnTo>
                    <a:pt x="1164" y="28"/>
                  </a:lnTo>
                  <a:lnTo>
                    <a:pt x="1208" y="42"/>
                  </a:lnTo>
                  <a:lnTo>
                    <a:pt x="1250" y="56"/>
                  </a:lnTo>
                  <a:lnTo>
                    <a:pt x="1294" y="72"/>
                  </a:lnTo>
                  <a:lnTo>
                    <a:pt x="1334" y="92"/>
                  </a:lnTo>
                  <a:lnTo>
                    <a:pt x="1374" y="112"/>
                  </a:lnTo>
                  <a:lnTo>
                    <a:pt x="1414" y="134"/>
                  </a:lnTo>
                  <a:lnTo>
                    <a:pt x="1452" y="158"/>
                  </a:lnTo>
                  <a:lnTo>
                    <a:pt x="1488" y="184"/>
                  </a:lnTo>
                  <a:lnTo>
                    <a:pt x="1522" y="212"/>
                  </a:lnTo>
                  <a:lnTo>
                    <a:pt x="1556" y="242"/>
                  </a:lnTo>
                  <a:lnTo>
                    <a:pt x="1588" y="272"/>
                  </a:lnTo>
                  <a:lnTo>
                    <a:pt x="1620" y="304"/>
                  </a:lnTo>
                  <a:lnTo>
                    <a:pt x="1650" y="338"/>
                  </a:lnTo>
                  <a:lnTo>
                    <a:pt x="1676" y="374"/>
                  </a:lnTo>
                  <a:lnTo>
                    <a:pt x="1702" y="410"/>
                  </a:lnTo>
                  <a:lnTo>
                    <a:pt x="1726" y="448"/>
                  </a:lnTo>
                  <a:lnTo>
                    <a:pt x="1750" y="486"/>
                  </a:lnTo>
                  <a:lnTo>
                    <a:pt x="1770" y="526"/>
                  </a:lnTo>
                  <a:lnTo>
                    <a:pt x="1788" y="568"/>
                  </a:lnTo>
                  <a:lnTo>
                    <a:pt x="1806" y="610"/>
                  </a:lnTo>
                  <a:lnTo>
                    <a:pt x="1820" y="654"/>
                  </a:lnTo>
                  <a:lnTo>
                    <a:pt x="1832" y="698"/>
                  </a:lnTo>
                  <a:lnTo>
                    <a:pt x="1842" y="742"/>
                  </a:lnTo>
                  <a:lnTo>
                    <a:pt x="1850" y="788"/>
                  </a:lnTo>
                  <a:lnTo>
                    <a:pt x="1856" y="836"/>
                  </a:lnTo>
                  <a:lnTo>
                    <a:pt x="1860" y="882"/>
                  </a:lnTo>
                  <a:lnTo>
                    <a:pt x="1862" y="930"/>
                  </a:lnTo>
                  <a:close/>
                </a:path>
              </a:pathLst>
            </a:custGeom>
            <a:solidFill>
              <a:schemeClr val="bg1">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a:defRPr/>
              </a:pPr>
              <a:endParaRPr lang="zh-CN" altLang="en-US" kern="0" dirty="0">
                <a:solidFill>
                  <a:sysClr val="windowText" lastClr="000000"/>
                </a:solidFill>
                <a:latin typeface="微软雅黑" pitchFamily="34" charset="-122"/>
                <a:ea typeface="微软雅黑" pitchFamily="34" charset="-122"/>
              </a:endParaRPr>
            </a:p>
          </p:txBody>
        </p:sp>
        <p:sp>
          <p:nvSpPr>
            <p:cNvPr id="39" name="Text Box 13"/>
            <p:cNvSpPr txBox="1">
              <a:spLocks noChangeArrowheads="1"/>
            </p:cNvSpPr>
            <p:nvPr/>
          </p:nvSpPr>
          <p:spPr bwMode="auto">
            <a:xfrm>
              <a:off x="3142428" y="3872712"/>
              <a:ext cx="2552351" cy="5068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b="1">
                  <a:solidFill>
                    <a:schemeClr val="tx1"/>
                  </a:solidFill>
                  <a:latin typeface="Arial" charset="0"/>
                  <a:ea typeface="微软雅黑" pitchFamily="34" charset="-122"/>
                </a:defRPr>
              </a:lvl1pPr>
              <a:lvl2pPr marL="742950" indent="-285750" eaLnBrk="0" hangingPunct="0">
                <a:defRPr b="1">
                  <a:solidFill>
                    <a:schemeClr val="tx1"/>
                  </a:solidFill>
                  <a:latin typeface="Arial" charset="0"/>
                  <a:ea typeface="微软雅黑" pitchFamily="34" charset="-122"/>
                </a:defRPr>
              </a:lvl2pPr>
              <a:lvl3pPr marL="1143000" indent="-228600" eaLnBrk="0" hangingPunct="0">
                <a:defRPr b="1">
                  <a:solidFill>
                    <a:schemeClr val="tx1"/>
                  </a:solidFill>
                  <a:latin typeface="Arial" charset="0"/>
                  <a:ea typeface="微软雅黑" pitchFamily="34" charset="-122"/>
                </a:defRPr>
              </a:lvl3pPr>
              <a:lvl4pPr marL="1600200" indent="-228600" eaLnBrk="0" hangingPunct="0">
                <a:defRPr b="1">
                  <a:solidFill>
                    <a:schemeClr val="tx1"/>
                  </a:solidFill>
                  <a:latin typeface="Arial" charset="0"/>
                  <a:ea typeface="微软雅黑" pitchFamily="34" charset="-122"/>
                </a:defRPr>
              </a:lvl4pPr>
              <a:lvl5pPr marL="2057400" indent="-228600" eaLnBrk="0" hangingPunct="0">
                <a:defRPr b="1">
                  <a:solidFill>
                    <a:schemeClr val="tx1"/>
                  </a:solidFill>
                  <a:latin typeface="Arial" charset="0"/>
                  <a:ea typeface="微软雅黑" pitchFamily="34" charset="-122"/>
                </a:defRPr>
              </a:lvl5pPr>
              <a:lvl6pPr marL="2514600" indent="-228600" eaLnBrk="0" fontAlgn="base" hangingPunct="0">
                <a:spcBef>
                  <a:spcPct val="0"/>
                </a:spcBef>
                <a:spcAft>
                  <a:spcPct val="0"/>
                </a:spcAft>
                <a:defRPr b="1">
                  <a:solidFill>
                    <a:schemeClr val="tx1"/>
                  </a:solidFill>
                  <a:latin typeface="Arial" charset="0"/>
                  <a:ea typeface="微软雅黑" pitchFamily="34" charset="-122"/>
                </a:defRPr>
              </a:lvl6pPr>
              <a:lvl7pPr marL="2971800" indent="-228600" eaLnBrk="0" fontAlgn="base" hangingPunct="0">
                <a:spcBef>
                  <a:spcPct val="0"/>
                </a:spcBef>
                <a:spcAft>
                  <a:spcPct val="0"/>
                </a:spcAft>
                <a:defRPr b="1">
                  <a:solidFill>
                    <a:schemeClr val="tx1"/>
                  </a:solidFill>
                  <a:latin typeface="Arial" charset="0"/>
                  <a:ea typeface="微软雅黑" pitchFamily="34" charset="-122"/>
                </a:defRPr>
              </a:lvl7pPr>
              <a:lvl8pPr marL="3429000" indent="-228600" eaLnBrk="0" fontAlgn="base" hangingPunct="0">
                <a:spcBef>
                  <a:spcPct val="0"/>
                </a:spcBef>
                <a:spcAft>
                  <a:spcPct val="0"/>
                </a:spcAft>
                <a:defRPr b="1">
                  <a:solidFill>
                    <a:schemeClr val="tx1"/>
                  </a:solidFill>
                  <a:latin typeface="Arial" charset="0"/>
                  <a:ea typeface="微软雅黑" pitchFamily="34" charset="-122"/>
                </a:defRPr>
              </a:lvl8pPr>
              <a:lvl9pPr marL="3886200" indent="-228600" eaLnBrk="0" fontAlgn="base" hangingPunct="0">
                <a:spcBef>
                  <a:spcPct val="0"/>
                </a:spcBef>
                <a:spcAft>
                  <a:spcPct val="0"/>
                </a:spcAft>
                <a:defRPr b="1">
                  <a:solidFill>
                    <a:schemeClr val="tx1"/>
                  </a:solidFill>
                  <a:latin typeface="Arial" charset="0"/>
                  <a:ea typeface="微软雅黑" pitchFamily="34" charset="-122"/>
                </a:defRPr>
              </a:lvl9pPr>
            </a:lstStyle>
            <a:p>
              <a:pPr lvl="0" algn="ctr" eaLnBrk="1" latinLnBrk="1" hangingPunct="1">
                <a:lnSpc>
                  <a:spcPct val="120000"/>
                </a:lnSpc>
                <a:defRPr/>
              </a:pPr>
              <a:r>
                <a:rPr kumimoji="1" lang="zh-CN" altLang="en-US" kern="0" dirty="0" smtClean="0">
                  <a:solidFill>
                    <a:srgbClr val="5F5F5F"/>
                  </a:solidFill>
                  <a:latin typeface="微软雅黑" pitchFamily="34" charset="-122"/>
                </a:rPr>
                <a:t>添加标题文字</a:t>
              </a:r>
              <a:endParaRPr kumimoji="1" lang="zh-CN" altLang="en-US" kern="0" dirty="0">
                <a:solidFill>
                  <a:srgbClr val="5F5F5F"/>
                </a:solidFill>
                <a:latin typeface="微软雅黑" pitchFamily="34" charset="-122"/>
              </a:endParaRPr>
            </a:p>
          </p:txBody>
        </p:sp>
      </p:grpSp>
      <p:grpSp>
        <p:nvGrpSpPr>
          <p:cNvPr id="40" name="组合 39"/>
          <p:cNvGrpSpPr/>
          <p:nvPr/>
        </p:nvGrpSpPr>
        <p:grpSpPr>
          <a:xfrm>
            <a:off x="5857119" y="3136638"/>
            <a:ext cx="1306494" cy="1025371"/>
            <a:chOff x="7811526" y="4182183"/>
            <a:chExt cx="1742445" cy="1367161"/>
          </a:xfrm>
          <a:solidFill>
            <a:schemeClr val="accent6">
              <a:lumMod val="75000"/>
            </a:schemeClr>
          </a:solidFill>
          <a:scene3d>
            <a:camera prst="orthographicFront">
              <a:rot lat="0" lon="0" rev="0"/>
            </a:camera>
            <a:lightRig rig="contrasting" dir="t">
              <a:rot lat="0" lon="0" rev="7800000"/>
            </a:lightRig>
          </a:scene3d>
        </p:grpSpPr>
        <p:sp>
          <p:nvSpPr>
            <p:cNvPr id="41" name="AutoShape 15"/>
            <p:cNvSpPr>
              <a:spLocks noChangeArrowheads="1"/>
            </p:cNvSpPr>
            <p:nvPr/>
          </p:nvSpPr>
          <p:spPr bwMode="auto">
            <a:xfrm rot="3600000">
              <a:off x="7776473" y="5116937"/>
              <a:ext cx="399816" cy="329709"/>
            </a:xfrm>
            <a:prstGeom prst="upArrow">
              <a:avLst>
                <a:gd name="adj1" fmla="val 52833"/>
                <a:gd name="adj2" fmla="val 45940"/>
              </a:avLst>
            </a:prstGeom>
            <a:grpFill/>
            <a:ln w="3175" cap="flat" cmpd="sng" algn="ctr">
              <a:noFill/>
              <a:prstDash val="solid"/>
            </a:ln>
            <a:effectLst/>
            <a:sp3d>
              <a:bevelT w="0" h="0"/>
            </a:sp3d>
            <a:extLst/>
          </p:spPr>
          <p:txBody>
            <a:bodyPr anchor="ctr"/>
            <a:lstStyle/>
            <a:p>
              <a:pPr algn="ctr" fontAlgn="base">
                <a:lnSpc>
                  <a:spcPct val="120000"/>
                </a:lnSpc>
                <a:spcBef>
                  <a:spcPct val="0"/>
                </a:spcBef>
                <a:spcAft>
                  <a:spcPct val="0"/>
                </a:spcAft>
                <a:defRPr/>
              </a:pPr>
              <a:endParaRPr lang="zh-CN" altLang="en-US" sz="1600" b="1" kern="0">
                <a:solidFill>
                  <a:sysClr val="window" lastClr="FFFFFF"/>
                </a:solidFill>
                <a:latin typeface="微软雅黑" pitchFamily="34" charset="-122"/>
                <a:ea typeface="微软雅黑" pitchFamily="34" charset="-122"/>
              </a:endParaRPr>
            </a:p>
          </p:txBody>
        </p:sp>
        <p:sp>
          <p:nvSpPr>
            <p:cNvPr id="42" name="Oval 7"/>
            <p:cNvSpPr>
              <a:spLocks noChangeArrowheads="1"/>
            </p:cNvSpPr>
            <p:nvPr/>
          </p:nvSpPr>
          <p:spPr bwMode="gray">
            <a:xfrm>
              <a:off x="8146806" y="4182183"/>
              <a:ext cx="1407165" cy="1367161"/>
            </a:xfrm>
            <a:prstGeom prst="ellipse">
              <a:avLst/>
            </a:prstGeom>
            <a:grpFill/>
            <a:ln w="9525" cap="rnd">
              <a:noFill/>
              <a:prstDash val="solid"/>
              <a:round/>
              <a:headEnd/>
              <a:tailEnd/>
            </a:ln>
            <a:effectLst/>
            <a:sp3d>
              <a:bevelT w="0" h="0"/>
            </a:sp3d>
            <a:extLst/>
          </p:spPr>
          <p:txBody>
            <a:bodyPr wrap="none" anchor="ctr"/>
            <a:lstStyle/>
            <a:p>
              <a:pPr>
                <a:defRPr/>
              </a:pPr>
              <a:endParaRPr lang="zh-CN" altLang="en-US" sz="1600" kern="0">
                <a:solidFill>
                  <a:sysClr val="windowText" lastClr="000000"/>
                </a:solidFill>
                <a:latin typeface="微软雅黑" pitchFamily="34" charset="-122"/>
                <a:ea typeface="微软雅黑" pitchFamily="34" charset="-122"/>
              </a:endParaRPr>
            </a:p>
          </p:txBody>
        </p:sp>
        <p:sp>
          <p:nvSpPr>
            <p:cNvPr id="43" name="TextBox 42"/>
            <p:cNvSpPr txBox="1"/>
            <p:nvPr/>
          </p:nvSpPr>
          <p:spPr>
            <a:xfrm>
              <a:off x="8295596" y="4687591"/>
              <a:ext cx="1127965" cy="356346"/>
            </a:xfrm>
            <a:prstGeom prst="rect">
              <a:avLst/>
            </a:prstGeom>
            <a:grpFill/>
            <a:ln w="9525" cap="rnd">
              <a:noFill/>
              <a:prstDash val="solid"/>
              <a:round/>
              <a:headEnd/>
              <a:tailEnd/>
            </a:ln>
            <a:effectLst/>
            <a:sp3d>
              <a:bevelT w="0" h="0"/>
            </a:sp3d>
          </p:spPr>
          <p:txBody>
            <a:bodyPr wrap="none" anchor="ctr"/>
            <a:lstStyle>
              <a:defPPr>
                <a:defRPr lang="zh-CN"/>
              </a:defPPr>
              <a:lvl1pPr>
                <a:defRPr kern="0">
                  <a:solidFill>
                    <a:sysClr val="windowText" lastClr="000000"/>
                  </a:solidFill>
                  <a:latin typeface="微软雅黑" pitchFamily="34" charset="-122"/>
                  <a:ea typeface="微软雅黑" pitchFamily="34" charset="-122"/>
                </a:defRPr>
              </a:lvl1pPr>
            </a:lstStyle>
            <a:p>
              <a:pPr lvl="0" algn="ctr">
                <a:lnSpc>
                  <a:spcPct val="120000"/>
                </a:lnSpc>
                <a:defRPr/>
              </a:pPr>
              <a:r>
                <a:rPr lang="zh-CN" altLang="en-US" sz="1600" dirty="0">
                  <a:solidFill>
                    <a:sysClr val="window" lastClr="FFFFFF"/>
                  </a:solidFill>
                </a:rPr>
                <a:t>文字内容</a:t>
              </a:r>
            </a:p>
          </p:txBody>
        </p:sp>
      </p:grpSp>
      <p:grpSp>
        <p:nvGrpSpPr>
          <p:cNvPr id="44" name="组合 43"/>
          <p:cNvGrpSpPr/>
          <p:nvPr/>
        </p:nvGrpSpPr>
        <p:grpSpPr>
          <a:xfrm>
            <a:off x="5339322" y="2267798"/>
            <a:ext cx="1100048" cy="1307306"/>
            <a:chOff x="7120950" y="3023731"/>
            <a:chExt cx="1467112" cy="1743074"/>
          </a:xfrm>
          <a:solidFill>
            <a:srgbClr val="8DC85C"/>
          </a:solidFill>
          <a:scene3d>
            <a:camera prst="orthographicFront">
              <a:rot lat="0" lon="0" rev="0"/>
            </a:camera>
            <a:lightRig rig="contrasting" dir="t">
              <a:rot lat="0" lon="0" rev="7800000"/>
            </a:lightRig>
          </a:scene3d>
        </p:grpSpPr>
        <p:sp>
          <p:nvSpPr>
            <p:cNvPr id="45" name="AutoShape 15"/>
            <p:cNvSpPr>
              <a:spLocks noChangeArrowheads="1"/>
            </p:cNvSpPr>
            <p:nvPr/>
          </p:nvSpPr>
          <p:spPr bwMode="auto">
            <a:xfrm rot="1800000">
              <a:off x="7120950" y="4437096"/>
              <a:ext cx="399816" cy="329709"/>
            </a:xfrm>
            <a:prstGeom prst="upArrow">
              <a:avLst>
                <a:gd name="adj1" fmla="val 52833"/>
                <a:gd name="adj2" fmla="val 45940"/>
              </a:avLst>
            </a:prstGeom>
            <a:grpFill/>
            <a:ln w="3175" cap="flat" cmpd="sng" algn="ctr">
              <a:noFill/>
              <a:prstDash val="solid"/>
            </a:ln>
            <a:effectLst/>
            <a:sp3d>
              <a:bevelT w="0" h="0"/>
            </a:sp3d>
            <a:extLst/>
          </p:spPr>
          <p:txBody>
            <a:bodyPr anchor="ctr"/>
            <a:lstStyle/>
            <a:p>
              <a:pPr algn="ctr" fontAlgn="base">
                <a:lnSpc>
                  <a:spcPct val="120000"/>
                </a:lnSpc>
                <a:spcBef>
                  <a:spcPct val="0"/>
                </a:spcBef>
                <a:spcAft>
                  <a:spcPct val="0"/>
                </a:spcAft>
                <a:defRPr/>
              </a:pPr>
              <a:endParaRPr lang="zh-CN" altLang="en-US" sz="1600" b="1" kern="0">
                <a:solidFill>
                  <a:sysClr val="window" lastClr="FFFFFF"/>
                </a:solidFill>
                <a:latin typeface="微软雅黑" pitchFamily="34" charset="-122"/>
                <a:ea typeface="微软雅黑" pitchFamily="34" charset="-122"/>
              </a:endParaRPr>
            </a:p>
          </p:txBody>
        </p:sp>
        <p:sp>
          <p:nvSpPr>
            <p:cNvPr id="46" name="Oval 7"/>
            <p:cNvSpPr>
              <a:spLocks noChangeArrowheads="1"/>
            </p:cNvSpPr>
            <p:nvPr/>
          </p:nvSpPr>
          <p:spPr bwMode="gray">
            <a:xfrm>
              <a:off x="7180897" y="3023731"/>
              <a:ext cx="1407165" cy="1367161"/>
            </a:xfrm>
            <a:prstGeom prst="ellipse">
              <a:avLst/>
            </a:prstGeom>
            <a:grpFill/>
            <a:ln w="9525" cap="rnd">
              <a:noFill/>
              <a:prstDash val="solid"/>
              <a:round/>
              <a:headEnd/>
              <a:tailEnd/>
            </a:ln>
            <a:effectLst/>
            <a:sp3d>
              <a:bevelT w="0" h="0"/>
            </a:sp3d>
            <a:extLst/>
          </p:spPr>
          <p:txBody>
            <a:bodyPr wrap="none" anchor="ctr"/>
            <a:lstStyle/>
            <a:p>
              <a:pPr>
                <a:defRPr/>
              </a:pPr>
              <a:endParaRPr lang="zh-CN" altLang="en-US" sz="1600" kern="0">
                <a:solidFill>
                  <a:sysClr val="windowText" lastClr="000000"/>
                </a:solidFill>
                <a:latin typeface="微软雅黑" pitchFamily="34" charset="-122"/>
                <a:ea typeface="微软雅黑" pitchFamily="34" charset="-122"/>
              </a:endParaRPr>
            </a:p>
          </p:txBody>
        </p:sp>
        <p:sp>
          <p:nvSpPr>
            <p:cNvPr id="47" name="TextBox 46"/>
            <p:cNvSpPr txBox="1"/>
            <p:nvPr/>
          </p:nvSpPr>
          <p:spPr>
            <a:xfrm>
              <a:off x="7329687" y="3529139"/>
              <a:ext cx="1127965" cy="356346"/>
            </a:xfrm>
            <a:prstGeom prst="rect">
              <a:avLst/>
            </a:prstGeom>
            <a:grpFill/>
            <a:ln w="9525" cap="rnd">
              <a:noFill/>
              <a:prstDash val="solid"/>
              <a:round/>
              <a:headEnd/>
              <a:tailEnd/>
            </a:ln>
            <a:effectLst/>
            <a:sp3d>
              <a:bevelT w="0" h="0"/>
            </a:sp3d>
          </p:spPr>
          <p:txBody>
            <a:bodyPr wrap="none" anchor="ctr"/>
            <a:lstStyle>
              <a:defPPr>
                <a:defRPr lang="zh-CN"/>
              </a:defPPr>
              <a:lvl1pPr>
                <a:defRPr kern="0">
                  <a:solidFill>
                    <a:sysClr val="windowText" lastClr="000000"/>
                  </a:solidFill>
                  <a:latin typeface="微软雅黑" pitchFamily="34" charset="-122"/>
                  <a:ea typeface="微软雅黑" pitchFamily="34" charset="-122"/>
                </a:defRPr>
              </a:lvl1pPr>
            </a:lstStyle>
            <a:p>
              <a:pPr lvl="0" algn="ctr">
                <a:lnSpc>
                  <a:spcPct val="120000"/>
                </a:lnSpc>
                <a:defRPr/>
              </a:pPr>
              <a:r>
                <a:rPr lang="zh-CN" altLang="en-US" sz="1600" dirty="0">
                  <a:solidFill>
                    <a:sysClr val="window" lastClr="FFFFFF"/>
                  </a:solidFill>
                </a:rPr>
                <a:t>文字内容</a:t>
              </a:r>
            </a:p>
          </p:txBody>
        </p:sp>
      </p:grpSp>
      <p:grpSp>
        <p:nvGrpSpPr>
          <p:cNvPr id="48" name="组合 47"/>
          <p:cNvGrpSpPr/>
          <p:nvPr/>
        </p:nvGrpSpPr>
        <p:grpSpPr>
          <a:xfrm>
            <a:off x="4303404" y="1914197"/>
            <a:ext cx="1055099" cy="1399859"/>
            <a:chOff x="5739366" y="2552263"/>
            <a:chExt cx="1407165" cy="1866478"/>
          </a:xfrm>
          <a:solidFill>
            <a:srgbClr val="EDAF36"/>
          </a:solidFill>
          <a:scene3d>
            <a:camera prst="orthographicFront">
              <a:rot lat="0" lon="0" rev="0"/>
            </a:camera>
            <a:lightRig rig="contrasting" dir="t">
              <a:rot lat="0" lon="0" rev="7800000"/>
            </a:lightRig>
          </a:scene3d>
        </p:grpSpPr>
        <p:sp>
          <p:nvSpPr>
            <p:cNvPr id="49" name="AutoShape 15"/>
            <p:cNvSpPr>
              <a:spLocks noChangeArrowheads="1"/>
            </p:cNvSpPr>
            <p:nvPr/>
          </p:nvSpPr>
          <p:spPr bwMode="auto">
            <a:xfrm>
              <a:off x="6278094" y="4089032"/>
              <a:ext cx="399816" cy="329709"/>
            </a:xfrm>
            <a:prstGeom prst="upArrow">
              <a:avLst>
                <a:gd name="adj1" fmla="val 52833"/>
                <a:gd name="adj2" fmla="val 45940"/>
              </a:avLst>
            </a:prstGeom>
            <a:grpFill/>
            <a:ln w="3175" cap="flat" cmpd="sng" algn="ctr">
              <a:noFill/>
              <a:prstDash val="solid"/>
            </a:ln>
            <a:effectLst/>
            <a:sp3d>
              <a:bevelT w="0" h="0"/>
            </a:sp3d>
            <a:extLst/>
          </p:spPr>
          <p:txBody>
            <a:bodyPr anchor="ctr"/>
            <a:lstStyle/>
            <a:p>
              <a:pPr algn="ctr" fontAlgn="base">
                <a:lnSpc>
                  <a:spcPct val="120000"/>
                </a:lnSpc>
                <a:spcBef>
                  <a:spcPct val="0"/>
                </a:spcBef>
                <a:spcAft>
                  <a:spcPct val="0"/>
                </a:spcAft>
                <a:defRPr/>
              </a:pPr>
              <a:endParaRPr lang="zh-CN" altLang="en-US" sz="1600" b="1" kern="0">
                <a:solidFill>
                  <a:sysClr val="window" lastClr="FFFFFF"/>
                </a:solidFill>
                <a:latin typeface="微软雅黑" pitchFamily="34" charset="-122"/>
                <a:ea typeface="微软雅黑" pitchFamily="34" charset="-122"/>
              </a:endParaRPr>
            </a:p>
          </p:txBody>
        </p:sp>
        <p:sp>
          <p:nvSpPr>
            <p:cNvPr id="50" name="Oval 7"/>
            <p:cNvSpPr>
              <a:spLocks noChangeArrowheads="1"/>
            </p:cNvSpPr>
            <p:nvPr/>
          </p:nvSpPr>
          <p:spPr bwMode="gray">
            <a:xfrm>
              <a:off x="5739366" y="2552263"/>
              <a:ext cx="1407165" cy="1367161"/>
            </a:xfrm>
            <a:prstGeom prst="ellipse">
              <a:avLst/>
            </a:prstGeom>
            <a:grpFill/>
            <a:ln w="9525" cap="rnd">
              <a:noFill/>
              <a:prstDash val="solid"/>
              <a:round/>
              <a:headEnd/>
              <a:tailEnd/>
            </a:ln>
            <a:effectLst/>
            <a:sp3d>
              <a:bevelT w="0" h="0"/>
            </a:sp3d>
            <a:extLst/>
          </p:spPr>
          <p:txBody>
            <a:bodyPr wrap="none" anchor="ctr"/>
            <a:lstStyle/>
            <a:p>
              <a:pPr>
                <a:defRPr/>
              </a:pPr>
              <a:endParaRPr lang="zh-CN" altLang="en-US" sz="1600" kern="0">
                <a:solidFill>
                  <a:sysClr val="windowText" lastClr="000000"/>
                </a:solidFill>
                <a:latin typeface="微软雅黑" pitchFamily="34" charset="-122"/>
                <a:ea typeface="微软雅黑" pitchFamily="34" charset="-122"/>
              </a:endParaRPr>
            </a:p>
          </p:txBody>
        </p:sp>
        <p:sp>
          <p:nvSpPr>
            <p:cNvPr id="51" name="TextBox 50"/>
            <p:cNvSpPr txBox="1"/>
            <p:nvPr/>
          </p:nvSpPr>
          <p:spPr>
            <a:xfrm>
              <a:off x="5888156" y="3057671"/>
              <a:ext cx="1127965" cy="356346"/>
            </a:xfrm>
            <a:prstGeom prst="rect">
              <a:avLst/>
            </a:prstGeom>
            <a:grpFill/>
            <a:ln w="9525" cap="rnd">
              <a:noFill/>
              <a:prstDash val="solid"/>
              <a:round/>
              <a:headEnd/>
              <a:tailEnd/>
            </a:ln>
            <a:effectLst/>
            <a:sp3d>
              <a:bevelT w="0" h="0"/>
            </a:sp3d>
          </p:spPr>
          <p:txBody>
            <a:bodyPr wrap="none" anchor="ctr"/>
            <a:lstStyle>
              <a:defPPr>
                <a:defRPr lang="zh-CN"/>
              </a:defPPr>
              <a:lvl1pPr>
                <a:defRPr kern="0">
                  <a:solidFill>
                    <a:sysClr val="windowText" lastClr="000000"/>
                  </a:solidFill>
                  <a:latin typeface="微软雅黑" pitchFamily="34" charset="-122"/>
                  <a:ea typeface="微软雅黑" pitchFamily="34" charset="-122"/>
                </a:defRPr>
              </a:lvl1pPr>
            </a:lstStyle>
            <a:p>
              <a:pPr lvl="0" algn="ctr">
                <a:lnSpc>
                  <a:spcPct val="120000"/>
                </a:lnSpc>
                <a:defRPr/>
              </a:pPr>
              <a:r>
                <a:rPr lang="zh-CN" altLang="en-US" sz="1600" dirty="0">
                  <a:solidFill>
                    <a:sysClr val="window" lastClr="FFFFFF"/>
                  </a:solidFill>
                </a:rPr>
                <a:t>文字内容</a:t>
              </a:r>
            </a:p>
          </p:txBody>
        </p:sp>
      </p:grpSp>
      <p:grpSp>
        <p:nvGrpSpPr>
          <p:cNvPr id="53" name="组合 52"/>
          <p:cNvGrpSpPr/>
          <p:nvPr/>
        </p:nvGrpSpPr>
        <p:grpSpPr>
          <a:xfrm>
            <a:off x="3222538" y="2267798"/>
            <a:ext cx="1100048" cy="1307306"/>
            <a:chOff x="4297836" y="3023731"/>
            <a:chExt cx="1467112" cy="1743074"/>
          </a:xfrm>
          <a:solidFill>
            <a:srgbClr val="48AFBA"/>
          </a:solidFill>
          <a:scene3d>
            <a:camera prst="orthographicFront">
              <a:rot lat="0" lon="0" rev="0"/>
            </a:camera>
            <a:lightRig rig="contrasting" dir="t">
              <a:rot lat="0" lon="0" rev="7800000"/>
            </a:lightRig>
          </a:scene3d>
        </p:grpSpPr>
        <p:sp>
          <p:nvSpPr>
            <p:cNvPr id="54" name="AutoShape 15"/>
            <p:cNvSpPr>
              <a:spLocks noChangeArrowheads="1"/>
            </p:cNvSpPr>
            <p:nvPr/>
          </p:nvSpPr>
          <p:spPr bwMode="auto">
            <a:xfrm rot="19800000">
              <a:off x="5365132" y="4437096"/>
              <a:ext cx="399816" cy="329709"/>
            </a:xfrm>
            <a:prstGeom prst="upArrow">
              <a:avLst>
                <a:gd name="adj1" fmla="val 52833"/>
                <a:gd name="adj2" fmla="val 45940"/>
              </a:avLst>
            </a:prstGeom>
            <a:grpFill/>
            <a:ln w="3175" cap="flat" cmpd="sng" algn="ctr">
              <a:noFill/>
              <a:prstDash val="solid"/>
            </a:ln>
            <a:effectLst/>
            <a:sp3d>
              <a:bevelT w="0" h="0"/>
            </a:sp3d>
            <a:extLst/>
          </p:spPr>
          <p:txBody>
            <a:bodyPr anchor="ctr"/>
            <a:lstStyle/>
            <a:p>
              <a:pPr algn="ctr" fontAlgn="base">
                <a:lnSpc>
                  <a:spcPct val="120000"/>
                </a:lnSpc>
                <a:spcBef>
                  <a:spcPct val="0"/>
                </a:spcBef>
                <a:spcAft>
                  <a:spcPct val="0"/>
                </a:spcAft>
                <a:defRPr/>
              </a:pPr>
              <a:endParaRPr lang="zh-CN" altLang="en-US" sz="1600" b="1" kern="0">
                <a:solidFill>
                  <a:sysClr val="window" lastClr="FFFFFF"/>
                </a:solidFill>
                <a:latin typeface="微软雅黑" pitchFamily="34" charset="-122"/>
                <a:ea typeface="微软雅黑" pitchFamily="34" charset="-122"/>
              </a:endParaRPr>
            </a:p>
          </p:txBody>
        </p:sp>
        <p:grpSp>
          <p:nvGrpSpPr>
            <p:cNvPr id="55" name="组合 54"/>
            <p:cNvGrpSpPr/>
            <p:nvPr/>
          </p:nvGrpSpPr>
          <p:grpSpPr>
            <a:xfrm>
              <a:off x="4297836" y="3023731"/>
              <a:ext cx="1407165" cy="1367161"/>
              <a:chOff x="4297836" y="3023731"/>
              <a:chExt cx="1407165" cy="1367161"/>
            </a:xfrm>
            <a:grpFill/>
          </p:grpSpPr>
          <p:sp>
            <p:nvSpPr>
              <p:cNvPr id="56" name="Oval 7"/>
              <p:cNvSpPr>
                <a:spLocks noChangeArrowheads="1"/>
              </p:cNvSpPr>
              <p:nvPr/>
            </p:nvSpPr>
            <p:spPr bwMode="gray">
              <a:xfrm>
                <a:off x="4297836" y="3023731"/>
                <a:ext cx="1407165" cy="1367161"/>
              </a:xfrm>
              <a:prstGeom prst="ellipse">
                <a:avLst/>
              </a:prstGeom>
              <a:grpFill/>
              <a:ln w="9525" cap="rnd">
                <a:noFill/>
                <a:prstDash val="solid"/>
                <a:round/>
                <a:headEnd/>
                <a:tailEnd/>
              </a:ln>
              <a:effectLst/>
              <a:sp3d>
                <a:bevelT w="0" h="0"/>
              </a:sp3d>
              <a:extLst/>
            </p:spPr>
            <p:txBody>
              <a:bodyPr wrap="none" anchor="ctr"/>
              <a:lstStyle/>
              <a:p>
                <a:pPr>
                  <a:defRPr/>
                </a:pPr>
                <a:endParaRPr lang="zh-CN" altLang="en-US" sz="1600" kern="0">
                  <a:solidFill>
                    <a:sysClr val="windowText" lastClr="000000"/>
                  </a:solidFill>
                  <a:latin typeface="微软雅黑" pitchFamily="34" charset="-122"/>
                  <a:ea typeface="微软雅黑" pitchFamily="34" charset="-122"/>
                </a:endParaRPr>
              </a:p>
            </p:txBody>
          </p:sp>
          <p:sp>
            <p:nvSpPr>
              <p:cNvPr id="57" name="TextBox 56"/>
              <p:cNvSpPr txBox="1"/>
              <p:nvPr/>
            </p:nvSpPr>
            <p:spPr>
              <a:xfrm>
                <a:off x="4446626" y="3478536"/>
                <a:ext cx="1127965" cy="457549"/>
              </a:xfrm>
              <a:prstGeom prst="rect">
                <a:avLst/>
              </a:prstGeom>
              <a:grpFill/>
              <a:ln w="9525" cap="rnd">
                <a:noFill/>
                <a:prstDash val="solid"/>
                <a:round/>
                <a:headEnd/>
                <a:tailEnd/>
              </a:ln>
              <a:effectLst/>
              <a:sp3d>
                <a:bevelT w="0" h="0"/>
              </a:sp3d>
            </p:spPr>
            <p:txBody>
              <a:bodyPr wrap="none" anchor="ctr"/>
              <a:lstStyle>
                <a:defPPr>
                  <a:defRPr lang="zh-CN"/>
                </a:defPPr>
                <a:lvl1pPr>
                  <a:defRPr kern="0">
                    <a:solidFill>
                      <a:sysClr val="windowText" lastClr="000000"/>
                    </a:solidFill>
                    <a:latin typeface="微软雅黑" pitchFamily="34" charset="-122"/>
                    <a:ea typeface="微软雅黑" pitchFamily="34" charset="-122"/>
                  </a:defRPr>
                </a:lvl1pPr>
              </a:lstStyle>
              <a:p>
                <a:pPr lvl="0" algn="ctr">
                  <a:lnSpc>
                    <a:spcPct val="120000"/>
                  </a:lnSpc>
                  <a:defRPr/>
                </a:pPr>
                <a:r>
                  <a:rPr lang="zh-CN" altLang="en-US" sz="1600" dirty="0">
                    <a:solidFill>
                      <a:sysClr val="window" lastClr="FFFFFF"/>
                    </a:solidFill>
                  </a:rPr>
                  <a:t>文字内容</a:t>
                </a:r>
              </a:p>
            </p:txBody>
          </p:sp>
        </p:grpSp>
      </p:grpSp>
      <p:grpSp>
        <p:nvGrpSpPr>
          <p:cNvPr id="58" name="组合 57"/>
          <p:cNvGrpSpPr/>
          <p:nvPr/>
        </p:nvGrpSpPr>
        <p:grpSpPr>
          <a:xfrm>
            <a:off x="2498666" y="3136638"/>
            <a:ext cx="1306121" cy="1025371"/>
            <a:chOff x="3332423" y="4182183"/>
            <a:chExt cx="1741948" cy="1367161"/>
          </a:xfrm>
          <a:solidFill>
            <a:srgbClr val="EF605E"/>
          </a:solidFill>
          <a:scene3d>
            <a:camera prst="orthographicFront">
              <a:rot lat="0" lon="0" rev="0"/>
            </a:camera>
            <a:lightRig rig="contrasting" dir="t">
              <a:rot lat="0" lon="0" rev="7800000"/>
            </a:lightRig>
          </a:scene3d>
        </p:grpSpPr>
        <p:sp>
          <p:nvSpPr>
            <p:cNvPr id="59" name="AutoShape 15"/>
            <p:cNvSpPr>
              <a:spLocks noChangeArrowheads="1"/>
            </p:cNvSpPr>
            <p:nvPr/>
          </p:nvSpPr>
          <p:spPr bwMode="auto">
            <a:xfrm rot="18000000">
              <a:off x="4709609" y="5116937"/>
              <a:ext cx="399816" cy="329709"/>
            </a:xfrm>
            <a:prstGeom prst="upArrow">
              <a:avLst>
                <a:gd name="adj1" fmla="val 52833"/>
                <a:gd name="adj2" fmla="val 45940"/>
              </a:avLst>
            </a:prstGeom>
            <a:grpFill/>
            <a:ln w="3175" cap="flat" cmpd="sng" algn="ctr">
              <a:noFill/>
              <a:prstDash val="solid"/>
            </a:ln>
            <a:effectLst/>
            <a:sp3d>
              <a:bevelT w="0" h="0"/>
            </a:sp3d>
            <a:extLst/>
          </p:spPr>
          <p:txBody>
            <a:bodyPr anchor="ctr"/>
            <a:lstStyle/>
            <a:p>
              <a:pPr algn="ctr" fontAlgn="base">
                <a:lnSpc>
                  <a:spcPct val="120000"/>
                </a:lnSpc>
                <a:spcBef>
                  <a:spcPct val="0"/>
                </a:spcBef>
                <a:spcAft>
                  <a:spcPct val="0"/>
                </a:spcAft>
                <a:defRPr/>
              </a:pPr>
              <a:endParaRPr lang="zh-CN" altLang="en-US" sz="1600" b="1" kern="0">
                <a:solidFill>
                  <a:sysClr val="window" lastClr="FFFFFF"/>
                </a:solidFill>
                <a:latin typeface="微软雅黑" pitchFamily="34" charset="-122"/>
                <a:ea typeface="微软雅黑" pitchFamily="34" charset="-122"/>
              </a:endParaRPr>
            </a:p>
          </p:txBody>
        </p:sp>
        <p:grpSp>
          <p:nvGrpSpPr>
            <p:cNvPr id="60" name="组合 59"/>
            <p:cNvGrpSpPr/>
            <p:nvPr/>
          </p:nvGrpSpPr>
          <p:grpSpPr>
            <a:xfrm>
              <a:off x="3332423" y="4182183"/>
              <a:ext cx="1407165" cy="1367161"/>
              <a:chOff x="3332423" y="4182183"/>
              <a:chExt cx="1407165" cy="1367161"/>
            </a:xfrm>
            <a:grpFill/>
          </p:grpSpPr>
          <p:sp>
            <p:nvSpPr>
              <p:cNvPr id="61" name="Oval 7"/>
              <p:cNvSpPr>
                <a:spLocks noChangeArrowheads="1"/>
              </p:cNvSpPr>
              <p:nvPr/>
            </p:nvSpPr>
            <p:spPr bwMode="gray">
              <a:xfrm>
                <a:off x="3332423" y="4182183"/>
                <a:ext cx="1407165" cy="1367161"/>
              </a:xfrm>
              <a:prstGeom prst="ellipse">
                <a:avLst/>
              </a:prstGeom>
              <a:grpFill/>
              <a:ln w="9525" cap="rnd">
                <a:noFill/>
                <a:prstDash val="solid"/>
                <a:round/>
                <a:headEnd/>
                <a:tailEnd/>
              </a:ln>
              <a:effectLst/>
              <a:sp3d>
                <a:bevelT w="0" h="0"/>
              </a:sp3d>
              <a:extLst/>
            </p:spPr>
            <p:txBody>
              <a:bodyPr wrap="none" anchor="ctr"/>
              <a:lstStyle/>
              <a:p>
                <a:pPr>
                  <a:defRPr/>
                </a:pPr>
                <a:endParaRPr lang="zh-CN" altLang="en-US" sz="1600" kern="0">
                  <a:solidFill>
                    <a:sysClr val="windowText" lastClr="000000"/>
                  </a:solidFill>
                  <a:latin typeface="微软雅黑" pitchFamily="34" charset="-122"/>
                  <a:ea typeface="微软雅黑" pitchFamily="34" charset="-122"/>
                </a:endParaRPr>
              </a:p>
            </p:txBody>
          </p:sp>
          <p:sp>
            <p:nvSpPr>
              <p:cNvPr id="62" name="TextBox 61"/>
              <p:cNvSpPr txBox="1"/>
              <p:nvPr/>
            </p:nvSpPr>
            <p:spPr>
              <a:xfrm>
                <a:off x="3481213" y="4704275"/>
                <a:ext cx="1127965" cy="322976"/>
              </a:xfrm>
              <a:prstGeom prst="rect">
                <a:avLst/>
              </a:prstGeom>
              <a:grpFill/>
              <a:ln w="9525" cap="rnd">
                <a:noFill/>
                <a:prstDash val="solid"/>
                <a:round/>
                <a:headEnd/>
                <a:tailEnd/>
              </a:ln>
              <a:effectLst/>
              <a:sp3d>
                <a:bevelT w="0" h="0"/>
              </a:sp3d>
            </p:spPr>
            <p:txBody>
              <a:bodyPr wrap="none" anchor="ctr"/>
              <a:lstStyle>
                <a:defPPr>
                  <a:defRPr lang="zh-CN"/>
                </a:defPPr>
                <a:lvl1pPr>
                  <a:defRPr kern="0">
                    <a:solidFill>
                      <a:sysClr val="windowText" lastClr="000000"/>
                    </a:solidFill>
                    <a:latin typeface="微软雅黑" pitchFamily="34" charset="-122"/>
                    <a:ea typeface="微软雅黑" pitchFamily="34" charset="-122"/>
                  </a:defRPr>
                </a:lvl1pPr>
              </a:lstStyle>
              <a:p>
                <a:pPr lvl="0" algn="ctr">
                  <a:lnSpc>
                    <a:spcPct val="120000"/>
                  </a:lnSpc>
                  <a:defRPr/>
                </a:pPr>
                <a:r>
                  <a:rPr lang="zh-CN" altLang="en-US" sz="1600" dirty="0">
                    <a:solidFill>
                      <a:sysClr val="window" lastClr="FFFFFF"/>
                    </a:solidFill>
                  </a:rPr>
                  <a:t>文字内容</a:t>
                </a:r>
              </a:p>
            </p:txBody>
          </p:sp>
        </p:grpSp>
      </p:grpSp>
      <p:sp>
        <p:nvSpPr>
          <p:cNvPr id="63" name="Text Box 44"/>
          <p:cNvSpPr txBox="1">
            <a:spLocks noChangeArrowheads="1"/>
          </p:cNvSpPr>
          <p:nvPr/>
        </p:nvSpPr>
        <p:spPr bwMode="auto">
          <a:xfrm>
            <a:off x="1548816" y="1005576"/>
            <a:ext cx="6317057" cy="650929"/>
          </a:xfrm>
          <a:prstGeom prst="rect">
            <a:avLst/>
          </a:prstGeom>
          <a:noFill/>
          <a:ln>
            <a:noFill/>
          </a:ln>
          <a:effectLst/>
          <a:extLst>
            <a:ext uri="{909E8E84-426E-40DD-AFC4-6F175D3DCCD1}">
              <a14:hiddenFill xmlns:a14="http://schemas.microsoft.com/office/drawing/2010/main" xmlns="">
                <a:solidFill>
                  <a:srgbClr val="FFFFFF">
                    <a:alpha val="30000"/>
                  </a:srgbClr>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562" tIns="34281" rIns="68562" bIns="34281">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pitchFamily="34" charset="0"/>
                <a:ea typeface="宋体" pitchFamily="2" charset="-122"/>
              </a:defRPr>
            </a:lvl2pPr>
            <a:lvl3pPr defTabSz="720725" eaLnBrk="0" hangingPunct="0">
              <a:defRPr sz="1600">
                <a:latin typeface="Arial" pitchFamily="34" charset="0"/>
                <a:ea typeface="宋体" pitchFamily="2" charset="-122"/>
              </a:defRPr>
            </a:lvl3pPr>
            <a:lvl4pPr defTabSz="720725" eaLnBrk="0" hangingPunct="0">
              <a:defRPr sz="1600">
                <a:latin typeface="Arial" pitchFamily="34" charset="0"/>
                <a:ea typeface="宋体" pitchFamily="2" charset="-122"/>
              </a:defRPr>
            </a:lvl4pPr>
            <a:lvl5pPr defTabSz="720725" eaLnBrk="0" hangingPunct="0">
              <a:defRPr sz="1600">
                <a:latin typeface="Arial" pitchFamily="34" charset="0"/>
                <a:ea typeface="宋体" pitchFamily="2" charset="-122"/>
              </a:defRPr>
            </a:lvl5pPr>
            <a:lvl6pPr defTabSz="720725" eaLnBrk="0" fontAlgn="base" hangingPunct="0">
              <a:spcBef>
                <a:spcPct val="0"/>
              </a:spcBef>
              <a:spcAft>
                <a:spcPct val="0"/>
              </a:spcAft>
              <a:defRPr sz="1600">
                <a:latin typeface="Arial" pitchFamily="34" charset="0"/>
                <a:ea typeface="宋体" pitchFamily="2" charset="-122"/>
              </a:defRPr>
            </a:lvl6pPr>
            <a:lvl7pPr defTabSz="720725" eaLnBrk="0" fontAlgn="base" hangingPunct="0">
              <a:spcBef>
                <a:spcPct val="0"/>
              </a:spcBef>
              <a:spcAft>
                <a:spcPct val="0"/>
              </a:spcAft>
              <a:defRPr sz="1600">
                <a:latin typeface="Arial" pitchFamily="34" charset="0"/>
                <a:ea typeface="宋体" pitchFamily="2" charset="-122"/>
              </a:defRPr>
            </a:lvl7pPr>
            <a:lvl8pPr defTabSz="720725" eaLnBrk="0" fontAlgn="base" hangingPunct="0">
              <a:spcBef>
                <a:spcPct val="0"/>
              </a:spcBef>
              <a:spcAft>
                <a:spcPct val="0"/>
              </a:spcAft>
              <a:defRPr sz="1600">
                <a:latin typeface="Arial" pitchFamily="34" charset="0"/>
                <a:ea typeface="宋体" pitchFamily="2" charset="-122"/>
              </a:defRPr>
            </a:lvl8pPr>
            <a:lvl9pPr defTabSz="720725" eaLnBrk="0" fontAlgn="base" hangingPunct="0">
              <a:spcBef>
                <a:spcPct val="0"/>
              </a:spcBef>
              <a:spcAft>
                <a:spcPct val="0"/>
              </a:spcAft>
              <a:defRPr sz="1600">
                <a:latin typeface="Arial" pitchFamily="34" charset="0"/>
                <a:ea typeface="宋体" pitchFamily="2" charset="-122"/>
              </a:defRPr>
            </a:lvl9pPr>
          </a:lstStyle>
          <a:p>
            <a:r>
              <a:rPr lang="zh-CN" altLang="en-US" sz="1400" dirty="0" smtClean="0">
                <a:solidFill>
                  <a:schemeClr val="tx1"/>
                </a:solidFill>
              </a:rPr>
              <a:t>单击此处添加文本内容单击此处添加文本内容单击此处添加文本内容单击此处添加文本内容单击此处添加文本内容</a:t>
            </a:r>
            <a:endParaRPr lang="en-US" altLang="zh-CN" sz="1400" dirty="0">
              <a:solidFill>
                <a:schemeClr val="tx1"/>
              </a:solidFill>
            </a:endParaRPr>
          </a:p>
        </p:txBody>
      </p:sp>
    </p:spTree>
    <p:extLst>
      <p:ext uri="{BB962C8B-B14F-4D97-AF65-F5344CB8AC3E}">
        <p14:creationId xmlns:p14="http://schemas.microsoft.com/office/powerpoint/2010/main" xmlns="" val="3138640207"/>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par>
                                <p:cTn id="8" presetID="2" presetClass="entr" presetSubtype="4"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 calcmode="lin" valueType="num">
                                      <p:cBhvr additive="base">
                                        <p:cTn id="10" dur="500" fill="hold"/>
                                        <p:tgtEl>
                                          <p:spTgt spid="37"/>
                                        </p:tgtEl>
                                        <p:attrNameLst>
                                          <p:attrName>ppt_x</p:attrName>
                                        </p:attrNameLst>
                                      </p:cBhvr>
                                      <p:tavLst>
                                        <p:tav tm="0">
                                          <p:val>
                                            <p:strVal val="#ppt_x"/>
                                          </p:val>
                                        </p:tav>
                                        <p:tav tm="100000">
                                          <p:val>
                                            <p:strVal val="#ppt_x"/>
                                          </p:val>
                                        </p:tav>
                                      </p:tavLst>
                                    </p:anim>
                                    <p:anim calcmode="lin" valueType="num">
                                      <p:cBhvr additive="base">
                                        <p:cTn id="11" dur="500" fill="hold"/>
                                        <p:tgtEl>
                                          <p:spTgt spid="37"/>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tgtEl>
                                          <p:spTgt spid="5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childTnLst>
                          </p:cTn>
                        </p:par>
                        <p:par>
                          <p:cTn id="32" fill="hold">
                            <p:stCondLst>
                              <p:cond delay="3500"/>
                            </p:stCondLst>
                            <p:childTnLst>
                              <p:par>
                                <p:cTn id="33" presetID="41" presetClass="entr" presetSubtype="0" fill="hold" grpId="0" nodeType="afterEffect">
                                  <p:stCondLst>
                                    <p:cond delay="0"/>
                                  </p:stCondLst>
                                  <p:iterate type="lt">
                                    <p:tmPct val="10000"/>
                                  </p:iterate>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36" dur="500" fill="hold"/>
                                        <p:tgtEl>
                                          <p:spTgt spid="63"/>
                                        </p:tgtEl>
                                        <p:attrNameLst>
                                          <p:attrName>ppt_y</p:attrName>
                                        </p:attrNameLst>
                                      </p:cBhvr>
                                      <p:tavLst>
                                        <p:tav tm="0">
                                          <p:val>
                                            <p:strVal val="#ppt_y"/>
                                          </p:val>
                                        </p:tav>
                                        <p:tav tm="100000">
                                          <p:val>
                                            <p:strVal val="#ppt_y"/>
                                          </p:val>
                                        </p:tav>
                                      </p:tavLst>
                                    </p:anim>
                                    <p:anim calcmode="lin" valueType="num">
                                      <p:cBhvr>
                                        <p:cTn id="37" dur="50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38" dur="50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39" dur="500" tmFilter="0,0; .5, 1; 1, 1"/>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6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27784" y="1707654"/>
            <a:ext cx="4697384" cy="707886"/>
          </a:xfrm>
          <a:prstGeom prst="rect">
            <a:avLst/>
          </a:prstGeom>
          <a:noFill/>
        </p:spPr>
        <p:txBody>
          <a:bodyPr wrap="square" rtlCol="0">
            <a:spAutoFit/>
          </a:bodyPr>
          <a:lstStyle/>
          <a:p>
            <a:pPr algn="ctr"/>
            <a:r>
              <a:rPr lang="zh-CN" altLang="en-US" sz="4000" b="1" dirty="0" smtClean="0">
                <a:latin typeface="微软雅黑" pitchFamily="34" charset="-122"/>
                <a:ea typeface="微软雅黑" pitchFamily="34" charset="-122"/>
              </a:rPr>
              <a:t>感谢您的欣赏！</a:t>
            </a:r>
            <a:endParaRPr lang="zh-CN" altLang="en-US" sz="4000" b="1" dirty="0">
              <a:latin typeface="微软雅黑" pitchFamily="34" charset="-122"/>
              <a:ea typeface="微软雅黑" pitchFamily="34" charset="-122"/>
            </a:endParaRPr>
          </a:p>
        </p:txBody>
      </p:sp>
    </p:spTree>
    <p:extLst>
      <p:ext uri="{BB962C8B-B14F-4D97-AF65-F5344CB8AC3E}">
        <p14:creationId xmlns:p14="http://schemas.microsoft.com/office/powerpoint/2010/main" xmlns="" val="1952994124"/>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12"/>
          <p:cNvSpPr txBox="1">
            <a:spLocks noChangeArrowheads="1"/>
          </p:cNvSpPr>
          <p:nvPr/>
        </p:nvSpPr>
        <p:spPr bwMode="auto">
          <a:xfrm>
            <a:off x="377794" y="125262"/>
            <a:ext cx="31891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Font typeface="Arial" charset="0"/>
              <a:buChar char="»"/>
              <a:defRPr sz="2000">
                <a:solidFill>
                  <a:schemeClr val="tx1"/>
                </a:solidFill>
                <a:latin typeface="Calibri" pitchFamily="34" charset="0"/>
                <a:ea typeface="宋体" pitchFamily="2" charset="-122"/>
              </a:defRPr>
            </a:lvl6pPr>
            <a:lvl7pPr eaLnBrk="0" fontAlgn="base" hangingPunct="0">
              <a:spcAft>
                <a:spcPct val="0"/>
              </a:spcAft>
              <a:buFont typeface="Arial" charset="0"/>
              <a:buChar char="»"/>
              <a:defRPr sz="2000">
                <a:solidFill>
                  <a:schemeClr val="tx1"/>
                </a:solidFill>
                <a:latin typeface="Calibri" pitchFamily="34" charset="0"/>
                <a:ea typeface="宋体" pitchFamily="2" charset="-122"/>
              </a:defRPr>
            </a:lvl7pPr>
            <a:lvl8pPr eaLnBrk="0" fontAlgn="base" hangingPunct="0">
              <a:spcAft>
                <a:spcPct val="0"/>
              </a:spcAft>
              <a:buFont typeface="Arial" charset="0"/>
              <a:buChar char="»"/>
              <a:defRPr sz="2000">
                <a:solidFill>
                  <a:schemeClr val="tx1"/>
                </a:solidFill>
                <a:latin typeface="Calibri" pitchFamily="34" charset="0"/>
                <a:ea typeface="宋体" pitchFamily="2" charset="-122"/>
              </a:defRPr>
            </a:lvl8pPr>
            <a:lvl9pPr eaLnBrk="0" fontAlgn="base" hangingPunct="0">
              <a:spcAft>
                <a:spcPct val="0"/>
              </a:spcAft>
              <a:buFont typeface="Arial" charset="0"/>
              <a:buChar char="»"/>
              <a:defRPr sz="2000">
                <a:solidFill>
                  <a:schemeClr val="tx1"/>
                </a:solidFill>
                <a:latin typeface="Calibri" pitchFamily="34" charset="0"/>
                <a:ea typeface="宋体" pitchFamily="2" charset="-122"/>
              </a:defRPr>
            </a:lvl9pPr>
          </a:lstStyle>
          <a:p>
            <a:r>
              <a:rPr lang="zh-CN" altLang="en-US" sz="2000" b="1" dirty="0" smtClean="0">
                <a:latin typeface="微软雅黑" pitchFamily="34" charset="-122"/>
                <a:ea typeface="微软雅黑" pitchFamily="34" charset="-122"/>
              </a:rPr>
              <a:t>单击此处添加标题内容</a:t>
            </a:r>
            <a:endParaRPr lang="zh-CN" altLang="en-US" sz="2000" b="1" dirty="0">
              <a:latin typeface="微软雅黑" pitchFamily="34" charset="-122"/>
              <a:ea typeface="微软雅黑" pitchFamily="34" charset="-122"/>
            </a:endParaRPr>
          </a:p>
        </p:txBody>
      </p:sp>
      <p:grpSp>
        <p:nvGrpSpPr>
          <p:cNvPr id="3" name="组合 2"/>
          <p:cNvGrpSpPr/>
          <p:nvPr/>
        </p:nvGrpSpPr>
        <p:grpSpPr>
          <a:xfrm>
            <a:off x="1171914" y="2911136"/>
            <a:ext cx="4028438" cy="1230931"/>
            <a:chOff x="1171914" y="2911136"/>
            <a:chExt cx="4028438" cy="1230931"/>
          </a:xfrm>
        </p:grpSpPr>
        <p:sp>
          <p:nvSpPr>
            <p:cNvPr id="24" name="椭圆 6"/>
            <p:cNvSpPr/>
            <p:nvPr/>
          </p:nvSpPr>
          <p:spPr>
            <a:xfrm>
              <a:off x="1171914" y="2911136"/>
              <a:ext cx="4028438" cy="1207848"/>
            </a:xfrm>
            <a:custGeom>
              <a:avLst/>
              <a:gdLst/>
              <a:ahLst/>
              <a:cxnLst/>
              <a:rect l="l" t="t" r="r" b="b"/>
              <a:pathLst>
                <a:path w="5372650" h="1610464">
                  <a:moveTo>
                    <a:pt x="2686326" y="64479"/>
                  </a:moveTo>
                  <a:cubicBezTo>
                    <a:pt x="1357596" y="64479"/>
                    <a:pt x="280448" y="329962"/>
                    <a:pt x="280448" y="657452"/>
                  </a:cubicBezTo>
                  <a:cubicBezTo>
                    <a:pt x="280448" y="984942"/>
                    <a:pt x="1357596" y="1250425"/>
                    <a:pt x="2686326" y="1250425"/>
                  </a:cubicBezTo>
                  <a:cubicBezTo>
                    <a:pt x="4015056" y="1250425"/>
                    <a:pt x="5092204" y="984942"/>
                    <a:pt x="5092204" y="657452"/>
                  </a:cubicBezTo>
                  <a:cubicBezTo>
                    <a:pt x="5092204" y="329962"/>
                    <a:pt x="4015056" y="64479"/>
                    <a:pt x="2686326" y="64479"/>
                  </a:cubicBezTo>
                  <a:close/>
                  <a:moveTo>
                    <a:pt x="2686325" y="0"/>
                  </a:moveTo>
                  <a:cubicBezTo>
                    <a:pt x="4169941" y="0"/>
                    <a:pt x="5372650" y="360515"/>
                    <a:pt x="5372650" y="805232"/>
                  </a:cubicBezTo>
                  <a:cubicBezTo>
                    <a:pt x="5372650" y="1249949"/>
                    <a:pt x="4169941" y="1610464"/>
                    <a:pt x="2686325" y="1610464"/>
                  </a:cubicBezTo>
                  <a:cubicBezTo>
                    <a:pt x="1202709" y="1610464"/>
                    <a:pt x="0" y="1249949"/>
                    <a:pt x="0" y="805232"/>
                  </a:cubicBezTo>
                  <a:cubicBezTo>
                    <a:pt x="0" y="360515"/>
                    <a:pt x="1202709" y="0"/>
                    <a:pt x="2686325" y="0"/>
                  </a:cubicBezTo>
                  <a:close/>
                </a:path>
              </a:pathLst>
            </a:custGeom>
            <a:solidFill>
              <a:srgbClr val="48AFBA"/>
            </a:solidFill>
            <a:ln w="3175" cap="flat" cmpd="sng" algn="ctr">
              <a:solidFill>
                <a:srgbClr val="D7D7D7"/>
              </a:solidFill>
              <a:prstDash val="solid"/>
            </a:ln>
            <a:effectLst>
              <a:outerShdw blurRad="50800" dist="38100" dir="2700000" algn="tl" rotWithShape="0">
                <a:prstClr val="black">
                  <a:alpha val="40000"/>
                </a:prstClr>
              </a:outerShdw>
            </a:effectLst>
          </p:spPr>
          <p:txBody>
            <a:bodyPr anchor="ctr"/>
            <a:lstStyle/>
            <a:p>
              <a:pPr>
                <a:lnSpc>
                  <a:spcPct val="120000"/>
                </a:lnSpc>
                <a:defRPr/>
              </a:pPr>
              <a:endParaRPr lang="zh-CN" altLang="en-US" sz="900" kern="0">
                <a:solidFill>
                  <a:schemeClr val="bg1"/>
                </a:solidFill>
                <a:latin typeface="微软雅黑" pitchFamily="34" charset="-122"/>
                <a:ea typeface="微软雅黑" pitchFamily="34" charset="-122"/>
              </a:endParaRPr>
            </a:p>
          </p:txBody>
        </p:sp>
        <p:sp>
          <p:nvSpPr>
            <p:cNvPr id="23" name="TextBox 22"/>
            <p:cNvSpPr txBox="1"/>
            <p:nvPr/>
          </p:nvSpPr>
          <p:spPr>
            <a:xfrm>
              <a:off x="2500755" y="3865068"/>
              <a:ext cx="1696118" cy="276999"/>
            </a:xfrm>
            <a:prstGeom prst="rect">
              <a:avLst/>
            </a:prstGeom>
            <a:noFill/>
          </p:spPr>
          <p:txBody>
            <a:bodyPr wrap="square" lIns="0" rtlCol="0">
              <a:spAutoFit/>
            </a:bodyPr>
            <a:lstStyle/>
            <a:p>
              <a:pPr algn="ctr"/>
              <a:r>
                <a:rPr lang="zh-CN" altLang="en-US" sz="1200" dirty="0">
                  <a:solidFill>
                    <a:schemeClr val="bg1"/>
                  </a:solidFill>
                  <a:latin typeface="微软雅黑" pitchFamily="34" charset="-122"/>
                  <a:ea typeface="微软雅黑" pitchFamily="34" charset="-122"/>
                </a:rPr>
                <a:t>标题</a:t>
              </a:r>
            </a:p>
          </p:txBody>
        </p:sp>
      </p:grpSp>
      <p:sp>
        <p:nvSpPr>
          <p:cNvPr id="43" name="Text Box 44"/>
          <p:cNvSpPr txBox="1">
            <a:spLocks noChangeArrowheads="1"/>
          </p:cNvSpPr>
          <p:nvPr/>
        </p:nvSpPr>
        <p:spPr bwMode="auto">
          <a:xfrm>
            <a:off x="5580112" y="2069865"/>
            <a:ext cx="3079736" cy="1565026"/>
          </a:xfrm>
          <a:prstGeom prst="rect">
            <a:avLst/>
          </a:prstGeom>
          <a:noFill/>
          <a:ln>
            <a:noFill/>
          </a:ln>
          <a:effectLst/>
          <a:extLst>
            <a:ext uri="{909E8E84-426E-40DD-AFC4-6F175D3DCCD1}">
              <a14:hiddenFill xmlns:a14="http://schemas.microsoft.com/office/drawing/2010/main" xmlns="">
                <a:solidFill>
                  <a:srgbClr val="FFFFFF">
                    <a:alpha val="30000"/>
                  </a:srgbClr>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68562" tIns="34281" rIns="68562" bIns="34281">
            <a:spAutoFit/>
          </a:bodyPr>
          <a:lstStyle>
            <a:lvl1pPr defTabSz="720725" eaLnBrk="0" hangingPunct="0">
              <a:defRPr sz="1600">
                <a:solidFill>
                  <a:schemeClr val="tx1"/>
                </a:solidFill>
                <a:latin typeface="Arial" pitchFamily="34" charset="0"/>
                <a:ea typeface="宋体" pitchFamily="2" charset="-122"/>
              </a:defRPr>
            </a:lvl1pPr>
            <a:lvl2pPr defTabSz="720725" eaLnBrk="0" hangingPunct="0">
              <a:defRPr sz="1600">
                <a:solidFill>
                  <a:schemeClr val="tx1"/>
                </a:solidFill>
                <a:latin typeface="Arial" pitchFamily="34" charset="0"/>
                <a:ea typeface="宋体" pitchFamily="2" charset="-122"/>
              </a:defRPr>
            </a:lvl2pPr>
            <a:lvl3pPr defTabSz="720725" eaLnBrk="0" hangingPunct="0">
              <a:defRPr sz="1600">
                <a:solidFill>
                  <a:schemeClr val="tx1"/>
                </a:solidFill>
                <a:latin typeface="Arial" pitchFamily="34" charset="0"/>
                <a:ea typeface="宋体" pitchFamily="2" charset="-122"/>
              </a:defRPr>
            </a:lvl3pPr>
            <a:lvl4pPr defTabSz="720725" eaLnBrk="0" hangingPunct="0">
              <a:defRPr sz="1600">
                <a:solidFill>
                  <a:schemeClr val="tx1"/>
                </a:solidFill>
                <a:latin typeface="Arial" pitchFamily="34" charset="0"/>
                <a:ea typeface="宋体" pitchFamily="2" charset="-122"/>
              </a:defRPr>
            </a:lvl4pPr>
            <a:lvl5pPr defTabSz="720725" eaLnBrk="0" hangingPunct="0">
              <a:defRPr sz="1600">
                <a:solidFill>
                  <a:schemeClr val="tx1"/>
                </a:solidFill>
                <a:latin typeface="Arial" pitchFamily="34" charset="0"/>
                <a:ea typeface="宋体" pitchFamily="2" charset="-122"/>
              </a:defRPr>
            </a:lvl5pPr>
            <a:lvl6pPr defTabSz="720725" eaLnBrk="0" fontAlgn="base" hangingPunct="0">
              <a:spcBef>
                <a:spcPct val="0"/>
              </a:spcBef>
              <a:spcAft>
                <a:spcPct val="0"/>
              </a:spcAft>
              <a:defRPr sz="1600">
                <a:solidFill>
                  <a:schemeClr val="tx1"/>
                </a:solidFill>
                <a:latin typeface="Arial" pitchFamily="34" charset="0"/>
                <a:ea typeface="宋体" pitchFamily="2" charset="-122"/>
              </a:defRPr>
            </a:lvl6pPr>
            <a:lvl7pPr defTabSz="720725" eaLnBrk="0" fontAlgn="base" hangingPunct="0">
              <a:spcBef>
                <a:spcPct val="0"/>
              </a:spcBef>
              <a:spcAft>
                <a:spcPct val="0"/>
              </a:spcAft>
              <a:defRPr sz="1600">
                <a:solidFill>
                  <a:schemeClr val="tx1"/>
                </a:solidFill>
                <a:latin typeface="Arial" pitchFamily="34" charset="0"/>
                <a:ea typeface="宋体" pitchFamily="2" charset="-122"/>
              </a:defRPr>
            </a:lvl7pPr>
            <a:lvl8pPr defTabSz="720725" eaLnBrk="0" fontAlgn="base" hangingPunct="0">
              <a:spcBef>
                <a:spcPct val="0"/>
              </a:spcBef>
              <a:spcAft>
                <a:spcPct val="0"/>
              </a:spcAft>
              <a:defRPr sz="1600">
                <a:solidFill>
                  <a:schemeClr val="tx1"/>
                </a:solidFill>
                <a:latin typeface="Arial" pitchFamily="34" charset="0"/>
                <a:ea typeface="宋体" pitchFamily="2" charset="-122"/>
              </a:defRPr>
            </a:lvl8pPr>
            <a:lvl9pPr defTabSz="720725" eaLnBrk="0" fontAlgn="base" hangingPunct="0">
              <a:spcBef>
                <a:spcPct val="0"/>
              </a:spcBef>
              <a:spcAft>
                <a:spcPct val="0"/>
              </a:spcAft>
              <a:defRPr sz="1600">
                <a:solidFill>
                  <a:schemeClr val="tx1"/>
                </a:solidFill>
                <a:latin typeface="Arial" pitchFamily="34" charset="0"/>
                <a:ea typeface="宋体" pitchFamily="2" charset="-122"/>
              </a:defRPr>
            </a:lvl9pPr>
          </a:lstStyle>
          <a:p>
            <a:pPr indent="342809" eaLnBrk="1" hangingPunct="1">
              <a:lnSpc>
                <a:spcPct val="135000"/>
              </a:lnSpc>
            </a:pPr>
            <a:r>
              <a:rPr lang="zh-CN" altLang="en-US" sz="1200" dirty="0">
                <a:latin typeface="微软雅黑" pitchFamily="34" charset="-122"/>
                <a:ea typeface="微软雅黑" pitchFamily="34" charset="-122"/>
                <a:sym typeface="微软雅黑" pitchFamily="34" charset="-122"/>
              </a:rPr>
              <a:t>单击此处添加文本</a:t>
            </a:r>
            <a:r>
              <a:rPr lang="zh-CN" altLang="en-US" sz="1200" dirty="0" smtClean="0">
                <a:latin typeface="微软雅黑" pitchFamily="34" charset="-122"/>
                <a:ea typeface="微软雅黑" pitchFamily="34" charset="-122"/>
                <a:sym typeface="微软雅黑" pitchFamily="34" charset="-122"/>
              </a:rPr>
              <a:t>内容单击此处添加文本内容单击此处添加文本内容单击此处添加文本内容单击此处添加文本内容单击此处添加文本内容单击此处添加文本内容单击此处添加文本内容单击此处添加文本内容单击此处添加文本内容单击此处添加文本内容</a:t>
            </a:r>
            <a:endParaRPr lang="zh-CN" altLang="en-US" sz="1200" dirty="0"/>
          </a:p>
        </p:txBody>
      </p:sp>
      <p:grpSp>
        <p:nvGrpSpPr>
          <p:cNvPr id="2" name="组合 1"/>
          <p:cNvGrpSpPr/>
          <p:nvPr/>
        </p:nvGrpSpPr>
        <p:grpSpPr>
          <a:xfrm>
            <a:off x="1287495" y="1183926"/>
            <a:ext cx="3750682" cy="2395538"/>
            <a:chOff x="1287495" y="1183926"/>
            <a:chExt cx="3750682" cy="2395538"/>
          </a:xfrm>
        </p:grpSpPr>
        <p:cxnSp>
          <p:nvCxnSpPr>
            <p:cNvPr id="25" name="直接连接符 24"/>
            <p:cNvCxnSpPr>
              <a:stCxn id="36" idx="2"/>
            </p:cNvCxnSpPr>
            <p:nvPr/>
          </p:nvCxnSpPr>
          <p:spPr>
            <a:xfrm flipH="1">
              <a:off x="3651460" y="1847104"/>
              <a:ext cx="221399" cy="1624013"/>
            </a:xfrm>
            <a:prstGeom prst="line">
              <a:avLst/>
            </a:prstGeom>
            <a:noFill/>
            <a:ln w="9525" cap="flat" cmpd="sng" algn="ctr">
              <a:solidFill>
                <a:sysClr val="window" lastClr="FFFFFF">
                  <a:lumMod val="50000"/>
                </a:sysClr>
              </a:solidFill>
              <a:prstDash val="solid"/>
            </a:ln>
            <a:effectLst/>
          </p:spPr>
        </p:cxnSp>
        <p:cxnSp>
          <p:nvCxnSpPr>
            <p:cNvPr id="26" name="直接连接符 25"/>
            <p:cNvCxnSpPr>
              <a:stCxn id="35" idx="2"/>
            </p:cNvCxnSpPr>
            <p:nvPr/>
          </p:nvCxnSpPr>
          <p:spPr>
            <a:xfrm flipH="1">
              <a:off x="4044264" y="1991170"/>
              <a:ext cx="582064" cy="1479947"/>
            </a:xfrm>
            <a:prstGeom prst="line">
              <a:avLst/>
            </a:prstGeom>
            <a:noFill/>
            <a:ln w="9525" cap="flat" cmpd="sng" algn="ctr">
              <a:solidFill>
                <a:sysClr val="window" lastClr="FFFFFF">
                  <a:lumMod val="50000"/>
                </a:sysClr>
              </a:solidFill>
              <a:prstDash val="solid"/>
            </a:ln>
            <a:effectLst/>
          </p:spPr>
        </p:cxnSp>
        <p:cxnSp>
          <p:nvCxnSpPr>
            <p:cNvPr id="27" name="直接连接符 26"/>
            <p:cNvCxnSpPr>
              <a:stCxn id="30" idx="2"/>
            </p:cNvCxnSpPr>
            <p:nvPr/>
          </p:nvCxnSpPr>
          <p:spPr>
            <a:xfrm>
              <a:off x="1726754" y="2002586"/>
              <a:ext cx="646308" cy="1468530"/>
            </a:xfrm>
            <a:prstGeom prst="line">
              <a:avLst/>
            </a:prstGeom>
            <a:noFill/>
            <a:ln w="9525" cap="flat" cmpd="sng" algn="ctr">
              <a:solidFill>
                <a:sysClr val="window" lastClr="FFFFFF">
                  <a:lumMod val="50000"/>
                </a:sysClr>
              </a:solidFill>
              <a:prstDash val="solid"/>
            </a:ln>
            <a:effectLst/>
          </p:spPr>
        </p:cxnSp>
        <p:sp>
          <p:nvSpPr>
            <p:cNvPr id="28" name="矩形 27"/>
            <p:cNvSpPr/>
            <p:nvPr/>
          </p:nvSpPr>
          <p:spPr>
            <a:xfrm>
              <a:off x="2820124" y="1183926"/>
              <a:ext cx="685621" cy="558403"/>
            </a:xfrm>
            <a:prstGeom prst="rect">
              <a:avLst/>
            </a:prstGeom>
            <a:solidFill>
              <a:srgbClr val="EDAF36"/>
            </a:solidFill>
            <a:ln w="3175" cap="flat" cmpd="sng" algn="ctr">
              <a:solidFill>
                <a:srgbClr val="D7D7D7"/>
              </a:solidFill>
              <a:prstDash val="solid"/>
            </a:ln>
            <a:effectLst/>
          </p:spPr>
          <p:txBody>
            <a:bodyPr anchor="ctr"/>
            <a:lstStyle/>
            <a:p>
              <a:pPr lvl="0" algn="ctr">
                <a:lnSpc>
                  <a:spcPct val="120000"/>
                </a:lnSpc>
                <a:defRPr/>
              </a:pPr>
              <a:r>
                <a:rPr lang="zh-CN" altLang="en-US" sz="1000" kern="0" dirty="0">
                  <a:solidFill>
                    <a:schemeClr val="bg1"/>
                  </a:solidFill>
                  <a:latin typeface="微软雅黑" pitchFamily="34" charset="-122"/>
                  <a:ea typeface="微软雅黑" pitchFamily="34" charset="-122"/>
                </a:rPr>
                <a:t>添加文本</a:t>
              </a:r>
            </a:p>
          </p:txBody>
        </p:sp>
        <p:sp>
          <p:nvSpPr>
            <p:cNvPr id="29" name="矩形 28"/>
            <p:cNvSpPr/>
            <p:nvPr/>
          </p:nvSpPr>
          <p:spPr>
            <a:xfrm rot="21156414">
              <a:off x="1989781" y="1247029"/>
              <a:ext cx="685621" cy="559594"/>
            </a:xfrm>
            <a:prstGeom prst="rect">
              <a:avLst/>
            </a:prstGeom>
            <a:solidFill>
              <a:srgbClr val="48AFBA"/>
            </a:solidFill>
            <a:ln w="3175" cap="flat" cmpd="sng" algn="ctr">
              <a:solidFill>
                <a:srgbClr val="D7D7D7"/>
              </a:solidFill>
              <a:prstDash val="solid"/>
            </a:ln>
            <a:effectLst/>
          </p:spPr>
          <p:txBody>
            <a:bodyPr anchor="ctr"/>
            <a:lstStyle/>
            <a:p>
              <a:pPr lvl="0" algn="ctr">
                <a:lnSpc>
                  <a:spcPct val="120000"/>
                </a:lnSpc>
                <a:defRPr/>
              </a:pPr>
              <a:r>
                <a:rPr lang="zh-CN" altLang="en-US" sz="1000" kern="0" dirty="0">
                  <a:solidFill>
                    <a:schemeClr val="bg1"/>
                  </a:solidFill>
                  <a:latin typeface="微软雅黑" pitchFamily="34" charset="-122"/>
                  <a:ea typeface="微软雅黑" pitchFamily="34" charset="-122"/>
                </a:rPr>
                <a:t>添加文本</a:t>
              </a:r>
            </a:p>
          </p:txBody>
        </p:sp>
        <p:sp>
          <p:nvSpPr>
            <p:cNvPr id="30" name="矩形 29"/>
            <p:cNvSpPr/>
            <p:nvPr/>
          </p:nvSpPr>
          <p:spPr>
            <a:xfrm rot="20389821">
              <a:off x="1287495" y="1460151"/>
              <a:ext cx="685621" cy="559594"/>
            </a:xfrm>
            <a:prstGeom prst="rect">
              <a:avLst/>
            </a:prstGeom>
            <a:solidFill>
              <a:srgbClr val="EF605E"/>
            </a:solidFill>
            <a:ln w="3175" cap="flat" cmpd="sng" algn="ctr">
              <a:solidFill>
                <a:srgbClr val="D7D7D7"/>
              </a:solidFill>
              <a:prstDash val="solid"/>
            </a:ln>
            <a:effectLst/>
          </p:spPr>
          <p:txBody>
            <a:bodyPr anchor="ctr"/>
            <a:lstStyle/>
            <a:p>
              <a:pPr lvl="0" algn="ctr">
                <a:lnSpc>
                  <a:spcPct val="120000"/>
                </a:lnSpc>
                <a:defRPr/>
              </a:pPr>
              <a:r>
                <a:rPr lang="zh-CN" altLang="en-US" sz="1000" kern="0" dirty="0">
                  <a:solidFill>
                    <a:schemeClr val="bg1"/>
                  </a:solidFill>
                  <a:latin typeface="微软雅黑" pitchFamily="34" charset="-122"/>
                  <a:ea typeface="微软雅黑" pitchFamily="34" charset="-122"/>
                </a:rPr>
                <a:t>添加文本</a:t>
              </a:r>
            </a:p>
          </p:txBody>
        </p:sp>
        <p:sp>
          <p:nvSpPr>
            <p:cNvPr id="31" name="矩形 30"/>
            <p:cNvSpPr/>
            <p:nvPr/>
          </p:nvSpPr>
          <p:spPr>
            <a:xfrm rot="21303428">
              <a:off x="1687441" y="2022126"/>
              <a:ext cx="685621" cy="558403"/>
            </a:xfrm>
            <a:prstGeom prst="rect">
              <a:avLst/>
            </a:prstGeom>
            <a:solidFill>
              <a:srgbClr val="EDAF36"/>
            </a:solidFill>
            <a:ln w="3175" cap="flat" cmpd="sng" algn="ctr">
              <a:solidFill>
                <a:srgbClr val="D7D7D7"/>
              </a:solidFill>
              <a:prstDash val="solid"/>
            </a:ln>
            <a:effectLst/>
          </p:spPr>
          <p:txBody>
            <a:bodyPr anchor="ctr"/>
            <a:lstStyle/>
            <a:p>
              <a:pPr lvl="0" algn="ctr">
                <a:lnSpc>
                  <a:spcPct val="120000"/>
                </a:lnSpc>
                <a:defRPr/>
              </a:pPr>
              <a:r>
                <a:rPr lang="zh-CN" altLang="en-US" sz="1000" kern="0" dirty="0">
                  <a:solidFill>
                    <a:schemeClr val="bg1"/>
                  </a:solidFill>
                  <a:latin typeface="微软雅黑" pitchFamily="34" charset="-122"/>
                  <a:ea typeface="微软雅黑" pitchFamily="34" charset="-122"/>
                </a:rPr>
                <a:t>添加文本</a:t>
              </a:r>
            </a:p>
          </p:txBody>
        </p:sp>
        <p:sp>
          <p:nvSpPr>
            <p:cNvPr id="32" name="矩形 31"/>
            <p:cNvSpPr/>
            <p:nvPr/>
          </p:nvSpPr>
          <p:spPr>
            <a:xfrm>
              <a:off x="2450433" y="1850676"/>
              <a:ext cx="685621" cy="558403"/>
            </a:xfrm>
            <a:prstGeom prst="rect">
              <a:avLst/>
            </a:prstGeom>
            <a:solidFill>
              <a:srgbClr val="8DC85C"/>
            </a:solidFill>
            <a:ln w="3175" cap="flat" cmpd="sng" algn="ctr">
              <a:solidFill>
                <a:srgbClr val="D7D7D7"/>
              </a:solidFill>
              <a:prstDash val="solid"/>
            </a:ln>
            <a:effectLst/>
          </p:spPr>
          <p:txBody>
            <a:bodyPr anchor="ctr"/>
            <a:lstStyle/>
            <a:p>
              <a:pPr lvl="0" algn="ctr">
                <a:lnSpc>
                  <a:spcPct val="120000"/>
                </a:lnSpc>
                <a:defRPr/>
              </a:pPr>
              <a:r>
                <a:rPr lang="zh-CN" altLang="en-US" sz="1000" kern="0" dirty="0">
                  <a:solidFill>
                    <a:schemeClr val="bg1"/>
                  </a:solidFill>
                  <a:latin typeface="微软雅黑" pitchFamily="34" charset="-122"/>
                  <a:ea typeface="微软雅黑" pitchFamily="34" charset="-122"/>
                </a:rPr>
                <a:t>添加文本</a:t>
              </a:r>
            </a:p>
          </p:txBody>
        </p:sp>
        <p:sp>
          <p:nvSpPr>
            <p:cNvPr id="33" name="矩形 32"/>
            <p:cNvSpPr/>
            <p:nvPr/>
          </p:nvSpPr>
          <p:spPr>
            <a:xfrm>
              <a:off x="3184857" y="1939973"/>
              <a:ext cx="685621" cy="558404"/>
            </a:xfrm>
            <a:prstGeom prst="rect">
              <a:avLst/>
            </a:prstGeom>
            <a:solidFill>
              <a:srgbClr val="EF605E"/>
            </a:solidFill>
            <a:ln w="3175" cap="flat" cmpd="sng" algn="ctr">
              <a:solidFill>
                <a:srgbClr val="D7D7D7"/>
              </a:solidFill>
              <a:prstDash val="solid"/>
            </a:ln>
            <a:effectLst/>
          </p:spPr>
          <p:txBody>
            <a:bodyPr anchor="ctr"/>
            <a:lstStyle/>
            <a:p>
              <a:pPr lvl="0" algn="ctr">
                <a:lnSpc>
                  <a:spcPct val="120000"/>
                </a:lnSpc>
                <a:defRPr/>
              </a:pPr>
              <a:r>
                <a:rPr lang="zh-CN" altLang="en-US" sz="1000" kern="0" dirty="0">
                  <a:solidFill>
                    <a:schemeClr val="bg1"/>
                  </a:solidFill>
                  <a:latin typeface="微软雅黑" pitchFamily="34" charset="-122"/>
                  <a:ea typeface="微软雅黑" pitchFamily="34" charset="-122"/>
                </a:rPr>
                <a:t>添加文本</a:t>
              </a:r>
            </a:p>
          </p:txBody>
        </p:sp>
        <p:sp>
          <p:nvSpPr>
            <p:cNvPr id="34" name="矩形 33"/>
            <p:cNvSpPr/>
            <p:nvPr/>
          </p:nvSpPr>
          <p:spPr>
            <a:xfrm rot="815004">
              <a:off x="3920471" y="2066179"/>
              <a:ext cx="685621" cy="559594"/>
            </a:xfrm>
            <a:prstGeom prst="rect">
              <a:avLst/>
            </a:prstGeom>
            <a:solidFill>
              <a:srgbClr val="48AFBA"/>
            </a:solidFill>
            <a:ln w="3175" cap="flat" cmpd="sng" algn="ctr">
              <a:solidFill>
                <a:srgbClr val="D7D7D7"/>
              </a:solidFill>
              <a:prstDash val="solid"/>
            </a:ln>
            <a:effectLst/>
          </p:spPr>
          <p:txBody>
            <a:bodyPr anchor="ctr"/>
            <a:lstStyle/>
            <a:p>
              <a:pPr lvl="0" algn="ctr">
                <a:lnSpc>
                  <a:spcPct val="120000"/>
                </a:lnSpc>
                <a:defRPr/>
              </a:pPr>
              <a:r>
                <a:rPr lang="zh-CN" altLang="en-US" sz="1000" kern="0" dirty="0">
                  <a:solidFill>
                    <a:schemeClr val="bg1"/>
                  </a:solidFill>
                  <a:latin typeface="微软雅黑" pitchFamily="34" charset="-122"/>
                  <a:ea typeface="微软雅黑" pitchFamily="34" charset="-122"/>
                </a:rPr>
                <a:t>添加文本</a:t>
              </a:r>
            </a:p>
          </p:txBody>
        </p:sp>
        <p:sp>
          <p:nvSpPr>
            <p:cNvPr id="35" name="矩形 34"/>
            <p:cNvSpPr/>
            <p:nvPr/>
          </p:nvSpPr>
          <p:spPr>
            <a:xfrm rot="864364">
              <a:off x="4352556" y="1441101"/>
              <a:ext cx="685621" cy="559594"/>
            </a:xfrm>
            <a:prstGeom prst="rect">
              <a:avLst/>
            </a:prstGeom>
            <a:solidFill>
              <a:schemeClr val="accent6">
                <a:lumMod val="75000"/>
              </a:schemeClr>
            </a:solidFill>
            <a:ln w="3175" cap="flat" cmpd="sng" algn="ctr">
              <a:solidFill>
                <a:srgbClr val="D7D7D7"/>
              </a:solidFill>
              <a:prstDash val="solid"/>
            </a:ln>
            <a:effectLst/>
          </p:spPr>
          <p:txBody>
            <a:bodyPr anchor="ctr"/>
            <a:lstStyle/>
            <a:p>
              <a:pPr lvl="0" algn="ctr">
                <a:lnSpc>
                  <a:spcPct val="120000"/>
                </a:lnSpc>
                <a:defRPr/>
              </a:pPr>
              <a:r>
                <a:rPr lang="zh-CN" altLang="en-US" sz="1000" kern="0" dirty="0">
                  <a:solidFill>
                    <a:schemeClr val="bg1"/>
                  </a:solidFill>
                  <a:latin typeface="微软雅黑" pitchFamily="34" charset="-122"/>
                  <a:ea typeface="微软雅黑" pitchFamily="34" charset="-122"/>
                </a:rPr>
                <a:t>添加文本</a:t>
              </a:r>
            </a:p>
          </p:txBody>
        </p:sp>
        <p:sp>
          <p:nvSpPr>
            <p:cNvPr id="36" name="矩形 35"/>
            <p:cNvSpPr/>
            <p:nvPr/>
          </p:nvSpPr>
          <p:spPr>
            <a:xfrm rot="591453">
              <a:off x="3577661" y="1292273"/>
              <a:ext cx="685621" cy="558404"/>
            </a:xfrm>
            <a:prstGeom prst="rect">
              <a:avLst/>
            </a:prstGeom>
            <a:solidFill>
              <a:srgbClr val="8DC85C"/>
            </a:solidFill>
            <a:ln w="3175" cap="flat" cmpd="sng" algn="ctr">
              <a:solidFill>
                <a:srgbClr val="D7D7D7"/>
              </a:solidFill>
              <a:prstDash val="solid"/>
            </a:ln>
            <a:effectLst/>
          </p:spPr>
          <p:txBody>
            <a:bodyPr anchor="ctr"/>
            <a:lstStyle/>
            <a:p>
              <a:pPr lvl="0" algn="ctr">
                <a:lnSpc>
                  <a:spcPct val="120000"/>
                </a:lnSpc>
                <a:defRPr/>
              </a:pPr>
              <a:r>
                <a:rPr lang="zh-CN" altLang="en-US" sz="1000" kern="0" dirty="0">
                  <a:solidFill>
                    <a:schemeClr val="bg1"/>
                  </a:solidFill>
                  <a:latin typeface="微软雅黑" pitchFamily="34" charset="-122"/>
                  <a:ea typeface="微软雅黑" pitchFamily="34" charset="-122"/>
                </a:rPr>
                <a:t>添加文本</a:t>
              </a:r>
            </a:p>
          </p:txBody>
        </p:sp>
        <p:cxnSp>
          <p:nvCxnSpPr>
            <p:cNvPr id="37" name="直接连接符 36"/>
            <p:cNvCxnSpPr>
              <a:stCxn id="31" idx="2"/>
            </p:cNvCxnSpPr>
            <p:nvPr/>
          </p:nvCxnSpPr>
          <p:spPr>
            <a:xfrm>
              <a:off x="2054302" y="2579491"/>
              <a:ext cx="139023" cy="891626"/>
            </a:xfrm>
            <a:prstGeom prst="line">
              <a:avLst/>
            </a:prstGeom>
            <a:noFill/>
            <a:ln w="9525" cap="flat" cmpd="sng" algn="ctr">
              <a:solidFill>
                <a:sysClr val="window" lastClr="FFFFFF">
                  <a:lumMod val="50000"/>
                </a:sysClr>
              </a:solidFill>
              <a:prstDash val="solid"/>
            </a:ln>
            <a:effectLst/>
          </p:spPr>
        </p:cxnSp>
        <p:cxnSp>
          <p:nvCxnSpPr>
            <p:cNvPr id="38" name="直接连接符 37"/>
            <p:cNvCxnSpPr>
              <a:stCxn id="29" idx="2"/>
            </p:cNvCxnSpPr>
            <p:nvPr/>
          </p:nvCxnSpPr>
          <p:spPr>
            <a:xfrm>
              <a:off x="2368585" y="1804297"/>
              <a:ext cx="202069" cy="1666820"/>
            </a:xfrm>
            <a:prstGeom prst="line">
              <a:avLst/>
            </a:prstGeom>
            <a:noFill/>
            <a:ln w="9525" cap="flat" cmpd="sng" algn="ctr">
              <a:solidFill>
                <a:sysClr val="window" lastClr="FFFFFF">
                  <a:lumMod val="50000"/>
                </a:sysClr>
              </a:solidFill>
              <a:prstDash val="solid"/>
            </a:ln>
            <a:effectLst/>
          </p:spPr>
        </p:cxnSp>
        <p:cxnSp>
          <p:nvCxnSpPr>
            <p:cNvPr id="39" name="直接连接符 38"/>
            <p:cNvCxnSpPr>
              <a:stCxn id="32" idx="2"/>
            </p:cNvCxnSpPr>
            <p:nvPr/>
          </p:nvCxnSpPr>
          <p:spPr>
            <a:xfrm>
              <a:off x="2793244" y="2409079"/>
              <a:ext cx="9523" cy="1062038"/>
            </a:xfrm>
            <a:prstGeom prst="line">
              <a:avLst/>
            </a:prstGeom>
            <a:noFill/>
            <a:ln w="9525" cap="flat" cmpd="sng" algn="ctr">
              <a:solidFill>
                <a:sysClr val="window" lastClr="FFFFFF">
                  <a:lumMod val="50000"/>
                </a:sysClr>
              </a:solidFill>
              <a:prstDash val="solid"/>
            </a:ln>
            <a:effectLst/>
          </p:spPr>
        </p:cxnSp>
        <p:cxnSp>
          <p:nvCxnSpPr>
            <p:cNvPr id="40" name="直接连接符 39"/>
            <p:cNvCxnSpPr>
              <a:stCxn id="28" idx="2"/>
            </p:cNvCxnSpPr>
            <p:nvPr/>
          </p:nvCxnSpPr>
          <p:spPr>
            <a:xfrm flipH="1">
              <a:off x="3153412" y="1742329"/>
              <a:ext cx="9523" cy="1738296"/>
            </a:xfrm>
            <a:prstGeom prst="line">
              <a:avLst/>
            </a:prstGeom>
            <a:noFill/>
            <a:ln w="9525" cap="flat" cmpd="sng" algn="ctr">
              <a:solidFill>
                <a:sysClr val="window" lastClr="FFFFFF">
                  <a:lumMod val="50000"/>
                </a:sysClr>
              </a:solidFill>
              <a:prstDash val="solid"/>
            </a:ln>
            <a:effectLst/>
          </p:spPr>
        </p:cxnSp>
        <p:cxnSp>
          <p:nvCxnSpPr>
            <p:cNvPr id="41" name="直接连接符 40"/>
            <p:cNvCxnSpPr/>
            <p:nvPr/>
          </p:nvCxnSpPr>
          <p:spPr>
            <a:xfrm flipH="1">
              <a:off x="3488388" y="2498376"/>
              <a:ext cx="39280" cy="1081088"/>
            </a:xfrm>
            <a:prstGeom prst="line">
              <a:avLst/>
            </a:prstGeom>
            <a:noFill/>
            <a:ln w="9525" cap="flat" cmpd="sng" algn="ctr">
              <a:solidFill>
                <a:sysClr val="window" lastClr="FFFFFF">
                  <a:lumMod val="50000"/>
                </a:sysClr>
              </a:solidFill>
              <a:prstDash val="solid"/>
            </a:ln>
            <a:effectLst/>
          </p:spPr>
        </p:cxnSp>
        <p:cxnSp>
          <p:nvCxnSpPr>
            <p:cNvPr id="42" name="直接连接符 41"/>
            <p:cNvCxnSpPr>
              <a:stCxn id="34" idx="2"/>
            </p:cNvCxnSpPr>
            <p:nvPr/>
          </p:nvCxnSpPr>
          <p:spPr>
            <a:xfrm flipH="1">
              <a:off x="3870478" y="2617946"/>
              <a:ext cx="327108" cy="961517"/>
            </a:xfrm>
            <a:prstGeom prst="line">
              <a:avLst/>
            </a:prstGeom>
            <a:noFill/>
            <a:ln w="9525" cap="flat" cmpd="sng" algn="ctr">
              <a:solidFill>
                <a:sysClr val="window" lastClr="FFFFFF">
                  <a:lumMod val="50000"/>
                </a:sysClr>
              </a:solidFill>
              <a:prstDash val="solid"/>
            </a:ln>
            <a:effectLst/>
          </p:spPr>
        </p:cxnSp>
      </p:grpSp>
    </p:spTree>
    <p:extLst>
      <p:ext uri="{BB962C8B-B14F-4D97-AF65-F5344CB8AC3E}">
        <p14:creationId xmlns:p14="http://schemas.microsoft.com/office/powerpoint/2010/main" xmlns="" val="3405481793"/>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par>
                          <p:cTn id="12" fill="hold">
                            <p:stCondLst>
                              <p:cond delay="3000"/>
                            </p:stCondLst>
                            <p:childTnLst>
                              <p:par>
                                <p:cTn id="13" presetID="4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37" presetClass="entr" presetSubtype="0"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900" decel="100000" fill="hold"/>
                                        <p:tgtEl>
                                          <p:spTgt spid="43"/>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12"/>
          <p:cNvSpPr txBox="1">
            <a:spLocks noChangeArrowheads="1"/>
          </p:cNvSpPr>
          <p:nvPr/>
        </p:nvSpPr>
        <p:spPr bwMode="auto">
          <a:xfrm>
            <a:off x="377794" y="125262"/>
            <a:ext cx="31891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Font typeface="Arial" charset="0"/>
              <a:buChar char="»"/>
              <a:defRPr sz="2000">
                <a:solidFill>
                  <a:schemeClr val="tx1"/>
                </a:solidFill>
                <a:latin typeface="Calibri" pitchFamily="34" charset="0"/>
                <a:ea typeface="宋体" pitchFamily="2" charset="-122"/>
              </a:defRPr>
            </a:lvl6pPr>
            <a:lvl7pPr eaLnBrk="0" fontAlgn="base" hangingPunct="0">
              <a:spcAft>
                <a:spcPct val="0"/>
              </a:spcAft>
              <a:buFont typeface="Arial" charset="0"/>
              <a:buChar char="»"/>
              <a:defRPr sz="2000">
                <a:solidFill>
                  <a:schemeClr val="tx1"/>
                </a:solidFill>
                <a:latin typeface="Calibri" pitchFamily="34" charset="0"/>
                <a:ea typeface="宋体" pitchFamily="2" charset="-122"/>
              </a:defRPr>
            </a:lvl7pPr>
            <a:lvl8pPr eaLnBrk="0" fontAlgn="base" hangingPunct="0">
              <a:spcAft>
                <a:spcPct val="0"/>
              </a:spcAft>
              <a:buFont typeface="Arial" charset="0"/>
              <a:buChar char="»"/>
              <a:defRPr sz="2000">
                <a:solidFill>
                  <a:schemeClr val="tx1"/>
                </a:solidFill>
                <a:latin typeface="Calibri" pitchFamily="34" charset="0"/>
                <a:ea typeface="宋体" pitchFamily="2" charset="-122"/>
              </a:defRPr>
            </a:lvl8pPr>
            <a:lvl9pPr eaLnBrk="0" fontAlgn="base" hangingPunct="0">
              <a:spcAft>
                <a:spcPct val="0"/>
              </a:spcAft>
              <a:buFont typeface="Arial" charset="0"/>
              <a:buChar char="»"/>
              <a:defRPr sz="2000">
                <a:solidFill>
                  <a:schemeClr val="tx1"/>
                </a:solidFill>
                <a:latin typeface="Calibri" pitchFamily="34" charset="0"/>
                <a:ea typeface="宋体" pitchFamily="2" charset="-122"/>
              </a:defRPr>
            </a:lvl9pPr>
          </a:lstStyle>
          <a:p>
            <a:r>
              <a:rPr lang="zh-CN" altLang="en-US" sz="2000" b="1" dirty="0" smtClean="0">
                <a:latin typeface="微软雅黑" pitchFamily="34" charset="-122"/>
                <a:ea typeface="微软雅黑" pitchFamily="34" charset="-122"/>
              </a:rPr>
              <a:t>单击此处添加标题内容</a:t>
            </a:r>
            <a:endParaRPr lang="zh-CN" altLang="en-US" sz="2000" b="1" dirty="0">
              <a:latin typeface="微软雅黑" pitchFamily="34" charset="-122"/>
              <a:ea typeface="微软雅黑" pitchFamily="34" charset="-122"/>
            </a:endParaRPr>
          </a:p>
        </p:txBody>
      </p:sp>
      <p:grpSp>
        <p:nvGrpSpPr>
          <p:cNvPr id="22" name="组合 21"/>
          <p:cNvGrpSpPr/>
          <p:nvPr/>
        </p:nvGrpSpPr>
        <p:grpSpPr>
          <a:xfrm>
            <a:off x="2216794" y="2243680"/>
            <a:ext cx="1872208" cy="1872208"/>
            <a:chOff x="2295451" y="2253186"/>
            <a:chExt cx="1872208" cy="1872208"/>
          </a:xfrm>
        </p:grpSpPr>
        <p:sp>
          <p:nvSpPr>
            <p:cNvPr id="23" name="泪滴形 22"/>
            <p:cNvSpPr/>
            <p:nvPr/>
          </p:nvSpPr>
          <p:spPr>
            <a:xfrm rot="2701491">
              <a:off x="2295451" y="2253186"/>
              <a:ext cx="1872208" cy="1872208"/>
            </a:xfrm>
            <a:prstGeom prst="teardrop">
              <a:avLst/>
            </a:prstGeom>
            <a:solidFill>
              <a:srgbClr val="48A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2424725" y="2749803"/>
              <a:ext cx="1368152" cy="707886"/>
            </a:xfrm>
            <a:prstGeom prst="rect">
              <a:avLst/>
            </a:prstGeom>
            <a:noFill/>
          </p:spPr>
          <p:txBody>
            <a:bodyPr wrap="square" rtlCol="0">
              <a:spAutoFit/>
            </a:bodyPr>
            <a:lstStyle/>
            <a:p>
              <a:pPr algn="ctr"/>
              <a:r>
                <a:rPr lang="en-US" altLang="zh-CN" sz="4000" dirty="0" smtClean="0">
                  <a:solidFill>
                    <a:schemeClr val="bg1"/>
                  </a:solidFill>
                </a:rPr>
                <a:t>30%</a:t>
              </a:r>
              <a:endParaRPr lang="zh-CN" altLang="en-US" sz="4000" dirty="0">
                <a:solidFill>
                  <a:schemeClr val="bg1"/>
                </a:solidFill>
              </a:endParaRPr>
            </a:p>
          </p:txBody>
        </p:sp>
      </p:grpSp>
      <p:grpSp>
        <p:nvGrpSpPr>
          <p:cNvPr id="25" name="组合 24"/>
          <p:cNvGrpSpPr/>
          <p:nvPr/>
        </p:nvGrpSpPr>
        <p:grpSpPr>
          <a:xfrm>
            <a:off x="4459803" y="699542"/>
            <a:ext cx="2750434" cy="2748641"/>
            <a:chOff x="4682398" y="953614"/>
            <a:chExt cx="2750434" cy="2748641"/>
          </a:xfrm>
        </p:grpSpPr>
        <p:sp>
          <p:nvSpPr>
            <p:cNvPr id="26" name="泪滴形 25"/>
            <p:cNvSpPr/>
            <p:nvPr/>
          </p:nvSpPr>
          <p:spPr>
            <a:xfrm rot="2701491" flipH="1" flipV="1">
              <a:off x="4683294" y="952718"/>
              <a:ext cx="2748641" cy="2750434"/>
            </a:xfrm>
            <a:prstGeom prst="teardrop">
              <a:avLst/>
            </a:prstGeom>
            <a:solidFill>
              <a:srgbClr val="EDAF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5373538" y="1912436"/>
              <a:ext cx="1368152" cy="830997"/>
            </a:xfrm>
            <a:prstGeom prst="rect">
              <a:avLst/>
            </a:prstGeom>
            <a:noFill/>
          </p:spPr>
          <p:txBody>
            <a:bodyPr wrap="square" rtlCol="0">
              <a:spAutoFit/>
            </a:bodyPr>
            <a:lstStyle/>
            <a:p>
              <a:pPr algn="ctr"/>
              <a:r>
                <a:rPr lang="en-US" altLang="zh-CN" sz="4800" dirty="0" smtClean="0">
                  <a:solidFill>
                    <a:schemeClr val="bg1"/>
                  </a:solidFill>
                </a:rPr>
                <a:t>70%</a:t>
              </a:r>
              <a:endParaRPr lang="zh-CN" altLang="en-US" sz="4800" dirty="0">
                <a:solidFill>
                  <a:schemeClr val="bg1"/>
                </a:solidFill>
              </a:endParaRPr>
            </a:p>
          </p:txBody>
        </p:sp>
      </p:grpSp>
      <p:sp>
        <p:nvSpPr>
          <p:cNvPr id="28" name="TextBox 27"/>
          <p:cNvSpPr txBox="1"/>
          <p:nvPr/>
        </p:nvSpPr>
        <p:spPr bwMode="auto">
          <a:xfrm>
            <a:off x="683568" y="1394267"/>
            <a:ext cx="2824633" cy="923330"/>
          </a:xfrm>
          <a:prstGeom prst="rect">
            <a:avLst/>
          </a:prstGeom>
          <a:noFill/>
        </p:spPr>
        <p:txBody>
          <a:bodyPr wrap="square">
            <a:spAutoFit/>
          </a:bodyPr>
          <a:lstStyle/>
          <a:p>
            <a:pPr>
              <a:lnSpc>
                <a:spcPct val="150000"/>
              </a:lnSpc>
            </a:pPr>
            <a:r>
              <a:rPr lang="zh-CN" altLang="en-US" sz="1200" dirty="0">
                <a:latin typeface="微软雅黑" pitchFamily="34" charset="-122"/>
                <a:ea typeface="微软雅黑" pitchFamily="34" charset="-122"/>
              </a:rPr>
              <a:t>这里输入简单的文字概述这里输入简单文字概述简单的文字概述这里输入简单的文字概述这里输入简单</a:t>
            </a:r>
          </a:p>
        </p:txBody>
      </p:sp>
      <p:sp>
        <p:nvSpPr>
          <p:cNvPr id="29" name="矩形 28"/>
          <p:cNvSpPr/>
          <p:nvPr/>
        </p:nvSpPr>
        <p:spPr bwMode="auto">
          <a:xfrm>
            <a:off x="699889" y="1034227"/>
            <a:ext cx="2020887" cy="369333"/>
          </a:xfrm>
          <a:prstGeom prst="rect">
            <a:avLst/>
          </a:prstGeom>
        </p:spPr>
        <p:txBody>
          <a:bodyPr>
            <a:spAutoFit/>
          </a:bodyPr>
          <a:lstStyle/>
          <a:p>
            <a:pPr fontAlgn="auto">
              <a:spcBef>
                <a:spcPts val="0"/>
              </a:spcBef>
              <a:spcAft>
                <a:spcPts val="0"/>
              </a:spcAft>
              <a:defRPr/>
            </a:pPr>
            <a:r>
              <a:rPr lang="zh-CN" altLang="en-US" b="1" dirty="0" smtClean="0">
                <a:latin typeface="微软雅黑" pitchFamily="34" charset="-122"/>
                <a:ea typeface="微软雅黑" pitchFamily="34" charset="-122"/>
              </a:rPr>
              <a:t>输入相关标题</a:t>
            </a:r>
            <a:endParaRPr lang="zh-CN" altLang="en-US" b="1" dirty="0">
              <a:latin typeface="微软雅黑" panose="020B0503020204020204" pitchFamily="34" charset="-122"/>
              <a:ea typeface="微软雅黑" panose="020B0503020204020204" pitchFamily="34" charset="-122"/>
            </a:endParaRPr>
          </a:p>
        </p:txBody>
      </p:sp>
      <p:sp>
        <p:nvSpPr>
          <p:cNvPr id="30" name="TextBox 29"/>
          <p:cNvSpPr txBox="1"/>
          <p:nvPr/>
        </p:nvSpPr>
        <p:spPr bwMode="auto">
          <a:xfrm>
            <a:off x="5629150" y="3871162"/>
            <a:ext cx="2824633" cy="923330"/>
          </a:xfrm>
          <a:prstGeom prst="rect">
            <a:avLst/>
          </a:prstGeom>
          <a:noFill/>
        </p:spPr>
        <p:txBody>
          <a:bodyPr wrap="square">
            <a:spAutoFit/>
          </a:bodyPr>
          <a:lstStyle/>
          <a:p>
            <a:pPr>
              <a:lnSpc>
                <a:spcPct val="150000"/>
              </a:lnSpc>
            </a:pPr>
            <a:r>
              <a:rPr lang="zh-CN" altLang="en-US" sz="1200" dirty="0">
                <a:latin typeface="微软雅黑" pitchFamily="34" charset="-122"/>
                <a:ea typeface="微软雅黑" pitchFamily="34" charset="-122"/>
              </a:rPr>
              <a:t>这里输入简单的文字概述这里输入简单文字概述简单的文字概述这里输入简单的文字概述这里输入简单</a:t>
            </a:r>
          </a:p>
        </p:txBody>
      </p:sp>
      <p:sp>
        <p:nvSpPr>
          <p:cNvPr id="31" name="矩形 30"/>
          <p:cNvSpPr/>
          <p:nvPr/>
        </p:nvSpPr>
        <p:spPr bwMode="auto">
          <a:xfrm>
            <a:off x="5645471" y="3511122"/>
            <a:ext cx="2020887" cy="369333"/>
          </a:xfrm>
          <a:prstGeom prst="rect">
            <a:avLst/>
          </a:prstGeom>
        </p:spPr>
        <p:txBody>
          <a:bodyPr>
            <a:spAutoFit/>
          </a:bodyPr>
          <a:lstStyle/>
          <a:p>
            <a:pPr fontAlgn="auto">
              <a:spcBef>
                <a:spcPts val="0"/>
              </a:spcBef>
              <a:spcAft>
                <a:spcPts val="0"/>
              </a:spcAft>
              <a:defRPr/>
            </a:pPr>
            <a:r>
              <a:rPr lang="zh-CN" altLang="en-US" b="1" dirty="0" smtClean="0">
                <a:latin typeface="微软雅黑" pitchFamily="34" charset="-122"/>
                <a:ea typeface="微软雅黑" pitchFamily="34" charset="-122"/>
              </a:rPr>
              <a:t>输入相关标题</a:t>
            </a:r>
            <a:endParaRPr lang="zh-CN" altLang="en-US"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379111494"/>
      </p:ext>
    </p:extLst>
  </p:cSld>
  <p:clrMapOvr>
    <a:masterClrMapping/>
  </p:clrMapOvr>
  <mc:AlternateContent xmlns:mc="http://schemas.openxmlformats.org/markup-compatibility/2006">
    <mc:Choice xmlns:p14="http://schemas.microsoft.com/office/powerpoint/2010/main" xmlns=""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1+#ppt_w/2"/>
                                          </p:val>
                                        </p:tav>
                                        <p:tav tm="100000">
                                          <p:val>
                                            <p:strVal val="#ppt_x"/>
                                          </p:val>
                                        </p:tav>
                                      </p:tavLst>
                                    </p:anim>
                                    <p:anim calcmode="lin" valueType="num">
                                      <p:cBhvr additive="base">
                                        <p:cTn id="16" dur="50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anim calcmode="lin" valueType="num">
                                      <p:cBhvr>
                                        <p:cTn id="21" dur="1000" fill="hold"/>
                                        <p:tgtEl>
                                          <p:spTgt spid="29"/>
                                        </p:tgtEl>
                                        <p:attrNameLst>
                                          <p:attrName>ppt_x</p:attrName>
                                        </p:attrNameLst>
                                      </p:cBhvr>
                                      <p:tavLst>
                                        <p:tav tm="0">
                                          <p:val>
                                            <p:strVal val="#ppt_x"/>
                                          </p:val>
                                        </p:tav>
                                        <p:tav tm="100000">
                                          <p:val>
                                            <p:strVal val="#ppt_x"/>
                                          </p:val>
                                        </p:tav>
                                      </p:tavLst>
                                    </p:anim>
                                    <p:anim calcmode="lin" valueType="num">
                                      <p:cBhvr>
                                        <p:cTn id="22" dur="1000" fill="hold"/>
                                        <p:tgtEl>
                                          <p:spTgt spid="29"/>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1000"/>
                                        <p:tgtEl>
                                          <p:spTgt spid="31"/>
                                        </p:tgtEl>
                                      </p:cBhvr>
                                    </p:animEffect>
                                    <p:anim calcmode="lin" valueType="num">
                                      <p:cBhvr>
                                        <p:cTn id="32" dur="1000" fill="hold"/>
                                        <p:tgtEl>
                                          <p:spTgt spid="31"/>
                                        </p:tgtEl>
                                        <p:attrNameLst>
                                          <p:attrName>ppt_x</p:attrName>
                                        </p:attrNameLst>
                                      </p:cBhvr>
                                      <p:tavLst>
                                        <p:tav tm="0">
                                          <p:val>
                                            <p:strVal val="#ppt_x"/>
                                          </p:val>
                                        </p:tav>
                                        <p:tav tm="100000">
                                          <p:val>
                                            <p:strVal val="#ppt_x"/>
                                          </p:val>
                                        </p:tav>
                                      </p:tavLst>
                                    </p:anim>
                                    <p:anim calcmode="lin" valueType="num">
                                      <p:cBhvr>
                                        <p:cTn id="33" dur="1000" fill="hold"/>
                                        <p:tgtEl>
                                          <p:spTgt spid="3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000"/>
                                        <p:tgtEl>
                                          <p:spTgt spid="30"/>
                                        </p:tgtEl>
                                      </p:cBhvr>
                                    </p:animEffect>
                                    <p:anim calcmode="lin" valueType="num">
                                      <p:cBhvr>
                                        <p:cTn id="37" dur="1000" fill="hold"/>
                                        <p:tgtEl>
                                          <p:spTgt spid="30"/>
                                        </p:tgtEl>
                                        <p:attrNameLst>
                                          <p:attrName>ppt_x</p:attrName>
                                        </p:attrNameLst>
                                      </p:cBhvr>
                                      <p:tavLst>
                                        <p:tav tm="0">
                                          <p:val>
                                            <p:strVal val="#ppt_x"/>
                                          </p:val>
                                        </p:tav>
                                        <p:tav tm="100000">
                                          <p:val>
                                            <p:strVal val="#ppt_x"/>
                                          </p:val>
                                        </p:tav>
                                      </p:tavLst>
                                    </p:anim>
                                    <p:anim calcmode="lin" valueType="num">
                                      <p:cBhvr>
                                        <p:cTn id="3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28" grpId="0"/>
      <p:bldP spid="29" grpId="0"/>
      <p:bldP spid="30"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12"/>
          <p:cNvSpPr txBox="1">
            <a:spLocks noChangeArrowheads="1"/>
          </p:cNvSpPr>
          <p:nvPr/>
        </p:nvSpPr>
        <p:spPr bwMode="auto">
          <a:xfrm>
            <a:off x="377794" y="125262"/>
            <a:ext cx="31891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Font typeface="Arial" charset="0"/>
              <a:buChar char="»"/>
              <a:defRPr sz="2000">
                <a:solidFill>
                  <a:schemeClr val="tx1"/>
                </a:solidFill>
                <a:latin typeface="Calibri" pitchFamily="34" charset="0"/>
                <a:ea typeface="宋体" pitchFamily="2" charset="-122"/>
              </a:defRPr>
            </a:lvl6pPr>
            <a:lvl7pPr eaLnBrk="0" fontAlgn="base" hangingPunct="0">
              <a:spcAft>
                <a:spcPct val="0"/>
              </a:spcAft>
              <a:buFont typeface="Arial" charset="0"/>
              <a:buChar char="»"/>
              <a:defRPr sz="2000">
                <a:solidFill>
                  <a:schemeClr val="tx1"/>
                </a:solidFill>
                <a:latin typeface="Calibri" pitchFamily="34" charset="0"/>
                <a:ea typeface="宋体" pitchFamily="2" charset="-122"/>
              </a:defRPr>
            </a:lvl7pPr>
            <a:lvl8pPr eaLnBrk="0" fontAlgn="base" hangingPunct="0">
              <a:spcAft>
                <a:spcPct val="0"/>
              </a:spcAft>
              <a:buFont typeface="Arial" charset="0"/>
              <a:buChar char="»"/>
              <a:defRPr sz="2000">
                <a:solidFill>
                  <a:schemeClr val="tx1"/>
                </a:solidFill>
                <a:latin typeface="Calibri" pitchFamily="34" charset="0"/>
                <a:ea typeface="宋体" pitchFamily="2" charset="-122"/>
              </a:defRPr>
            </a:lvl8pPr>
            <a:lvl9pPr eaLnBrk="0" fontAlgn="base" hangingPunct="0">
              <a:spcAft>
                <a:spcPct val="0"/>
              </a:spcAft>
              <a:buFont typeface="Arial" charset="0"/>
              <a:buChar char="»"/>
              <a:defRPr sz="2000">
                <a:solidFill>
                  <a:schemeClr val="tx1"/>
                </a:solidFill>
                <a:latin typeface="Calibri" pitchFamily="34" charset="0"/>
                <a:ea typeface="宋体" pitchFamily="2" charset="-122"/>
              </a:defRPr>
            </a:lvl9pPr>
          </a:lstStyle>
          <a:p>
            <a:r>
              <a:rPr lang="zh-CN" altLang="en-US" sz="2000" b="1" dirty="0" smtClean="0">
                <a:latin typeface="微软雅黑" pitchFamily="34" charset="-122"/>
                <a:ea typeface="微软雅黑" pitchFamily="34" charset="-122"/>
              </a:rPr>
              <a:t>单击此处添加标题内容</a:t>
            </a:r>
            <a:endParaRPr lang="zh-CN" altLang="en-US" sz="2000" b="1" dirty="0">
              <a:latin typeface="微软雅黑" pitchFamily="34" charset="-122"/>
              <a:ea typeface="微软雅黑" pitchFamily="34" charset="-122"/>
            </a:endParaRPr>
          </a:p>
        </p:txBody>
      </p:sp>
      <p:grpSp>
        <p:nvGrpSpPr>
          <p:cNvPr id="22" name="组合 21"/>
          <p:cNvGrpSpPr/>
          <p:nvPr/>
        </p:nvGrpSpPr>
        <p:grpSpPr>
          <a:xfrm>
            <a:off x="1386475" y="1293632"/>
            <a:ext cx="3725444" cy="803255"/>
            <a:chOff x="1849115" y="1724843"/>
            <a:chExt cx="4968552" cy="1071006"/>
          </a:xfrm>
          <a:solidFill>
            <a:srgbClr val="EF605E"/>
          </a:solidFill>
        </p:grpSpPr>
        <p:grpSp>
          <p:nvGrpSpPr>
            <p:cNvPr id="23" name="组合 47"/>
            <p:cNvGrpSpPr/>
            <p:nvPr/>
          </p:nvGrpSpPr>
          <p:grpSpPr>
            <a:xfrm>
              <a:off x="2575442" y="1725054"/>
              <a:ext cx="4242225" cy="700169"/>
              <a:chOff x="2159496" y="1391204"/>
              <a:chExt cx="5460503" cy="590105"/>
            </a:xfrm>
            <a:grpFill/>
          </p:grpSpPr>
          <p:sp>
            <p:nvSpPr>
              <p:cNvPr id="27" name="任意多边形 26"/>
              <p:cNvSpPr/>
              <p:nvPr/>
            </p:nvSpPr>
            <p:spPr>
              <a:xfrm>
                <a:off x="2159496" y="1391204"/>
                <a:ext cx="5460503" cy="590105"/>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pFill/>
              <a:ln w="9525">
                <a:solidFill>
                  <a:srgbClr val="EF605E"/>
                </a:solidFill>
                <a:round/>
                <a:headEnd/>
                <a:tailEnd/>
              </a:ln>
              <a:effectLst>
                <a:outerShdw blurRad="63500" sx="101000" sy="101000" algn="ctr" rotWithShape="0">
                  <a:prstClr val="black">
                    <a:alpha val="8000"/>
                  </a:prstClr>
                </a:outerShdw>
              </a:effectLst>
            </p:spPr>
            <p:txBody>
              <a:bodyPr wrap="none" anchor="ctr"/>
              <a:lstStyle/>
              <a:p>
                <a:pPr lvl="1"/>
                <a:endParaRPr lang="zh-CN" altLang="en-US" sz="1200">
                  <a:solidFill>
                    <a:schemeClr val="bg1"/>
                  </a:solidFill>
                  <a:latin typeface="微软雅黑" pitchFamily="34" charset="-122"/>
                  <a:ea typeface="微软雅黑" pitchFamily="34" charset="-122"/>
                </a:endParaRPr>
              </a:p>
              <a:p>
                <a:pPr lvl="1"/>
                <a:endParaRPr lang="zh-CN" altLang="en-US" sz="1200" dirty="0">
                  <a:solidFill>
                    <a:schemeClr val="bg1"/>
                  </a:solidFill>
                  <a:latin typeface="微软雅黑" pitchFamily="34" charset="-122"/>
                  <a:ea typeface="微软雅黑" pitchFamily="34" charset="-122"/>
                </a:endParaRPr>
              </a:p>
            </p:txBody>
          </p:sp>
          <p:sp>
            <p:nvSpPr>
              <p:cNvPr id="28" name="任意多边形 27"/>
              <p:cNvSpPr/>
              <p:nvPr/>
            </p:nvSpPr>
            <p:spPr>
              <a:xfrm>
                <a:off x="2184896" y="1403904"/>
                <a:ext cx="5409703" cy="564705"/>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pFill/>
              <a:ln w="9525">
                <a:solidFill>
                  <a:srgbClr val="EF605E"/>
                </a:solidFill>
                <a:round/>
                <a:headEnd/>
                <a:tailEnd/>
              </a:ln>
            </p:spPr>
            <p:txBody>
              <a:bodyPr wrap="none" anchor="ctr"/>
              <a:lstStyle/>
              <a:p>
                <a:pPr lvl="0">
                  <a:lnSpc>
                    <a:spcPct val="150000"/>
                  </a:lnSpc>
                  <a:defRPr/>
                </a:pPr>
                <a:r>
                  <a:rPr lang="zh-CN" altLang="en-US" sz="1200" kern="0" dirty="0">
                    <a:solidFill>
                      <a:schemeClr val="bg1"/>
                    </a:solidFill>
                    <a:latin typeface="微软雅黑" pitchFamily="34" charset="-122"/>
                    <a:ea typeface="微软雅黑" pitchFamily="34" charset="-122"/>
                  </a:rPr>
                  <a:t>点击添加文字描述，点击添加文字描述</a:t>
                </a:r>
              </a:p>
            </p:txBody>
          </p:sp>
        </p:grpSp>
        <p:grpSp>
          <p:nvGrpSpPr>
            <p:cNvPr id="24" name="组合 39"/>
            <p:cNvGrpSpPr/>
            <p:nvPr/>
          </p:nvGrpSpPr>
          <p:grpSpPr>
            <a:xfrm>
              <a:off x="1849115" y="1724843"/>
              <a:ext cx="719152" cy="1071006"/>
              <a:chOff x="1523998" y="1398178"/>
              <a:chExt cx="1039020" cy="1484313"/>
            </a:xfrm>
            <a:grpFill/>
          </p:grpSpPr>
          <p:sp>
            <p:nvSpPr>
              <p:cNvPr id="25" name="任意多边形 24"/>
              <p:cNvSpPr/>
              <p:nvPr/>
            </p:nvSpPr>
            <p:spPr>
              <a:xfrm>
                <a:off x="1523998" y="1398178"/>
                <a:ext cx="1039020" cy="1484313"/>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grpFill/>
              <a:ln w="9525">
                <a:solidFill>
                  <a:srgbClr val="EF605E"/>
                </a:solidFill>
                <a:round/>
                <a:headEnd/>
                <a:tailEnd/>
              </a:ln>
              <a:effectLst>
                <a:outerShdw blurRad="63500" sx="101000" sy="101000" algn="ctr" rotWithShape="0">
                  <a:prstClr val="black">
                    <a:alpha val="18000"/>
                  </a:prstClr>
                </a:outerShdw>
              </a:effectLst>
            </p:spPr>
            <p:txBody>
              <a:bodyPr spcFirstLastPara="0" vert="horz" wrap="square" lIns="17146" tIns="180000" rIns="17146" bIns="536654" numCol="1" spcCol="127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99872">
                  <a:lnSpc>
                    <a:spcPct val="90000"/>
                  </a:lnSpc>
                  <a:spcBef>
                    <a:spcPct val="0"/>
                  </a:spcBef>
                  <a:spcAft>
                    <a:spcPct val="35000"/>
                  </a:spcAft>
                  <a:defRPr/>
                </a:pPr>
                <a:endParaRPr lang="zh-CN" altLang="en-US" sz="2100" dirty="0">
                  <a:solidFill>
                    <a:schemeClr val="bg1"/>
                  </a:solidFill>
                  <a:latin typeface="Impact" pitchFamily="34" charset="0"/>
                  <a:ea typeface="微软雅黑" pitchFamily="34" charset="-122"/>
                </a:endParaRPr>
              </a:p>
            </p:txBody>
          </p:sp>
          <p:sp>
            <p:nvSpPr>
              <p:cNvPr id="26" name="任意多边形 25"/>
              <p:cNvSpPr/>
              <p:nvPr/>
            </p:nvSpPr>
            <p:spPr>
              <a:xfrm>
                <a:off x="1549398" y="1466850"/>
                <a:ext cx="988220" cy="1374776"/>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grpFill/>
              <a:ln w="9525">
                <a:solidFill>
                  <a:srgbClr val="EF605E"/>
                </a:solidFill>
                <a:round/>
                <a:headEnd/>
                <a:tailEnd/>
              </a:ln>
            </p:spPr>
            <p:txBody>
              <a:bodyPr tIns="180000" anchor="ctr"/>
              <a:lstStyle/>
              <a:p>
                <a:pPr algn="ctr">
                  <a:defRPr/>
                </a:pPr>
                <a:r>
                  <a:rPr lang="en-US" altLang="zh-CN" sz="2100" kern="0" dirty="0">
                    <a:solidFill>
                      <a:schemeClr val="bg1"/>
                    </a:solidFill>
                    <a:latin typeface="Impact" pitchFamily="34" charset="0"/>
                    <a:ea typeface="微软雅黑" pitchFamily="34" charset="-122"/>
                    <a:cs typeface="Arial" charset="0"/>
                  </a:rPr>
                  <a:t>1</a:t>
                </a:r>
                <a:endParaRPr lang="zh-CN" altLang="en-US" sz="2100" kern="0" dirty="0">
                  <a:solidFill>
                    <a:schemeClr val="bg1"/>
                  </a:solidFill>
                  <a:latin typeface="Impact" pitchFamily="34" charset="0"/>
                  <a:ea typeface="微软雅黑" pitchFamily="34" charset="-122"/>
                  <a:cs typeface="Arial" charset="0"/>
                </a:endParaRPr>
              </a:p>
            </p:txBody>
          </p:sp>
        </p:grpSp>
      </p:grpSp>
      <p:grpSp>
        <p:nvGrpSpPr>
          <p:cNvPr id="29" name="组合 28"/>
          <p:cNvGrpSpPr/>
          <p:nvPr/>
        </p:nvGrpSpPr>
        <p:grpSpPr>
          <a:xfrm>
            <a:off x="1386475" y="1938907"/>
            <a:ext cx="3725444" cy="803255"/>
            <a:chOff x="1849115" y="2585210"/>
            <a:chExt cx="4968552" cy="1071006"/>
          </a:xfrm>
          <a:solidFill>
            <a:srgbClr val="48AFBA"/>
          </a:solidFill>
        </p:grpSpPr>
        <p:grpSp>
          <p:nvGrpSpPr>
            <p:cNvPr id="30" name="组合 48"/>
            <p:cNvGrpSpPr/>
            <p:nvPr/>
          </p:nvGrpSpPr>
          <p:grpSpPr>
            <a:xfrm>
              <a:off x="2575442" y="2585421"/>
              <a:ext cx="4242225" cy="700169"/>
              <a:chOff x="2159496" y="2179391"/>
              <a:chExt cx="5460503" cy="590105"/>
            </a:xfrm>
            <a:grpFill/>
          </p:grpSpPr>
          <p:sp>
            <p:nvSpPr>
              <p:cNvPr id="41" name="任意多边形 40"/>
              <p:cNvSpPr/>
              <p:nvPr/>
            </p:nvSpPr>
            <p:spPr>
              <a:xfrm>
                <a:off x="2159496" y="2179391"/>
                <a:ext cx="5460503" cy="590105"/>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pFill/>
              <a:ln w="9525">
                <a:solidFill>
                  <a:srgbClr val="48AFBA"/>
                </a:solidFill>
                <a:round/>
                <a:headEnd/>
                <a:tailEnd/>
              </a:ln>
              <a:effectLst>
                <a:outerShdw blurRad="63500" sx="101000" sy="101000" algn="ctr" rotWithShape="0">
                  <a:prstClr val="black">
                    <a:alpha val="8000"/>
                  </a:prstClr>
                </a:outerShdw>
              </a:effectLst>
            </p:spPr>
            <p:txBody>
              <a:bodyPr wrap="none" anchor="ctr"/>
              <a:lstStyle/>
              <a:p>
                <a:pPr lvl="1"/>
                <a:endParaRPr lang="zh-CN" altLang="en-US" sz="1200">
                  <a:solidFill>
                    <a:schemeClr val="bg1"/>
                  </a:solidFill>
                  <a:latin typeface="微软雅黑" pitchFamily="34" charset="-122"/>
                  <a:ea typeface="微软雅黑" pitchFamily="34" charset="-122"/>
                </a:endParaRPr>
              </a:p>
              <a:p>
                <a:pPr lvl="1"/>
                <a:endParaRPr lang="zh-CN" altLang="en-US" sz="1200">
                  <a:solidFill>
                    <a:schemeClr val="bg1"/>
                  </a:solidFill>
                  <a:latin typeface="微软雅黑" pitchFamily="34" charset="-122"/>
                  <a:ea typeface="微软雅黑" pitchFamily="34" charset="-122"/>
                </a:endParaRPr>
              </a:p>
            </p:txBody>
          </p:sp>
          <p:sp>
            <p:nvSpPr>
              <p:cNvPr id="42" name="任意多边形 41"/>
              <p:cNvSpPr/>
              <p:nvPr/>
            </p:nvSpPr>
            <p:spPr>
              <a:xfrm>
                <a:off x="2184896" y="2192091"/>
                <a:ext cx="5409703" cy="564705"/>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pFill/>
              <a:ln w="9525">
                <a:solidFill>
                  <a:srgbClr val="48AFBA"/>
                </a:solidFill>
                <a:round/>
                <a:headEnd/>
                <a:tailEnd/>
              </a:ln>
            </p:spPr>
            <p:txBody>
              <a:bodyPr wrap="none" anchor="ctr"/>
              <a:lstStyle/>
              <a:p>
                <a:pPr lvl="0">
                  <a:lnSpc>
                    <a:spcPct val="150000"/>
                  </a:lnSpc>
                  <a:defRPr/>
                </a:pPr>
                <a:r>
                  <a:rPr lang="zh-CN" altLang="en-US" sz="1200" kern="0" dirty="0">
                    <a:solidFill>
                      <a:schemeClr val="bg1"/>
                    </a:solidFill>
                    <a:latin typeface="微软雅黑" pitchFamily="34" charset="-122"/>
                    <a:ea typeface="微软雅黑" pitchFamily="34" charset="-122"/>
                  </a:rPr>
                  <a:t>点击添加文字描述，点击添加文字描述</a:t>
                </a:r>
              </a:p>
            </p:txBody>
          </p:sp>
        </p:grpSp>
        <p:grpSp>
          <p:nvGrpSpPr>
            <p:cNvPr id="31" name="组合 46"/>
            <p:cNvGrpSpPr/>
            <p:nvPr/>
          </p:nvGrpSpPr>
          <p:grpSpPr>
            <a:xfrm>
              <a:off x="1849115" y="2585210"/>
              <a:ext cx="719152" cy="1071006"/>
              <a:chOff x="1523998" y="1398178"/>
              <a:chExt cx="1039020" cy="1484313"/>
            </a:xfrm>
            <a:grpFill/>
          </p:grpSpPr>
          <p:sp>
            <p:nvSpPr>
              <p:cNvPr id="39" name="任意多边形 38"/>
              <p:cNvSpPr/>
              <p:nvPr/>
            </p:nvSpPr>
            <p:spPr>
              <a:xfrm>
                <a:off x="1523998" y="1398178"/>
                <a:ext cx="1039020" cy="1484313"/>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grpFill/>
              <a:ln w="9525">
                <a:solidFill>
                  <a:srgbClr val="48AFBA"/>
                </a:solidFill>
                <a:round/>
                <a:headEnd/>
                <a:tailEnd/>
              </a:ln>
              <a:effectLst>
                <a:outerShdw blurRad="63500" sx="101000" sy="101000" algn="ctr" rotWithShape="0">
                  <a:prstClr val="black">
                    <a:alpha val="18000"/>
                  </a:prstClr>
                </a:outerShdw>
              </a:effectLst>
            </p:spPr>
            <p:txBody>
              <a:bodyPr spcFirstLastPara="0" vert="horz" wrap="square" lIns="17146" tIns="180000" rIns="17146" bIns="536654" numCol="1" spcCol="127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99872">
                  <a:lnSpc>
                    <a:spcPct val="90000"/>
                  </a:lnSpc>
                  <a:spcBef>
                    <a:spcPct val="0"/>
                  </a:spcBef>
                  <a:spcAft>
                    <a:spcPct val="35000"/>
                  </a:spcAft>
                  <a:defRPr/>
                </a:pPr>
                <a:endParaRPr lang="zh-CN" altLang="en-US" sz="2100" dirty="0">
                  <a:solidFill>
                    <a:schemeClr val="bg1"/>
                  </a:solidFill>
                  <a:latin typeface="Impact" pitchFamily="34" charset="0"/>
                  <a:ea typeface="微软雅黑" pitchFamily="34" charset="-122"/>
                </a:endParaRPr>
              </a:p>
            </p:txBody>
          </p:sp>
          <p:sp>
            <p:nvSpPr>
              <p:cNvPr id="40" name="任意多边形 39"/>
              <p:cNvSpPr/>
              <p:nvPr/>
            </p:nvSpPr>
            <p:spPr>
              <a:xfrm>
                <a:off x="1549398" y="1466850"/>
                <a:ext cx="988220" cy="1374776"/>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grpFill/>
              <a:ln w="9525">
                <a:solidFill>
                  <a:srgbClr val="48AFBA"/>
                </a:solidFill>
                <a:round/>
                <a:headEnd/>
                <a:tailEnd/>
              </a:ln>
            </p:spPr>
            <p:txBody>
              <a:bodyPr tIns="180000" anchor="ctr"/>
              <a:lstStyle/>
              <a:p>
                <a:pPr algn="ctr">
                  <a:defRPr/>
                </a:pPr>
                <a:r>
                  <a:rPr lang="en-US" altLang="zh-CN" sz="2100" kern="0" dirty="0">
                    <a:solidFill>
                      <a:schemeClr val="bg1"/>
                    </a:solidFill>
                    <a:latin typeface="Impact" pitchFamily="34" charset="0"/>
                    <a:ea typeface="微软雅黑" pitchFamily="34" charset="-122"/>
                    <a:cs typeface="Arial" charset="0"/>
                  </a:rPr>
                  <a:t>2</a:t>
                </a:r>
                <a:endParaRPr lang="zh-CN" altLang="en-US" sz="2100" kern="0" dirty="0">
                  <a:solidFill>
                    <a:schemeClr val="bg1"/>
                  </a:solidFill>
                  <a:latin typeface="Impact" pitchFamily="34" charset="0"/>
                  <a:ea typeface="微软雅黑" pitchFamily="34" charset="-122"/>
                  <a:cs typeface="Arial" charset="0"/>
                </a:endParaRPr>
              </a:p>
            </p:txBody>
          </p:sp>
        </p:grpSp>
      </p:grpSp>
      <p:grpSp>
        <p:nvGrpSpPr>
          <p:cNvPr id="43" name="组合 42"/>
          <p:cNvGrpSpPr/>
          <p:nvPr/>
        </p:nvGrpSpPr>
        <p:grpSpPr>
          <a:xfrm>
            <a:off x="1386475" y="2584182"/>
            <a:ext cx="3725444" cy="803255"/>
            <a:chOff x="1849115" y="3445576"/>
            <a:chExt cx="4968552" cy="1071006"/>
          </a:xfrm>
          <a:solidFill>
            <a:srgbClr val="EDAF36"/>
          </a:solidFill>
        </p:grpSpPr>
        <p:grpSp>
          <p:nvGrpSpPr>
            <p:cNvPr id="44" name="组合 49"/>
            <p:cNvGrpSpPr/>
            <p:nvPr/>
          </p:nvGrpSpPr>
          <p:grpSpPr>
            <a:xfrm>
              <a:off x="2575442" y="3445789"/>
              <a:ext cx="4242225" cy="700168"/>
              <a:chOff x="2159496" y="2967579"/>
              <a:chExt cx="5460503" cy="590104"/>
            </a:xfrm>
            <a:grpFill/>
          </p:grpSpPr>
          <p:sp>
            <p:nvSpPr>
              <p:cNvPr id="48" name="任意多边形 47"/>
              <p:cNvSpPr/>
              <p:nvPr/>
            </p:nvSpPr>
            <p:spPr>
              <a:xfrm>
                <a:off x="2159496" y="2967579"/>
                <a:ext cx="5460503" cy="5901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pFill/>
              <a:ln w="9525">
                <a:solidFill>
                  <a:srgbClr val="EDAF36"/>
                </a:solidFill>
                <a:round/>
                <a:headEnd/>
                <a:tailEnd/>
              </a:ln>
              <a:effectLst>
                <a:outerShdw blurRad="63500" sx="101000" sy="101000" algn="ctr" rotWithShape="0">
                  <a:prstClr val="black">
                    <a:alpha val="8000"/>
                  </a:prstClr>
                </a:outerShdw>
              </a:effectLst>
            </p:spPr>
            <p:txBody>
              <a:bodyPr wrap="none" anchor="ctr"/>
              <a:lstStyle/>
              <a:p>
                <a:pPr lvl="1"/>
                <a:endParaRPr lang="zh-CN" altLang="en-US" sz="1200" dirty="0">
                  <a:solidFill>
                    <a:schemeClr val="bg1"/>
                  </a:solidFill>
                  <a:latin typeface="微软雅黑" pitchFamily="34" charset="-122"/>
                  <a:ea typeface="微软雅黑" pitchFamily="34" charset="-122"/>
                </a:endParaRPr>
              </a:p>
              <a:p>
                <a:pPr lvl="1"/>
                <a:endParaRPr lang="zh-CN" altLang="en-US" sz="1200" dirty="0">
                  <a:solidFill>
                    <a:schemeClr val="bg1"/>
                  </a:solidFill>
                  <a:latin typeface="微软雅黑" pitchFamily="34" charset="-122"/>
                  <a:ea typeface="微软雅黑" pitchFamily="34" charset="-122"/>
                </a:endParaRPr>
              </a:p>
            </p:txBody>
          </p:sp>
          <p:sp>
            <p:nvSpPr>
              <p:cNvPr id="49" name="任意多边形 48"/>
              <p:cNvSpPr/>
              <p:nvPr/>
            </p:nvSpPr>
            <p:spPr>
              <a:xfrm>
                <a:off x="2184896" y="2980279"/>
                <a:ext cx="5409703" cy="5647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pFill/>
              <a:ln w="9525">
                <a:solidFill>
                  <a:srgbClr val="EDAF36"/>
                </a:solidFill>
                <a:round/>
                <a:headEnd/>
                <a:tailEnd/>
              </a:ln>
            </p:spPr>
            <p:txBody>
              <a:bodyPr wrap="none" anchor="ctr"/>
              <a:lstStyle/>
              <a:p>
                <a:pPr lvl="0">
                  <a:lnSpc>
                    <a:spcPct val="150000"/>
                  </a:lnSpc>
                  <a:defRPr/>
                </a:pPr>
                <a:r>
                  <a:rPr lang="zh-CN" altLang="en-US" sz="1200" kern="0" dirty="0">
                    <a:solidFill>
                      <a:schemeClr val="bg1"/>
                    </a:solidFill>
                    <a:latin typeface="微软雅黑" pitchFamily="34" charset="-122"/>
                    <a:ea typeface="微软雅黑" pitchFamily="34" charset="-122"/>
                  </a:rPr>
                  <a:t>点击添加文字描述，点击添加文字描述</a:t>
                </a:r>
              </a:p>
            </p:txBody>
          </p:sp>
        </p:grpSp>
        <p:grpSp>
          <p:nvGrpSpPr>
            <p:cNvPr id="45" name="组合 54"/>
            <p:cNvGrpSpPr/>
            <p:nvPr/>
          </p:nvGrpSpPr>
          <p:grpSpPr>
            <a:xfrm>
              <a:off x="1849115" y="3445576"/>
              <a:ext cx="719152" cy="1071006"/>
              <a:chOff x="1523998" y="1398178"/>
              <a:chExt cx="1039020" cy="1484313"/>
            </a:xfrm>
            <a:grpFill/>
          </p:grpSpPr>
          <p:sp>
            <p:nvSpPr>
              <p:cNvPr id="46" name="任意多边形 45"/>
              <p:cNvSpPr/>
              <p:nvPr/>
            </p:nvSpPr>
            <p:spPr>
              <a:xfrm>
                <a:off x="1523998" y="1398178"/>
                <a:ext cx="1039020" cy="1484313"/>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grpFill/>
              <a:ln w="9525">
                <a:solidFill>
                  <a:srgbClr val="EDAF36"/>
                </a:solidFill>
                <a:round/>
                <a:headEnd/>
                <a:tailEnd/>
              </a:ln>
              <a:effectLst>
                <a:outerShdw blurRad="63500" sx="101000" sy="101000" algn="ctr" rotWithShape="0">
                  <a:prstClr val="black">
                    <a:alpha val="18000"/>
                  </a:prstClr>
                </a:outerShdw>
              </a:effectLst>
            </p:spPr>
            <p:txBody>
              <a:bodyPr spcFirstLastPara="0" vert="horz" wrap="square" lIns="17146" tIns="180000" rIns="17146" bIns="536654" numCol="1" spcCol="127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99872">
                  <a:lnSpc>
                    <a:spcPct val="90000"/>
                  </a:lnSpc>
                  <a:spcBef>
                    <a:spcPct val="0"/>
                  </a:spcBef>
                  <a:spcAft>
                    <a:spcPct val="35000"/>
                  </a:spcAft>
                  <a:defRPr/>
                </a:pPr>
                <a:endParaRPr lang="zh-CN" altLang="en-US" sz="2100" dirty="0">
                  <a:solidFill>
                    <a:schemeClr val="bg1"/>
                  </a:solidFill>
                  <a:latin typeface="Impact" pitchFamily="34" charset="0"/>
                  <a:ea typeface="微软雅黑" pitchFamily="34" charset="-122"/>
                </a:endParaRPr>
              </a:p>
            </p:txBody>
          </p:sp>
          <p:sp>
            <p:nvSpPr>
              <p:cNvPr id="47" name="任意多边形 46"/>
              <p:cNvSpPr/>
              <p:nvPr/>
            </p:nvSpPr>
            <p:spPr>
              <a:xfrm>
                <a:off x="1549398" y="1466850"/>
                <a:ext cx="988220" cy="1374776"/>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grpFill/>
              <a:ln w="9525">
                <a:solidFill>
                  <a:srgbClr val="EDAF36"/>
                </a:solidFill>
                <a:round/>
                <a:headEnd/>
                <a:tailEnd/>
              </a:ln>
            </p:spPr>
            <p:txBody>
              <a:bodyPr tIns="180000" anchor="ctr"/>
              <a:lstStyle/>
              <a:p>
                <a:pPr algn="ctr">
                  <a:defRPr/>
                </a:pPr>
                <a:r>
                  <a:rPr lang="en-US" altLang="zh-CN" sz="2100" kern="0" dirty="0">
                    <a:solidFill>
                      <a:schemeClr val="bg1"/>
                    </a:solidFill>
                    <a:latin typeface="Impact" pitchFamily="34" charset="0"/>
                    <a:ea typeface="微软雅黑" pitchFamily="34" charset="-122"/>
                    <a:cs typeface="Arial" charset="0"/>
                  </a:rPr>
                  <a:t>3</a:t>
                </a:r>
                <a:endParaRPr lang="zh-CN" altLang="en-US" sz="2100" kern="0" dirty="0">
                  <a:solidFill>
                    <a:schemeClr val="bg1"/>
                  </a:solidFill>
                  <a:latin typeface="Impact" pitchFamily="34" charset="0"/>
                  <a:ea typeface="微软雅黑" pitchFamily="34" charset="-122"/>
                  <a:cs typeface="Arial" charset="0"/>
                </a:endParaRPr>
              </a:p>
            </p:txBody>
          </p:sp>
        </p:grpSp>
      </p:grpSp>
      <p:grpSp>
        <p:nvGrpSpPr>
          <p:cNvPr id="50" name="组合 49"/>
          <p:cNvGrpSpPr/>
          <p:nvPr/>
        </p:nvGrpSpPr>
        <p:grpSpPr>
          <a:xfrm>
            <a:off x="1386475" y="3229456"/>
            <a:ext cx="3725444" cy="803255"/>
            <a:chOff x="1849115" y="4305942"/>
            <a:chExt cx="4968552" cy="1071006"/>
          </a:xfrm>
          <a:solidFill>
            <a:srgbClr val="8DC85C"/>
          </a:solidFill>
        </p:grpSpPr>
        <p:grpSp>
          <p:nvGrpSpPr>
            <p:cNvPr id="51" name="组合 50"/>
            <p:cNvGrpSpPr/>
            <p:nvPr/>
          </p:nvGrpSpPr>
          <p:grpSpPr>
            <a:xfrm>
              <a:off x="2575442" y="4306155"/>
              <a:ext cx="4242225" cy="700168"/>
              <a:chOff x="2159496" y="3755765"/>
              <a:chExt cx="5460503" cy="590104"/>
            </a:xfrm>
            <a:grpFill/>
          </p:grpSpPr>
          <p:sp>
            <p:nvSpPr>
              <p:cNvPr id="56" name="任意多边形 55"/>
              <p:cNvSpPr/>
              <p:nvPr/>
            </p:nvSpPr>
            <p:spPr>
              <a:xfrm>
                <a:off x="2159496" y="3755765"/>
                <a:ext cx="5460503" cy="5901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pFill/>
              <a:ln w="9525">
                <a:solidFill>
                  <a:srgbClr val="8DC85C"/>
                </a:solidFill>
                <a:round/>
                <a:headEnd/>
                <a:tailEnd/>
              </a:ln>
              <a:effectLst>
                <a:outerShdw blurRad="63500" sx="101000" sy="101000" algn="ctr" rotWithShape="0">
                  <a:prstClr val="black">
                    <a:alpha val="8000"/>
                  </a:prstClr>
                </a:outerShdw>
              </a:effectLst>
            </p:spPr>
            <p:txBody>
              <a:bodyPr wrap="none" anchor="ctr"/>
              <a:lstStyle/>
              <a:p>
                <a:pPr lvl="1"/>
                <a:endParaRPr lang="zh-CN" altLang="en-US" sz="1200" dirty="0">
                  <a:solidFill>
                    <a:schemeClr val="bg1"/>
                  </a:solidFill>
                  <a:latin typeface="微软雅黑" pitchFamily="34" charset="-122"/>
                  <a:ea typeface="微软雅黑" pitchFamily="34" charset="-122"/>
                </a:endParaRPr>
              </a:p>
            </p:txBody>
          </p:sp>
          <p:sp>
            <p:nvSpPr>
              <p:cNvPr id="57" name="任意多边形 56"/>
              <p:cNvSpPr/>
              <p:nvPr/>
            </p:nvSpPr>
            <p:spPr>
              <a:xfrm>
                <a:off x="2184896" y="3768465"/>
                <a:ext cx="5409703" cy="5647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pFill/>
              <a:ln w="9525">
                <a:solidFill>
                  <a:srgbClr val="8DC85C"/>
                </a:solidFill>
                <a:round/>
                <a:headEnd/>
                <a:tailEnd/>
              </a:ln>
            </p:spPr>
            <p:txBody>
              <a:bodyPr wrap="none" anchor="ctr"/>
              <a:lstStyle/>
              <a:p>
                <a:pPr lvl="0">
                  <a:lnSpc>
                    <a:spcPct val="150000"/>
                  </a:lnSpc>
                  <a:defRPr/>
                </a:pPr>
                <a:r>
                  <a:rPr lang="zh-CN" altLang="en-US" sz="1200" kern="0" dirty="0">
                    <a:solidFill>
                      <a:schemeClr val="bg1"/>
                    </a:solidFill>
                    <a:latin typeface="微软雅黑" pitchFamily="34" charset="-122"/>
                    <a:ea typeface="微软雅黑" pitchFamily="34" charset="-122"/>
                  </a:rPr>
                  <a:t>点击添加文字描述，点击添加文字描述</a:t>
                </a:r>
              </a:p>
            </p:txBody>
          </p:sp>
        </p:grpSp>
        <p:grpSp>
          <p:nvGrpSpPr>
            <p:cNvPr id="53" name="组合 57"/>
            <p:cNvGrpSpPr/>
            <p:nvPr/>
          </p:nvGrpSpPr>
          <p:grpSpPr>
            <a:xfrm>
              <a:off x="1849115" y="4305942"/>
              <a:ext cx="719152" cy="1071006"/>
              <a:chOff x="1523998" y="1398178"/>
              <a:chExt cx="1039020" cy="1484313"/>
            </a:xfrm>
            <a:grpFill/>
          </p:grpSpPr>
          <p:sp>
            <p:nvSpPr>
              <p:cNvPr id="54" name="任意多边形 53"/>
              <p:cNvSpPr/>
              <p:nvPr/>
            </p:nvSpPr>
            <p:spPr>
              <a:xfrm>
                <a:off x="1523998" y="1398178"/>
                <a:ext cx="1039020" cy="1484313"/>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grpFill/>
              <a:ln w="9525">
                <a:solidFill>
                  <a:srgbClr val="8DC85C"/>
                </a:solidFill>
                <a:round/>
                <a:headEnd/>
                <a:tailEnd/>
              </a:ln>
              <a:effectLst>
                <a:outerShdw blurRad="63500" sx="101000" sy="101000" algn="ctr" rotWithShape="0">
                  <a:prstClr val="black">
                    <a:alpha val="18000"/>
                  </a:prstClr>
                </a:outerShdw>
              </a:effectLst>
            </p:spPr>
            <p:txBody>
              <a:bodyPr spcFirstLastPara="0" vert="horz" wrap="square" lIns="17146" tIns="180000" rIns="17146" bIns="536654" numCol="1" spcCol="127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99872">
                  <a:lnSpc>
                    <a:spcPct val="90000"/>
                  </a:lnSpc>
                  <a:spcBef>
                    <a:spcPct val="0"/>
                  </a:spcBef>
                  <a:spcAft>
                    <a:spcPct val="35000"/>
                  </a:spcAft>
                  <a:defRPr/>
                </a:pPr>
                <a:endParaRPr lang="zh-CN" altLang="en-US" sz="2100" dirty="0">
                  <a:solidFill>
                    <a:schemeClr val="bg1"/>
                  </a:solidFill>
                  <a:latin typeface="Impact" pitchFamily="34" charset="0"/>
                  <a:ea typeface="微软雅黑" pitchFamily="34" charset="-122"/>
                </a:endParaRPr>
              </a:p>
            </p:txBody>
          </p:sp>
          <p:sp>
            <p:nvSpPr>
              <p:cNvPr id="55" name="任意多边形 54"/>
              <p:cNvSpPr/>
              <p:nvPr/>
            </p:nvSpPr>
            <p:spPr>
              <a:xfrm>
                <a:off x="1549398" y="1466850"/>
                <a:ext cx="988220" cy="1374776"/>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grpFill/>
              <a:ln w="9525">
                <a:solidFill>
                  <a:srgbClr val="8DC85C"/>
                </a:solidFill>
                <a:round/>
                <a:headEnd/>
                <a:tailEnd/>
              </a:ln>
            </p:spPr>
            <p:txBody>
              <a:bodyPr tIns="180000" anchor="ctr"/>
              <a:lstStyle/>
              <a:p>
                <a:pPr algn="ctr">
                  <a:defRPr/>
                </a:pPr>
                <a:r>
                  <a:rPr lang="en-US" altLang="zh-CN" sz="2100" kern="0" dirty="0">
                    <a:solidFill>
                      <a:schemeClr val="bg1"/>
                    </a:solidFill>
                    <a:latin typeface="Impact" pitchFamily="34" charset="0"/>
                    <a:ea typeface="微软雅黑" pitchFamily="34" charset="-122"/>
                    <a:cs typeface="Arial" charset="0"/>
                  </a:rPr>
                  <a:t>4</a:t>
                </a:r>
                <a:endParaRPr lang="zh-CN" altLang="en-US" sz="2100" kern="0" dirty="0">
                  <a:solidFill>
                    <a:schemeClr val="bg1"/>
                  </a:solidFill>
                  <a:latin typeface="Impact" pitchFamily="34" charset="0"/>
                  <a:ea typeface="微软雅黑" pitchFamily="34" charset="-122"/>
                  <a:cs typeface="Arial" charset="0"/>
                </a:endParaRPr>
              </a:p>
            </p:txBody>
          </p:sp>
        </p:grpSp>
      </p:grpSp>
      <p:grpSp>
        <p:nvGrpSpPr>
          <p:cNvPr id="58" name="组合 57"/>
          <p:cNvGrpSpPr/>
          <p:nvPr/>
        </p:nvGrpSpPr>
        <p:grpSpPr>
          <a:xfrm>
            <a:off x="1386475" y="3874729"/>
            <a:ext cx="3725444" cy="803255"/>
            <a:chOff x="1849115" y="5166306"/>
            <a:chExt cx="4968552" cy="1071006"/>
          </a:xfrm>
          <a:solidFill>
            <a:schemeClr val="accent6">
              <a:lumMod val="75000"/>
            </a:schemeClr>
          </a:solidFill>
        </p:grpSpPr>
        <p:grpSp>
          <p:nvGrpSpPr>
            <p:cNvPr id="59" name="组合 70"/>
            <p:cNvGrpSpPr/>
            <p:nvPr/>
          </p:nvGrpSpPr>
          <p:grpSpPr>
            <a:xfrm>
              <a:off x="2575442" y="5166521"/>
              <a:ext cx="4242225" cy="700168"/>
              <a:chOff x="2159496" y="3755765"/>
              <a:chExt cx="5460503" cy="590104"/>
            </a:xfrm>
            <a:grpFill/>
          </p:grpSpPr>
          <p:sp>
            <p:nvSpPr>
              <p:cNvPr id="63" name="任意多边形 62"/>
              <p:cNvSpPr/>
              <p:nvPr/>
            </p:nvSpPr>
            <p:spPr>
              <a:xfrm>
                <a:off x="2159496" y="3755765"/>
                <a:ext cx="5460503" cy="5901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pFill/>
              <a:ln w="9525">
                <a:solidFill>
                  <a:schemeClr val="accent6">
                    <a:lumMod val="75000"/>
                  </a:schemeClr>
                </a:solidFill>
                <a:round/>
                <a:headEnd/>
                <a:tailEnd/>
              </a:ln>
              <a:effectLst>
                <a:outerShdw blurRad="63500" sx="101000" sy="101000" algn="ctr" rotWithShape="0">
                  <a:prstClr val="black">
                    <a:alpha val="8000"/>
                  </a:prstClr>
                </a:outerShdw>
              </a:effectLst>
            </p:spPr>
            <p:txBody>
              <a:bodyPr wrap="none" anchor="ctr"/>
              <a:lstStyle/>
              <a:p>
                <a:pPr lvl="1"/>
                <a:endParaRPr lang="zh-CN" altLang="en-US" sz="1200" dirty="0">
                  <a:solidFill>
                    <a:schemeClr val="bg1"/>
                  </a:solidFill>
                  <a:latin typeface="微软雅黑" pitchFamily="34" charset="-122"/>
                  <a:ea typeface="微软雅黑" pitchFamily="34" charset="-122"/>
                </a:endParaRPr>
              </a:p>
            </p:txBody>
          </p:sp>
          <p:sp>
            <p:nvSpPr>
              <p:cNvPr id="64" name="任意多边形 63"/>
              <p:cNvSpPr/>
              <p:nvPr/>
            </p:nvSpPr>
            <p:spPr>
              <a:xfrm>
                <a:off x="2184896" y="3768465"/>
                <a:ext cx="5409703" cy="5647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pFill/>
              <a:ln w="9525">
                <a:solidFill>
                  <a:schemeClr val="accent6">
                    <a:lumMod val="75000"/>
                  </a:schemeClr>
                </a:solidFill>
                <a:round/>
                <a:headEnd/>
                <a:tailEnd/>
              </a:ln>
            </p:spPr>
            <p:txBody>
              <a:bodyPr wrap="none" anchor="ctr"/>
              <a:lstStyle/>
              <a:p>
                <a:pPr lvl="0">
                  <a:lnSpc>
                    <a:spcPct val="150000"/>
                  </a:lnSpc>
                  <a:defRPr/>
                </a:pPr>
                <a:r>
                  <a:rPr lang="zh-CN" altLang="en-US" sz="1200" kern="0" dirty="0">
                    <a:solidFill>
                      <a:schemeClr val="bg1"/>
                    </a:solidFill>
                    <a:latin typeface="微软雅黑" pitchFamily="34" charset="-122"/>
                    <a:ea typeface="微软雅黑" pitchFamily="34" charset="-122"/>
                  </a:rPr>
                  <a:t>点击添加文字描述，点击添加文字描述</a:t>
                </a:r>
              </a:p>
            </p:txBody>
          </p:sp>
        </p:grpSp>
        <p:grpSp>
          <p:nvGrpSpPr>
            <p:cNvPr id="60" name="组合 60"/>
            <p:cNvGrpSpPr/>
            <p:nvPr/>
          </p:nvGrpSpPr>
          <p:grpSpPr>
            <a:xfrm>
              <a:off x="1849115" y="5166306"/>
              <a:ext cx="719152" cy="1071006"/>
              <a:chOff x="1523998" y="1398178"/>
              <a:chExt cx="1039020" cy="1484313"/>
            </a:xfrm>
            <a:grpFill/>
          </p:grpSpPr>
          <p:sp>
            <p:nvSpPr>
              <p:cNvPr id="61" name="任意多边形 60"/>
              <p:cNvSpPr/>
              <p:nvPr/>
            </p:nvSpPr>
            <p:spPr>
              <a:xfrm>
                <a:off x="1523998" y="1398178"/>
                <a:ext cx="1039020" cy="1484313"/>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grpFill/>
              <a:ln w="9525">
                <a:solidFill>
                  <a:schemeClr val="accent6">
                    <a:lumMod val="75000"/>
                  </a:schemeClr>
                </a:solidFill>
                <a:round/>
                <a:headEnd/>
                <a:tailEnd/>
              </a:ln>
              <a:effectLst>
                <a:outerShdw blurRad="63500" sx="101000" sy="101000" algn="ctr" rotWithShape="0">
                  <a:prstClr val="black">
                    <a:alpha val="18000"/>
                  </a:prstClr>
                </a:outerShdw>
              </a:effectLst>
            </p:spPr>
            <p:txBody>
              <a:bodyPr spcFirstLastPara="0" vert="horz" wrap="square" lIns="17146" tIns="180000" rIns="17146" bIns="536654" numCol="1" spcCol="127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899872">
                  <a:lnSpc>
                    <a:spcPct val="90000"/>
                  </a:lnSpc>
                  <a:spcBef>
                    <a:spcPct val="0"/>
                  </a:spcBef>
                  <a:spcAft>
                    <a:spcPct val="35000"/>
                  </a:spcAft>
                  <a:defRPr/>
                </a:pPr>
                <a:endParaRPr lang="zh-CN" altLang="en-US" sz="2100" dirty="0">
                  <a:solidFill>
                    <a:schemeClr val="bg1"/>
                  </a:solidFill>
                  <a:latin typeface="Impact" pitchFamily="34" charset="0"/>
                  <a:ea typeface="微软雅黑" pitchFamily="34" charset="-122"/>
                </a:endParaRPr>
              </a:p>
            </p:txBody>
          </p:sp>
          <p:sp>
            <p:nvSpPr>
              <p:cNvPr id="62" name="任意多边形 61"/>
              <p:cNvSpPr/>
              <p:nvPr/>
            </p:nvSpPr>
            <p:spPr>
              <a:xfrm>
                <a:off x="1549398" y="1466850"/>
                <a:ext cx="988220" cy="1374776"/>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grpFill/>
              <a:ln w="9525">
                <a:solidFill>
                  <a:schemeClr val="accent6">
                    <a:lumMod val="75000"/>
                  </a:schemeClr>
                </a:solidFill>
                <a:round/>
                <a:headEnd/>
                <a:tailEnd/>
              </a:ln>
            </p:spPr>
            <p:txBody>
              <a:bodyPr tIns="180000" anchor="ctr"/>
              <a:lstStyle/>
              <a:p>
                <a:pPr algn="ctr">
                  <a:defRPr/>
                </a:pPr>
                <a:r>
                  <a:rPr lang="en-US" altLang="zh-CN" sz="2100" kern="0" dirty="0">
                    <a:solidFill>
                      <a:schemeClr val="bg1"/>
                    </a:solidFill>
                    <a:latin typeface="Impact" pitchFamily="34" charset="0"/>
                    <a:ea typeface="微软雅黑" pitchFamily="34" charset="-122"/>
                    <a:cs typeface="Arial" charset="0"/>
                  </a:rPr>
                  <a:t>5</a:t>
                </a:r>
                <a:endParaRPr lang="zh-CN" altLang="en-US" sz="2100" kern="0" dirty="0">
                  <a:solidFill>
                    <a:schemeClr val="bg1"/>
                  </a:solidFill>
                  <a:latin typeface="Impact" pitchFamily="34" charset="0"/>
                  <a:ea typeface="微软雅黑" pitchFamily="34" charset="-122"/>
                  <a:cs typeface="Arial" charset="0"/>
                </a:endParaRPr>
              </a:p>
            </p:txBody>
          </p:sp>
        </p:grpSp>
      </p:grpSp>
      <p:sp>
        <p:nvSpPr>
          <p:cNvPr id="65" name="Text Box 2"/>
          <p:cNvSpPr txBox="1">
            <a:spLocks noChangeArrowheads="1"/>
          </p:cNvSpPr>
          <p:nvPr/>
        </p:nvSpPr>
        <p:spPr bwMode="auto">
          <a:xfrm>
            <a:off x="5436096" y="3042469"/>
            <a:ext cx="2741295" cy="11772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68562" tIns="34281" rIns="68562" bIns="34281">
            <a:spAutoFit/>
          </a:bodyPr>
          <a:lstStyle/>
          <a:p>
            <a:r>
              <a:rPr lang="zh-CN" altLang="en-US" sz="1200" dirty="0">
                <a:latin typeface="微软雅黑" pitchFamily="34" charset="-122"/>
                <a:ea typeface="微软雅黑" pitchFamily="34" charset="-122"/>
                <a:sym typeface="微软雅黑" pitchFamily="34" charset="-122"/>
              </a:rPr>
              <a:t>单击此处添加文本</a:t>
            </a:r>
            <a:r>
              <a:rPr lang="zh-CN" altLang="en-US" sz="1200" dirty="0" smtClean="0">
                <a:latin typeface="微软雅黑" pitchFamily="34" charset="-122"/>
                <a:ea typeface="微软雅黑" pitchFamily="34" charset="-122"/>
                <a:sym typeface="微软雅黑" pitchFamily="34" charset="-122"/>
              </a:rPr>
              <a:t>内容单击此处添加文本内容单击此处添加文本内容单击此处添加文本内容单击此处添加文本内容单击此处添加文本内容单击此处添加文本内容单击此处添加文本内容单击此处添加文本内容</a:t>
            </a:r>
            <a:endParaRPr lang="zh-CN" altLang="en-US" sz="1200" dirty="0">
              <a:latin typeface="微软雅黑" pitchFamily="34" charset="-122"/>
              <a:ea typeface="微软雅黑" pitchFamily="34" charset="-122"/>
              <a:sym typeface="微软雅黑" pitchFamily="34" charset="-122"/>
            </a:endParaRPr>
          </a:p>
        </p:txBody>
      </p:sp>
    </p:spTree>
    <p:extLst>
      <p:ext uri="{BB962C8B-B14F-4D97-AF65-F5344CB8AC3E}">
        <p14:creationId xmlns:p14="http://schemas.microsoft.com/office/powerpoint/2010/main" xmlns="" val="2973343396"/>
      </p:ext>
    </p:extLst>
  </p:cSld>
  <p:clrMapOvr>
    <a:masterClrMapping/>
  </p:clrMapOvr>
  <mc:AlternateContent xmlns:mc="http://schemas.openxmlformats.org/markup-compatibility/2006">
    <mc:Choice xmlns:p14="http://schemas.microsoft.com/office/powerpoint/2010/main" xmlns="" Requires="p14">
      <p:transition spd="slow" p14:dur="1400" advTm="0">
        <p14:doors dir="vert"/>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10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1+#ppt_w/2"/>
                                          </p:val>
                                        </p:tav>
                                        <p:tav tm="100000">
                                          <p:val>
                                            <p:strVal val="#ppt_x"/>
                                          </p:val>
                                        </p:tav>
                                      </p:tavLst>
                                    </p:anim>
                                    <p:anim calcmode="lin" valueType="num">
                                      <p:cBhvr additive="base">
                                        <p:cTn id="16" dur="500" fill="hold"/>
                                        <p:tgtEl>
                                          <p:spTgt spid="29"/>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20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1+#ppt_w/2"/>
                                          </p:val>
                                        </p:tav>
                                        <p:tav tm="100000">
                                          <p:val>
                                            <p:strVal val="#ppt_x"/>
                                          </p:val>
                                        </p:tav>
                                      </p:tavLst>
                                    </p:anim>
                                    <p:anim calcmode="lin" valueType="num">
                                      <p:cBhvr additive="base">
                                        <p:cTn id="20" dur="500" fill="hold"/>
                                        <p:tgtEl>
                                          <p:spTgt spid="43"/>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30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1+#ppt_w/2"/>
                                          </p:val>
                                        </p:tav>
                                        <p:tav tm="100000">
                                          <p:val>
                                            <p:strVal val="#ppt_x"/>
                                          </p:val>
                                        </p:tav>
                                      </p:tavLst>
                                    </p:anim>
                                    <p:anim calcmode="lin" valueType="num">
                                      <p:cBhvr additive="base">
                                        <p:cTn id="24" dur="500" fill="hold"/>
                                        <p:tgtEl>
                                          <p:spTgt spid="50"/>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400"/>
                                  </p:stCondLst>
                                  <p:childTnLst>
                                    <p:set>
                                      <p:cBhvr>
                                        <p:cTn id="26" dur="1" fill="hold">
                                          <p:stCondLst>
                                            <p:cond delay="0"/>
                                          </p:stCondLst>
                                        </p:cTn>
                                        <p:tgtEl>
                                          <p:spTgt spid="58"/>
                                        </p:tgtEl>
                                        <p:attrNameLst>
                                          <p:attrName>style.visibility</p:attrName>
                                        </p:attrNameLst>
                                      </p:cBhvr>
                                      <p:to>
                                        <p:strVal val="visible"/>
                                      </p:to>
                                    </p:set>
                                    <p:anim calcmode="lin" valueType="num">
                                      <p:cBhvr additive="base">
                                        <p:cTn id="27" dur="500" fill="hold"/>
                                        <p:tgtEl>
                                          <p:spTgt spid="58"/>
                                        </p:tgtEl>
                                        <p:attrNameLst>
                                          <p:attrName>ppt_x</p:attrName>
                                        </p:attrNameLst>
                                      </p:cBhvr>
                                      <p:tavLst>
                                        <p:tav tm="0">
                                          <p:val>
                                            <p:strVal val="1+#ppt_w/2"/>
                                          </p:val>
                                        </p:tav>
                                        <p:tav tm="100000">
                                          <p:val>
                                            <p:strVal val="#ppt_x"/>
                                          </p:val>
                                        </p:tav>
                                      </p:tavLst>
                                    </p:anim>
                                    <p:anim calcmode="lin" valueType="num">
                                      <p:cBhvr additive="base">
                                        <p:cTn id="28" dur="500" fill="hold"/>
                                        <p:tgtEl>
                                          <p:spTgt spid="58"/>
                                        </p:tgtEl>
                                        <p:attrNameLst>
                                          <p:attrName>ppt_y</p:attrName>
                                        </p:attrNameLst>
                                      </p:cBhvr>
                                      <p:tavLst>
                                        <p:tav tm="0">
                                          <p:val>
                                            <p:strVal val="#ppt_y"/>
                                          </p:val>
                                        </p:tav>
                                        <p:tav tm="100000">
                                          <p:val>
                                            <p:strVal val="#ppt_y"/>
                                          </p:val>
                                        </p:tav>
                                      </p:tavLst>
                                    </p:anim>
                                  </p:childTnLst>
                                </p:cTn>
                              </p:par>
                            </p:childTnLst>
                          </p:cTn>
                        </p:par>
                        <p:par>
                          <p:cTn id="29" fill="hold">
                            <p:stCondLst>
                              <p:cond delay="1900"/>
                            </p:stCondLst>
                            <p:childTnLst>
                              <p:par>
                                <p:cTn id="30" presetID="42" presetClass="entr" presetSubtype="0" fill="hold" grpId="0" nodeType="after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fade">
                                      <p:cBhvr>
                                        <p:cTn id="32" dur="500"/>
                                        <p:tgtEl>
                                          <p:spTgt spid="65"/>
                                        </p:tgtEl>
                                      </p:cBhvr>
                                    </p:animEffect>
                                    <p:anim calcmode="lin" valueType="num">
                                      <p:cBhvr>
                                        <p:cTn id="33" dur="500" fill="hold"/>
                                        <p:tgtEl>
                                          <p:spTgt spid="65"/>
                                        </p:tgtEl>
                                        <p:attrNameLst>
                                          <p:attrName>ppt_x</p:attrName>
                                        </p:attrNameLst>
                                      </p:cBhvr>
                                      <p:tavLst>
                                        <p:tav tm="0">
                                          <p:val>
                                            <p:strVal val="#ppt_x"/>
                                          </p:val>
                                        </p:tav>
                                        <p:tav tm="100000">
                                          <p:val>
                                            <p:strVal val="#ppt_x"/>
                                          </p:val>
                                        </p:tav>
                                      </p:tavLst>
                                    </p:anim>
                                    <p:anim calcmode="lin" valueType="num">
                                      <p:cBhvr>
                                        <p:cTn id="34" dur="5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65" grpId="0"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12"/>
          <p:cNvSpPr txBox="1">
            <a:spLocks noChangeArrowheads="1"/>
          </p:cNvSpPr>
          <p:nvPr/>
        </p:nvSpPr>
        <p:spPr bwMode="auto">
          <a:xfrm>
            <a:off x="377794" y="125262"/>
            <a:ext cx="31891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Font typeface="Arial" charset="0"/>
              <a:buChar char="»"/>
              <a:defRPr sz="2000">
                <a:solidFill>
                  <a:schemeClr val="tx1"/>
                </a:solidFill>
                <a:latin typeface="Calibri" pitchFamily="34" charset="0"/>
                <a:ea typeface="宋体" pitchFamily="2" charset="-122"/>
              </a:defRPr>
            </a:lvl6pPr>
            <a:lvl7pPr eaLnBrk="0" fontAlgn="base" hangingPunct="0">
              <a:spcAft>
                <a:spcPct val="0"/>
              </a:spcAft>
              <a:buFont typeface="Arial" charset="0"/>
              <a:buChar char="»"/>
              <a:defRPr sz="2000">
                <a:solidFill>
                  <a:schemeClr val="tx1"/>
                </a:solidFill>
                <a:latin typeface="Calibri" pitchFamily="34" charset="0"/>
                <a:ea typeface="宋体" pitchFamily="2" charset="-122"/>
              </a:defRPr>
            </a:lvl7pPr>
            <a:lvl8pPr eaLnBrk="0" fontAlgn="base" hangingPunct="0">
              <a:spcAft>
                <a:spcPct val="0"/>
              </a:spcAft>
              <a:buFont typeface="Arial" charset="0"/>
              <a:buChar char="»"/>
              <a:defRPr sz="2000">
                <a:solidFill>
                  <a:schemeClr val="tx1"/>
                </a:solidFill>
                <a:latin typeface="Calibri" pitchFamily="34" charset="0"/>
                <a:ea typeface="宋体" pitchFamily="2" charset="-122"/>
              </a:defRPr>
            </a:lvl8pPr>
            <a:lvl9pPr eaLnBrk="0" fontAlgn="base" hangingPunct="0">
              <a:spcAft>
                <a:spcPct val="0"/>
              </a:spcAft>
              <a:buFont typeface="Arial" charset="0"/>
              <a:buChar char="»"/>
              <a:defRPr sz="2000">
                <a:solidFill>
                  <a:schemeClr val="tx1"/>
                </a:solidFill>
                <a:latin typeface="Calibri" pitchFamily="34" charset="0"/>
                <a:ea typeface="宋体" pitchFamily="2" charset="-122"/>
              </a:defRPr>
            </a:lvl9pPr>
          </a:lstStyle>
          <a:p>
            <a:r>
              <a:rPr lang="zh-CN" altLang="en-US" sz="2000" b="1" dirty="0" smtClean="0">
                <a:latin typeface="微软雅黑" pitchFamily="34" charset="-122"/>
                <a:ea typeface="微软雅黑" pitchFamily="34" charset="-122"/>
              </a:rPr>
              <a:t>单击此处添加标题内容</a:t>
            </a:r>
            <a:endParaRPr lang="zh-CN" altLang="en-US" sz="2000" b="1" dirty="0">
              <a:latin typeface="微软雅黑" pitchFamily="34" charset="-122"/>
              <a:ea typeface="微软雅黑" pitchFamily="34" charset="-122"/>
            </a:endParaRPr>
          </a:p>
        </p:txBody>
      </p:sp>
      <p:sp>
        <p:nvSpPr>
          <p:cNvPr id="20" name="平行四边形 2"/>
          <p:cNvSpPr>
            <a:spLocks noChangeArrowheads="1"/>
          </p:cNvSpPr>
          <p:nvPr/>
        </p:nvSpPr>
        <p:spPr bwMode="auto">
          <a:xfrm rot="747658">
            <a:off x="2078320" y="2852525"/>
            <a:ext cx="6924609" cy="1734549"/>
          </a:xfrm>
          <a:custGeom>
            <a:avLst/>
            <a:gdLst>
              <a:gd name="T0" fmla="*/ 0 w 7595382"/>
              <a:gd name="T1" fmla="*/ 1901232 h 1901232"/>
              <a:gd name="T2" fmla="*/ 5150373 w 7595382"/>
              <a:gd name="T3" fmla="*/ 217677 h 1901232"/>
              <a:gd name="T4" fmla="*/ 7595382 w 7595382"/>
              <a:gd name="T5" fmla="*/ 0 h 1901232"/>
              <a:gd name="T6" fmla="*/ 4968279 w 7595382"/>
              <a:gd name="T7" fmla="*/ 1901232 h 1901232"/>
              <a:gd name="T8" fmla="*/ 0 w 7595382"/>
              <a:gd name="T9" fmla="*/ 1901232 h 1901232"/>
              <a:gd name="T10" fmla="*/ 0 60000 65536"/>
              <a:gd name="T11" fmla="*/ 0 60000 65536"/>
              <a:gd name="T12" fmla="*/ 0 60000 65536"/>
              <a:gd name="T13" fmla="*/ 0 60000 65536"/>
              <a:gd name="T14" fmla="*/ 0 60000 65536"/>
              <a:gd name="T15" fmla="*/ 0 w 7595382"/>
              <a:gd name="T16" fmla="*/ 0 h 1901232"/>
              <a:gd name="T17" fmla="*/ 7595382 w 7595382"/>
              <a:gd name="T18" fmla="*/ 1901232 h 1901232"/>
            </a:gdLst>
            <a:ahLst/>
            <a:cxnLst>
              <a:cxn ang="T10">
                <a:pos x="T0" y="T1"/>
              </a:cxn>
              <a:cxn ang="T11">
                <a:pos x="T2" y="T3"/>
              </a:cxn>
              <a:cxn ang="T12">
                <a:pos x="T4" y="T5"/>
              </a:cxn>
              <a:cxn ang="T13">
                <a:pos x="T6" y="T7"/>
              </a:cxn>
              <a:cxn ang="T14">
                <a:pos x="T8" y="T9"/>
              </a:cxn>
            </a:cxnLst>
            <a:rect l="T15" t="T16" r="T17" b="T18"/>
            <a:pathLst>
              <a:path w="7595382" h="1901232">
                <a:moveTo>
                  <a:pt x="0" y="1901232"/>
                </a:moveTo>
                <a:lnTo>
                  <a:pt x="5150373" y="217677"/>
                </a:lnTo>
                <a:lnTo>
                  <a:pt x="7595382" y="0"/>
                </a:lnTo>
                <a:lnTo>
                  <a:pt x="4968279" y="1901232"/>
                </a:lnTo>
                <a:lnTo>
                  <a:pt x="0" y="1901232"/>
                </a:lnTo>
                <a:close/>
              </a:path>
            </a:pathLst>
          </a:custGeom>
          <a:solidFill>
            <a:srgbClr val="EDAF36"/>
          </a:solidFill>
          <a:ln>
            <a:noFill/>
          </a:ln>
          <a:extLst/>
        </p:spPr>
        <p:txBody>
          <a:bodyPr lIns="68543" tIns="34272" rIns="68543" bIns="34272" anchor="ctr"/>
          <a:lstStyle/>
          <a:p>
            <a:pPr algn="ctr"/>
            <a:endParaRPr lang="zh-CN" altLang="zh-CN">
              <a:solidFill>
                <a:srgbClr val="FFFFFF"/>
              </a:solidFill>
            </a:endParaRPr>
          </a:p>
        </p:txBody>
      </p:sp>
      <p:grpSp>
        <p:nvGrpSpPr>
          <p:cNvPr id="21" name="组合 20"/>
          <p:cNvGrpSpPr/>
          <p:nvPr/>
        </p:nvGrpSpPr>
        <p:grpSpPr>
          <a:xfrm>
            <a:off x="2964387" y="3546000"/>
            <a:ext cx="5236527" cy="809437"/>
            <a:chOff x="3585720" y="5137719"/>
            <a:chExt cx="6985673" cy="1079499"/>
          </a:xfrm>
          <a:solidFill>
            <a:schemeClr val="bg1"/>
          </a:solidFill>
        </p:grpSpPr>
        <p:grpSp>
          <p:nvGrpSpPr>
            <p:cNvPr id="22" name="Group 8"/>
            <p:cNvGrpSpPr>
              <a:grpSpLocks/>
            </p:cNvGrpSpPr>
            <p:nvPr/>
          </p:nvGrpSpPr>
          <p:grpSpPr bwMode="auto">
            <a:xfrm>
              <a:off x="3585720" y="5525746"/>
              <a:ext cx="532885" cy="139071"/>
              <a:chOff x="0" y="0"/>
              <a:chExt cx="438150" cy="114300"/>
            </a:xfrm>
            <a:grpFill/>
          </p:grpSpPr>
          <p:sp>
            <p:nvSpPr>
              <p:cNvPr id="49" name="同心圆 4"/>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42719B"/>
                </a:solidFill>
                <a:bevel/>
                <a:headEnd/>
                <a:tailEnd/>
              </a:ln>
              <a:extLst/>
            </p:spPr>
            <p:txBody>
              <a:bodyPr anchor="ctr"/>
              <a:lstStyle/>
              <a:p>
                <a:pPr algn="ctr"/>
                <a:endParaRPr lang="zh-CN" altLang="zh-CN"/>
              </a:p>
            </p:txBody>
          </p:sp>
          <p:sp>
            <p:nvSpPr>
              <p:cNvPr id="50" name="椭圆 5"/>
              <p:cNvSpPr>
                <a:spLocks noChangeArrowheads="1"/>
              </p:cNvSpPr>
              <p:nvPr/>
            </p:nvSpPr>
            <p:spPr bwMode="auto">
              <a:xfrm>
                <a:off x="129075" y="39150"/>
                <a:ext cx="180000" cy="36000"/>
              </a:xfrm>
              <a:prstGeom prst="ellipse">
                <a:avLst/>
              </a:prstGeom>
              <a:grpFill/>
              <a:ln w="12700" cap="flat" cmpd="sng">
                <a:solidFill>
                  <a:srgbClr val="42719B"/>
                </a:solidFill>
                <a:bevel/>
                <a:headEnd/>
                <a:tailEnd/>
              </a:ln>
              <a:extLst/>
            </p:spPr>
            <p:txBody>
              <a:bodyPr anchor="ctr"/>
              <a:lstStyle/>
              <a:p>
                <a:pPr algn="ctr"/>
                <a:endParaRPr lang="zh-CN" altLang="zh-CN">
                  <a:solidFill>
                    <a:srgbClr val="FFFFFF"/>
                  </a:solidFill>
                </a:endParaRPr>
              </a:p>
            </p:txBody>
          </p:sp>
        </p:grpSp>
        <p:grpSp>
          <p:nvGrpSpPr>
            <p:cNvPr id="23" name="Group 11"/>
            <p:cNvGrpSpPr>
              <a:grpSpLocks/>
            </p:cNvGrpSpPr>
            <p:nvPr/>
          </p:nvGrpSpPr>
          <p:grpSpPr bwMode="auto">
            <a:xfrm>
              <a:off x="5010608" y="5478111"/>
              <a:ext cx="532885" cy="139071"/>
              <a:chOff x="0" y="0"/>
              <a:chExt cx="438150" cy="114300"/>
            </a:xfrm>
            <a:grpFill/>
          </p:grpSpPr>
          <p:sp>
            <p:nvSpPr>
              <p:cNvPr id="47" name="同心圆 60"/>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42719B"/>
                </a:solidFill>
                <a:bevel/>
                <a:headEnd/>
                <a:tailEnd/>
              </a:ln>
              <a:extLst/>
            </p:spPr>
            <p:txBody>
              <a:bodyPr anchor="ctr"/>
              <a:lstStyle/>
              <a:p>
                <a:pPr algn="ctr"/>
                <a:endParaRPr lang="zh-CN" altLang="zh-CN"/>
              </a:p>
            </p:txBody>
          </p:sp>
          <p:sp>
            <p:nvSpPr>
              <p:cNvPr id="48" name="椭圆 61"/>
              <p:cNvSpPr>
                <a:spLocks noChangeArrowheads="1"/>
              </p:cNvSpPr>
              <p:nvPr/>
            </p:nvSpPr>
            <p:spPr bwMode="auto">
              <a:xfrm>
                <a:off x="129075" y="39150"/>
                <a:ext cx="180000" cy="36000"/>
              </a:xfrm>
              <a:prstGeom prst="ellipse">
                <a:avLst/>
              </a:prstGeom>
              <a:grpFill/>
              <a:ln w="12700" cap="flat" cmpd="sng">
                <a:solidFill>
                  <a:srgbClr val="42719B"/>
                </a:solidFill>
                <a:bevel/>
                <a:headEnd/>
                <a:tailEnd/>
              </a:ln>
              <a:extLst/>
            </p:spPr>
            <p:txBody>
              <a:bodyPr anchor="ctr"/>
              <a:lstStyle/>
              <a:p>
                <a:pPr algn="ctr"/>
                <a:endParaRPr lang="zh-CN" altLang="zh-CN">
                  <a:solidFill>
                    <a:srgbClr val="FFFFFF"/>
                  </a:solidFill>
                </a:endParaRPr>
              </a:p>
            </p:txBody>
          </p:sp>
        </p:grpSp>
        <p:grpSp>
          <p:nvGrpSpPr>
            <p:cNvPr id="24" name="Group 14"/>
            <p:cNvGrpSpPr>
              <a:grpSpLocks/>
            </p:cNvGrpSpPr>
            <p:nvPr/>
          </p:nvGrpSpPr>
          <p:grpSpPr bwMode="auto">
            <a:xfrm>
              <a:off x="5867856" y="5792301"/>
              <a:ext cx="621704" cy="162251"/>
              <a:chOff x="0" y="0"/>
              <a:chExt cx="438150" cy="114300"/>
            </a:xfrm>
            <a:grpFill/>
          </p:grpSpPr>
          <p:sp>
            <p:nvSpPr>
              <p:cNvPr id="45" name="同心圆 64"/>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42719B"/>
                </a:solidFill>
                <a:bevel/>
                <a:headEnd/>
                <a:tailEnd/>
              </a:ln>
              <a:extLst/>
            </p:spPr>
            <p:txBody>
              <a:bodyPr anchor="ctr"/>
              <a:lstStyle/>
              <a:p>
                <a:pPr algn="ctr"/>
                <a:endParaRPr lang="zh-CN" altLang="zh-CN"/>
              </a:p>
            </p:txBody>
          </p:sp>
          <p:sp>
            <p:nvSpPr>
              <p:cNvPr id="46" name="椭圆 66"/>
              <p:cNvSpPr>
                <a:spLocks noChangeArrowheads="1"/>
              </p:cNvSpPr>
              <p:nvPr/>
            </p:nvSpPr>
            <p:spPr bwMode="auto">
              <a:xfrm>
                <a:off x="129075" y="39150"/>
                <a:ext cx="180000" cy="36000"/>
              </a:xfrm>
              <a:prstGeom prst="ellipse">
                <a:avLst/>
              </a:prstGeom>
              <a:grpFill/>
              <a:ln w="12700" cap="flat" cmpd="sng">
                <a:solidFill>
                  <a:srgbClr val="42719B"/>
                </a:solidFill>
                <a:bevel/>
                <a:headEnd/>
                <a:tailEnd/>
              </a:ln>
              <a:extLst/>
            </p:spPr>
            <p:txBody>
              <a:bodyPr anchor="ctr"/>
              <a:lstStyle/>
              <a:p>
                <a:pPr algn="ctr"/>
                <a:endParaRPr lang="zh-CN" altLang="zh-CN">
                  <a:solidFill>
                    <a:srgbClr val="FFFFFF"/>
                  </a:solidFill>
                </a:endParaRPr>
              </a:p>
            </p:txBody>
          </p:sp>
        </p:grpSp>
        <p:grpSp>
          <p:nvGrpSpPr>
            <p:cNvPr id="25" name="Group 17"/>
            <p:cNvGrpSpPr>
              <a:grpSpLocks/>
            </p:cNvGrpSpPr>
            <p:nvPr/>
          </p:nvGrpSpPr>
          <p:grpSpPr bwMode="auto">
            <a:xfrm>
              <a:off x="6993624" y="5565671"/>
              <a:ext cx="532885" cy="139071"/>
              <a:chOff x="0" y="0"/>
              <a:chExt cx="438150" cy="114300"/>
            </a:xfrm>
            <a:grpFill/>
          </p:grpSpPr>
          <p:sp>
            <p:nvSpPr>
              <p:cNvPr id="43" name="同心圆 68"/>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42719B"/>
                </a:solidFill>
                <a:bevel/>
                <a:headEnd/>
                <a:tailEnd/>
              </a:ln>
              <a:extLst/>
            </p:spPr>
            <p:txBody>
              <a:bodyPr anchor="ctr"/>
              <a:lstStyle/>
              <a:p>
                <a:pPr algn="ctr"/>
                <a:endParaRPr lang="zh-CN" altLang="zh-CN"/>
              </a:p>
            </p:txBody>
          </p:sp>
          <p:sp>
            <p:nvSpPr>
              <p:cNvPr id="44" name="椭圆 73"/>
              <p:cNvSpPr>
                <a:spLocks noChangeArrowheads="1"/>
              </p:cNvSpPr>
              <p:nvPr/>
            </p:nvSpPr>
            <p:spPr bwMode="auto">
              <a:xfrm>
                <a:off x="129075" y="39150"/>
                <a:ext cx="180000" cy="36000"/>
              </a:xfrm>
              <a:prstGeom prst="ellipse">
                <a:avLst/>
              </a:prstGeom>
              <a:grpFill/>
              <a:ln w="12700" cap="flat" cmpd="sng">
                <a:solidFill>
                  <a:srgbClr val="42719B"/>
                </a:solidFill>
                <a:bevel/>
                <a:headEnd/>
                <a:tailEnd/>
              </a:ln>
              <a:extLst/>
            </p:spPr>
            <p:txBody>
              <a:bodyPr anchor="ctr"/>
              <a:lstStyle/>
              <a:p>
                <a:pPr algn="ctr"/>
                <a:endParaRPr lang="zh-CN" altLang="zh-CN">
                  <a:solidFill>
                    <a:srgbClr val="FFFFFF"/>
                  </a:solidFill>
                </a:endParaRPr>
              </a:p>
            </p:txBody>
          </p:sp>
        </p:grpSp>
        <p:grpSp>
          <p:nvGrpSpPr>
            <p:cNvPr id="26" name="Group 20"/>
            <p:cNvGrpSpPr>
              <a:grpSpLocks/>
            </p:cNvGrpSpPr>
            <p:nvPr/>
          </p:nvGrpSpPr>
          <p:grpSpPr bwMode="auto">
            <a:xfrm>
              <a:off x="7972156" y="6007329"/>
              <a:ext cx="804241" cy="209889"/>
              <a:chOff x="0" y="0"/>
              <a:chExt cx="438150" cy="114300"/>
            </a:xfrm>
            <a:grpFill/>
          </p:grpSpPr>
          <p:sp>
            <p:nvSpPr>
              <p:cNvPr id="41" name="同心圆 75"/>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42719B"/>
                </a:solidFill>
                <a:bevel/>
                <a:headEnd/>
                <a:tailEnd/>
              </a:ln>
              <a:extLst/>
            </p:spPr>
            <p:txBody>
              <a:bodyPr anchor="ctr"/>
              <a:lstStyle/>
              <a:p>
                <a:pPr algn="ctr"/>
                <a:endParaRPr lang="zh-CN" altLang="zh-CN"/>
              </a:p>
            </p:txBody>
          </p:sp>
          <p:sp>
            <p:nvSpPr>
              <p:cNvPr id="42" name="椭圆 77"/>
              <p:cNvSpPr>
                <a:spLocks noChangeArrowheads="1"/>
              </p:cNvSpPr>
              <p:nvPr/>
            </p:nvSpPr>
            <p:spPr bwMode="auto">
              <a:xfrm>
                <a:off x="129075" y="39150"/>
                <a:ext cx="180000" cy="36000"/>
              </a:xfrm>
              <a:prstGeom prst="ellipse">
                <a:avLst/>
              </a:prstGeom>
              <a:grpFill/>
              <a:ln w="12700" cap="flat" cmpd="sng">
                <a:solidFill>
                  <a:srgbClr val="42719B"/>
                </a:solidFill>
                <a:bevel/>
                <a:headEnd/>
                <a:tailEnd/>
              </a:ln>
              <a:extLst/>
            </p:spPr>
            <p:txBody>
              <a:bodyPr anchor="ctr"/>
              <a:lstStyle/>
              <a:p>
                <a:pPr algn="ctr"/>
                <a:endParaRPr lang="zh-CN" altLang="zh-CN">
                  <a:solidFill>
                    <a:srgbClr val="FFFFFF"/>
                  </a:solidFill>
                </a:endParaRPr>
              </a:p>
            </p:txBody>
          </p:sp>
        </p:grpSp>
        <p:grpSp>
          <p:nvGrpSpPr>
            <p:cNvPr id="27" name="Group 23"/>
            <p:cNvGrpSpPr>
              <a:grpSpLocks/>
            </p:cNvGrpSpPr>
            <p:nvPr/>
          </p:nvGrpSpPr>
          <p:grpSpPr bwMode="auto">
            <a:xfrm>
              <a:off x="9024869" y="5137719"/>
              <a:ext cx="532885" cy="139071"/>
              <a:chOff x="0" y="0"/>
              <a:chExt cx="438150" cy="114300"/>
            </a:xfrm>
            <a:grpFill/>
          </p:grpSpPr>
          <p:sp>
            <p:nvSpPr>
              <p:cNvPr id="39" name="同心圆 79"/>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42719B"/>
                </a:solidFill>
                <a:bevel/>
                <a:headEnd/>
                <a:tailEnd/>
              </a:ln>
              <a:extLst/>
            </p:spPr>
            <p:txBody>
              <a:bodyPr anchor="ctr"/>
              <a:lstStyle/>
              <a:p>
                <a:pPr algn="ctr"/>
                <a:endParaRPr lang="zh-CN" altLang="zh-CN"/>
              </a:p>
            </p:txBody>
          </p:sp>
          <p:sp>
            <p:nvSpPr>
              <p:cNvPr id="40" name="椭圆 80"/>
              <p:cNvSpPr>
                <a:spLocks noChangeArrowheads="1"/>
              </p:cNvSpPr>
              <p:nvPr/>
            </p:nvSpPr>
            <p:spPr bwMode="auto">
              <a:xfrm>
                <a:off x="129075" y="39150"/>
                <a:ext cx="180000" cy="36000"/>
              </a:xfrm>
              <a:prstGeom prst="ellipse">
                <a:avLst/>
              </a:prstGeom>
              <a:grpFill/>
              <a:ln w="12700" cap="flat" cmpd="sng">
                <a:solidFill>
                  <a:srgbClr val="42719B"/>
                </a:solidFill>
                <a:bevel/>
                <a:headEnd/>
                <a:tailEnd/>
              </a:ln>
              <a:extLst/>
            </p:spPr>
            <p:txBody>
              <a:bodyPr anchor="ctr"/>
              <a:lstStyle/>
              <a:p>
                <a:pPr algn="ctr"/>
                <a:endParaRPr lang="zh-CN" altLang="zh-CN">
                  <a:solidFill>
                    <a:srgbClr val="FFFFFF"/>
                  </a:solidFill>
                </a:endParaRPr>
              </a:p>
            </p:txBody>
          </p:sp>
        </p:grpSp>
        <p:grpSp>
          <p:nvGrpSpPr>
            <p:cNvPr id="28" name="Group 26"/>
            <p:cNvGrpSpPr>
              <a:grpSpLocks/>
            </p:cNvGrpSpPr>
            <p:nvPr/>
          </p:nvGrpSpPr>
          <p:grpSpPr bwMode="auto">
            <a:xfrm>
              <a:off x="10038508" y="5402990"/>
              <a:ext cx="532885" cy="139071"/>
              <a:chOff x="0" y="0"/>
              <a:chExt cx="438150" cy="114300"/>
            </a:xfrm>
            <a:grpFill/>
          </p:grpSpPr>
          <p:sp>
            <p:nvSpPr>
              <p:cNvPr id="37" name="同心圆 82"/>
              <p:cNvSpPr>
                <a:spLocks noChangeArrowheads="1"/>
              </p:cNvSpPr>
              <p:nvPr/>
            </p:nvSpPr>
            <p:spPr bwMode="auto">
              <a:xfrm>
                <a:off x="0" y="0"/>
                <a:ext cx="438150" cy="1143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grpFill/>
              <a:ln w="12700" cap="flat" cmpd="sng">
                <a:solidFill>
                  <a:srgbClr val="42719B"/>
                </a:solidFill>
                <a:bevel/>
                <a:headEnd/>
                <a:tailEnd/>
              </a:ln>
              <a:extLst/>
            </p:spPr>
            <p:txBody>
              <a:bodyPr anchor="ctr"/>
              <a:lstStyle/>
              <a:p>
                <a:pPr algn="ctr"/>
                <a:endParaRPr lang="zh-CN" altLang="zh-CN"/>
              </a:p>
            </p:txBody>
          </p:sp>
          <p:sp>
            <p:nvSpPr>
              <p:cNvPr id="38" name="椭圆 83"/>
              <p:cNvSpPr>
                <a:spLocks noChangeArrowheads="1"/>
              </p:cNvSpPr>
              <p:nvPr/>
            </p:nvSpPr>
            <p:spPr bwMode="auto">
              <a:xfrm>
                <a:off x="129075" y="39150"/>
                <a:ext cx="180000" cy="36000"/>
              </a:xfrm>
              <a:prstGeom prst="ellipse">
                <a:avLst/>
              </a:prstGeom>
              <a:grpFill/>
              <a:ln w="12700" cap="flat" cmpd="sng">
                <a:solidFill>
                  <a:srgbClr val="42719B"/>
                </a:solidFill>
                <a:bevel/>
                <a:headEnd/>
                <a:tailEnd/>
              </a:ln>
              <a:extLst/>
            </p:spPr>
            <p:txBody>
              <a:bodyPr anchor="ctr"/>
              <a:lstStyle/>
              <a:p>
                <a:pPr algn="ctr"/>
                <a:endParaRPr lang="zh-CN" altLang="zh-CN">
                  <a:solidFill>
                    <a:srgbClr val="FFFFFF"/>
                  </a:solidFill>
                </a:endParaRPr>
              </a:p>
            </p:txBody>
          </p:sp>
        </p:grpSp>
        <p:cxnSp>
          <p:nvCxnSpPr>
            <p:cNvPr id="29" name="直接连接符 15"/>
            <p:cNvCxnSpPr>
              <a:cxnSpLocks noChangeShapeType="1"/>
              <a:stCxn id="49" idx="6"/>
              <a:endCxn id="47" idx="2"/>
            </p:cNvCxnSpPr>
            <p:nvPr/>
          </p:nvCxnSpPr>
          <p:spPr bwMode="auto">
            <a:xfrm flipV="1">
              <a:off x="4118605" y="5547647"/>
              <a:ext cx="892003" cy="47635"/>
            </a:xfrm>
            <a:prstGeom prst="line">
              <a:avLst/>
            </a:prstGeom>
            <a:grpFill/>
            <a:ln w="12700" cap="flat" cmpd="sng">
              <a:solidFill>
                <a:schemeClr val="bg1"/>
              </a:solidFill>
              <a:bevel/>
              <a:headEnd/>
              <a:tailEnd/>
            </a:ln>
            <a:extLst/>
          </p:spPr>
        </p:cxnSp>
        <p:cxnSp>
          <p:nvCxnSpPr>
            <p:cNvPr id="30" name="直接连接符 19"/>
            <p:cNvCxnSpPr>
              <a:cxnSpLocks noChangeShapeType="1"/>
              <a:stCxn id="47" idx="5"/>
              <a:endCxn id="45" idx="1"/>
            </p:cNvCxnSpPr>
            <p:nvPr/>
          </p:nvCxnSpPr>
          <p:spPr bwMode="auto">
            <a:xfrm>
              <a:off x="5465453" y="5596816"/>
              <a:ext cx="493449" cy="219247"/>
            </a:xfrm>
            <a:prstGeom prst="line">
              <a:avLst/>
            </a:prstGeom>
            <a:grpFill/>
            <a:ln w="12700" cap="flat" cmpd="sng">
              <a:solidFill>
                <a:schemeClr val="bg1"/>
              </a:solidFill>
              <a:bevel/>
              <a:headEnd/>
              <a:tailEnd/>
            </a:ln>
            <a:extLst/>
          </p:spPr>
        </p:cxnSp>
        <p:sp>
          <p:nvSpPr>
            <p:cNvPr id="31" name="直接连接符 24"/>
            <p:cNvSpPr>
              <a:spLocks noChangeShapeType="1"/>
            </p:cNvSpPr>
            <p:nvPr/>
          </p:nvSpPr>
          <p:spPr bwMode="auto">
            <a:xfrm flipV="1">
              <a:off x="6394951" y="5684376"/>
              <a:ext cx="676713" cy="131687"/>
            </a:xfrm>
            <a:prstGeom prst="line">
              <a:avLst/>
            </a:prstGeom>
            <a:grpFill/>
            <a:ln w="12700" cap="flat" cmpd="sng">
              <a:solidFill>
                <a:schemeClr val="bg1"/>
              </a:solidFill>
              <a:bevel/>
              <a:headEnd/>
              <a:tailEnd/>
            </a:ln>
            <a:extLst/>
          </p:spPr>
          <p:txBody>
            <a:bodyPr/>
            <a:lstStyle/>
            <a:p>
              <a:endParaRPr lang="zh-CN" altLang="en-US"/>
            </a:p>
          </p:txBody>
        </p:sp>
        <p:sp>
          <p:nvSpPr>
            <p:cNvPr id="32" name="直接连接符 26"/>
            <p:cNvSpPr>
              <a:spLocks noChangeShapeType="1"/>
            </p:cNvSpPr>
            <p:nvPr/>
          </p:nvSpPr>
          <p:spPr bwMode="auto">
            <a:xfrm>
              <a:off x="7448469" y="5684376"/>
              <a:ext cx="776661" cy="373629"/>
            </a:xfrm>
            <a:prstGeom prst="line">
              <a:avLst/>
            </a:prstGeom>
            <a:grpFill/>
            <a:ln w="12700" cap="flat" cmpd="sng">
              <a:solidFill>
                <a:schemeClr val="bg1"/>
              </a:solidFill>
              <a:bevel/>
              <a:headEnd/>
              <a:tailEnd/>
            </a:ln>
            <a:extLst/>
          </p:spPr>
          <p:txBody>
            <a:bodyPr/>
            <a:lstStyle/>
            <a:p>
              <a:endParaRPr lang="zh-CN" altLang="en-US"/>
            </a:p>
          </p:txBody>
        </p:sp>
        <p:cxnSp>
          <p:nvCxnSpPr>
            <p:cNvPr id="33" name="直接连接符 29"/>
            <p:cNvCxnSpPr>
              <a:cxnSpLocks noChangeShapeType="1"/>
              <a:stCxn id="41" idx="7"/>
              <a:endCxn id="37" idx="3"/>
            </p:cNvCxnSpPr>
            <p:nvPr/>
          </p:nvCxnSpPr>
          <p:spPr bwMode="auto">
            <a:xfrm flipV="1">
              <a:off x="8658618" y="5521694"/>
              <a:ext cx="1457930" cy="516372"/>
            </a:xfrm>
            <a:prstGeom prst="line">
              <a:avLst/>
            </a:prstGeom>
            <a:grpFill/>
            <a:ln w="12700" cap="flat" cmpd="sng">
              <a:solidFill>
                <a:schemeClr val="bg1"/>
              </a:solidFill>
              <a:bevel/>
              <a:headEnd/>
              <a:tailEnd/>
            </a:ln>
            <a:extLst/>
          </p:spPr>
        </p:cxnSp>
        <p:cxnSp>
          <p:nvCxnSpPr>
            <p:cNvPr id="34" name="直接连接符 32"/>
            <p:cNvCxnSpPr>
              <a:cxnSpLocks noChangeShapeType="1"/>
              <a:stCxn id="37" idx="1"/>
              <a:endCxn id="39" idx="5"/>
            </p:cNvCxnSpPr>
            <p:nvPr/>
          </p:nvCxnSpPr>
          <p:spPr bwMode="auto">
            <a:xfrm flipH="1" flipV="1">
              <a:off x="9479715" y="5256424"/>
              <a:ext cx="636834" cy="166933"/>
            </a:xfrm>
            <a:prstGeom prst="line">
              <a:avLst/>
            </a:prstGeom>
            <a:grpFill/>
            <a:ln w="12700" cap="flat" cmpd="sng">
              <a:solidFill>
                <a:schemeClr val="bg1"/>
              </a:solidFill>
              <a:bevel/>
              <a:headEnd/>
              <a:tailEnd/>
            </a:ln>
            <a:extLst/>
          </p:spPr>
        </p:cxnSp>
        <p:cxnSp>
          <p:nvCxnSpPr>
            <p:cNvPr id="35" name="直接连接符 34"/>
            <p:cNvCxnSpPr>
              <a:cxnSpLocks noChangeShapeType="1"/>
              <a:stCxn id="43" idx="6"/>
              <a:endCxn id="37" idx="2"/>
            </p:cNvCxnSpPr>
            <p:nvPr/>
          </p:nvCxnSpPr>
          <p:spPr bwMode="auto">
            <a:xfrm flipV="1">
              <a:off x="7526509" y="5472525"/>
              <a:ext cx="2511999" cy="162682"/>
            </a:xfrm>
            <a:prstGeom prst="line">
              <a:avLst/>
            </a:prstGeom>
            <a:grpFill/>
            <a:ln w="12700" cap="flat" cmpd="sng">
              <a:solidFill>
                <a:schemeClr val="bg1"/>
              </a:solidFill>
              <a:bevel/>
              <a:headEnd/>
              <a:tailEnd/>
            </a:ln>
            <a:extLst/>
          </p:spPr>
        </p:cxnSp>
        <p:sp>
          <p:nvSpPr>
            <p:cNvPr id="36" name="直接连接符 43"/>
            <p:cNvSpPr>
              <a:spLocks noChangeShapeType="1"/>
            </p:cNvSpPr>
            <p:nvPr/>
          </p:nvSpPr>
          <p:spPr bwMode="auto">
            <a:xfrm flipV="1">
              <a:off x="8506282" y="5270066"/>
              <a:ext cx="728632" cy="750905"/>
            </a:xfrm>
            <a:prstGeom prst="line">
              <a:avLst/>
            </a:prstGeom>
            <a:grpFill/>
            <a:ln w="12700" cap="flat" cmpd="sng">
              <a:solidFill>
                <a:schemeClr val="bg1"/>
              </a:solidFill>
              <a:bevel/>
              <a:headEnd/>
              <a:tailEnd/>
            </a:ln>
            <a:extLst/>
          </p:spPr>
          <p:txBody>
            <a:bodyPr/>
            <a:lstStyle/>
            <a:p>
              <a:endParaRPr lang="zh-CN" altLang="en-US"/>
            </a:p>
          </p:txBody>
        </p:sp>
      </p:grpSp>
      <p:grpSp>
        <p:nvGrpSpPr>
          <p:cNvPr id="51" name="组合 50"/>
          <p:cNvGrpSpPr/>
          <p:nvPr/>
        </p:nvGrpSpPr>
        <p:grpSpPr>
          <a:xfrm>
            <a:off x="3794998" y="2366040"/>
            <a:ext cx="871366" cy="1472485"/>
            <a:chOff x="4693779" y="3564074"/>
            <a:chExt cx="1162426" cy="1963768"/>
          </a:xfrm>
        </p:grpSpPr>
        <p:sp>
          <p:nvSpPr>
            <p:cNvPr id="53" name="直接连接符 84"/>
            <p:cNvSpPr>
              <a:spLocks noChangeShapeType="1"/>
            </p:cNvSpPr>
            <p:nvPr/>
          </p:nvSpPr>
          <p:spPr bwMode="auto">
            <a:xfrm flipV="1">
              <a:off x="5276037" y="4083684"/>
              <a:ext cx="1" cy="1444158"/>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54" name="椭圆 90"/>
            <p:cNvSpPr>
              <a:spLocks noChangeArrowheads="1"/>
            </p:cNvSpPr>
            <p:nvPr/>
          </p:nvSpPr>
          <p:spPr bwMode="auto">
            <a:xfrm>
              <a:off x="4693779" y="3564074"/>
              <a:ext cx="1162426" cy="1162083"/>
            </a:xfrm>
            <a:prstGeom prst="ellipse">
              <a:avLst/>
            </a:prstGeom>
            <a:solidFill>
              <a:schemeClr val="bg1"/>
            </a:solidFill>
            <a:ln w="38100" cap="flat" cmpd="sng">
              <a:solidFill>
                <a:srgbClr val="48AFBA"/>
              </a:solidFill>
              <a:bevel/>
              <a:headEnd/>
              <a:tailEnd/>
            </a:ln>
          </p:spPr>
          <p:txBody>
            <a:bodyPr anchor="ctr"/>
            <a:lstStyle/>
            <a:p>
              <a:pPr algn="ctr"/>
              <a:endParaRPr lang="zh-CN" altLang="zh-CN">
                <a:solidFill>
                  <a:srgbClr val="FFFFFF"/>
                </a:solidFill>
              </a:endParaRPr>
            </a:p>
          </p:txBody>
        </p:sp>
      </p:grpSp>
      <p:sp>
        <p:nvSpPr>
          <p:cNvPr id="55" name="矩形 111"/>
          <p:cNvSpPr>
            <a:spLocks noChangeArrowheads="1"/>
          </p:cNvSpPr>
          <p:nvPr/>
        </p:nvSpPr>
        <p:spPr bwMode="auto">
          <a:xfrm>
            <a:off x="3822042" y="2582782"/>
            <a:ext cx="830565" cy="484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43" tIns="34272" rIns="68543" bIns="34272">
            <a:spAutoFit/>
          </a:bodyPr>
          <a:lstStyle/>
          <a:p>
            <a:pPr algn="ctr"/>
            <a:r>
              <a:rPr lang="zh-CN" altLang="en-US" sz="1300" b="1" dirty="0">
                <a:solidFill>
                  <a:srgbClr val="000000"/>
                </a:solidFill>
                <a:latin typeface="Calibri" pitchFamily="34" charset="0"/>
                <a:ea typeface="微软雅黑" pitchFamily="34" charset="-122"/>
                <a:sym typeface="Calibri" pitchFamily="34" charset="0"/>
              </a:rPr>
              <a:t>完成的</a:t>
            </a:r>
            <a:endParaRPr lang="en-US" altLang="zh-CN" sz="1300" b="1" dirty="0">
              <a:solidFill>
                <a:srgbClr val="000000"/>
              </a:solidFill>
              <a:latin typeface="Calibri" pitchFamily="34" charset="0"/>
              <a:ea typeface="微软雅黑" pitchFamily="34" charset="-122"/>
              <a:sym typeface="Calibri" pitchFamily="34" charset="0"/>
            </a:endParaRPr>
          </a:p>
          <a:p>
            <a:pPr algn="ctr"/>
            <a:r>
              <a:rPr lang="zh-CN" altLang="en-US" sz="1300" b="1" dirty="0">
                <a:solidFill>
                  <a:srgbClr val="000000"/>
                </a:solidFill>
                <a:latin typeface="Calibri" pitchFamily="34" charset="0"/>
                <a:ea typeface="微软雅黑" pitchFamily="34" charset="-122"/>
                <a:sym typeface="Calibri" pitchFamily="34" charset="0"/>
              </a:rPr>
              <a:t>项目名称</a:t>
            </a:r>
          </a:p>
        </p:txBody>
      </p:sp>
      <p:grpSp>
        <p:nvGrpSpPr>
          <p:cNvPr id="56" name="组合 55"/>
          <p:cNvGrpSpPr/>
          <p:nvPr/>
        </p:nvGrpSpPr>
        <p:grpSpPr>
          <a:xfrm>
            <a:off x="2741253" y="2076466"/>
            <a:ext cx="848206" cy="1850379"/>
            <a:chOff x="3288054" y="3177886"/>
            <a:chExt cx="1131530" cy="2467743"/>
          </a:xfrm>
        </p:grpSpPr>
        <p:sp>
          <p:nvSpPr>
            <p:cNvPr id="57" name="直接连接符 12"/>
            <p:cNvSpPr>
              <a:spLocks noChangeShapeType="1"/>
            </p:cNvSpPr>
            <p:nvPr/>
          </p:nvSpPr>
          <p:spPr bwMode="auto">
            <a:xfrm flipV="1">
              <a:off x="3852195" y="4200238"/>
              <a:ext cx="1" cy="1445391"/>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58" name="椭圆 95"/>
            <p:cNvSpPr>
              <a:spLocks noChangeArrowheads="1"/>
            </p:cNvSpPr>
            <p:nvPr/>
          </p:nvSpPr>
          <p:spPr bwMode="auto">
            <a:xfrm>
              <a:off x="3288054" y="3177886"/>
              <a:ext cx="1131530" cy="1130204"/>
            </a:xfrm>
            <a:prstGeom prst="ellipse">
              <a:avLst/>
            </a:prstGeom>
            <a:solidFill>
              <a:schemeClr val="bg1"/>
            </a:solidFill>
            <a:ln w="38100" cap="flat" cmpd="sng">
              <a:solidFill>
                <a:srgbClr val="EF605E"/>
              </a:solidFill>
              <a:bevel/>
              <a:headEnd/>
              <a:tailEnd/>
            </a:ln>
          </p:spPr>
          <p:txBody>
            <a:bodyPr anchor="ctr"/>
            <a:lstStyle/>
            <a:p>
              <a:pPr algn="ctr"/>
              <a:endParaRPr lang="zh-CN" altLang="zh-CN"/>
            </a:p>
          </p:txBody>
        </p:sp>
      </p:grpSp>
      <p:sp>
        <p:nvSpPr>
          <p:cNvPr id="59" name="矩形 112"/>
          <p:cNvSpPr>
            <a:spLocks noChangeArrowheads="1"/>
          </p:cNvSpPr>
          <p:nvPr/>
        </p:nvSpPr>
        <p:spPr bwMode="auto">
          <a:xfrm>
            <a:off x="2760915" y="2258822"/>
            <a:ext cx="830565" cy="484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43" tIns="34272" rIns="68543" bIns="34272">
            <a:spAutoFit/>
          </a:bodyPr>
          <a:lstStyle/>
          <a:p>
            <a:pPr algn="ctr"/>
            <a:r>
              <a:rPr lang="zh-CN" altLang="en-US" sz="1300" b="1" dirty="0">
                <a:solidFill>
                  <a:srgbClr val="000000"/>
                </a:solidFill>
                <a:latin typeface="Calibri" pitchFamily="34" charset="0"/>
                <a:ea typeface="微软雅黑" pitchFamily="34" charset="-122"/>
                <a:sym typeface="Calibri" pitchFamily="34" charset="0"/>
              </a:rPr>
              <a:t>完成的</a:t>
            </a:r>
            <a:endParaRPr lang="en-US" altLang="zh-CN" sz="1300" b="1" dirty="0">
              <a:solidFill>
                <a:srgbClr val="000000"/>
              </a:solidFill>
              <a:latin typeface="Calibri" pitchFamily="34" charset="0"/>
              <a:ea typeface="微软雅黑" pitchFamily="34" charset="-122"/>
              <a:sym typeface="Calibri" pitchFamily="34" charset="0"/>
            </a:endParaRPr>
          </a:p>
          <a:p>
            <a:pPr algn="ctr"/>
            <a:r>
              <a:rPr lang="zh-CN" altLang="en-US" sz="1300" b="1" dirty="0">
                <a:solidFill>
                  <a:srgbClr val="000000"/>
                </a:solidFill>
                <a:latin typeface="Calibri" pitchFamily="34" charset="0"/>
                <a:ea typeface="微软雅黑" pitchFamily="34" charset="-122"/>
                <a:sym typeface="Calibri" pitchFamily="34" charset="0"/>
              </a:rPr>
              <a:t>项目名称</a:t>
            </a:r>
          </a:p>
        </p:txBody>
      </p:sp>
      <p:grpSp>
        <p:nvGrpSpPr>
          <p:cNvPr id="60" name="组合 59"/>
          <p:cNvGrpSpPr/>
          <p:nvPr/>
        </p:nvGrpSpPr>
        <p:grpSpPr>
          <a:xfrm>
            <a:off x="5275741" y="1946158"/>
            <a:ext cx="871366" cy="1948834"/>
            <a:chOff x="6669132" y="3004102"/>
            <a:chExt cx="1162426" cy="2599047"/>
          </a:xfrm>
        </p:grpSpPr>
        <p:sp>
          <p:nvSpPr>
            <p:cNvPr id="61" name="直接连接符 86"/>
            <p:cNvSpPr>
              <a:spLocks noChangeShapeType="1"/>
            </p:cNvSpPr>
            <p:nvPr/>
          </p:nvSpPr>
          <p:spPr bwMode="auto">
            <a:xfrm flipV="1">
              <a:off x="7255965" y="3457411"/>
              <a:ext cx="1" cy="2145738"/>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62" name="椭圆 91"/>
            <p:cNvSpPr>
              <a:spLocks noChangeArrowheads="1"/>
            </p:cNvSpPr>
            <p:nvPr/>
          </p:nvSpPr>
          <p:spPr bwMode="auto">
            <a:xfrm>
              <a:off x="6669132" y="3004102"/>
              <a:ext cx="1162426" cy="1162832"/>
            </a:xfrm>
            <a:prstGeom prst="ellipse">
              <a:avLst/>
            </a:prstGeom>
            <a:solidFill>
              <a:schemeClr val="bg1"/>
            </a:solidFill>
            <a:ln w="38100" cap="flat" cmpd="sng">
              <a:solidFill>
                <a:srgbClr val="8DC85C"/>
              </a:solidFill>
              <a:bevel/>
              <a:headEnd/>
              <a:tailEnd/>
            </a:ln>
          </p:spPr>
          <p:txBody>
            <a:bodyPr anchor="ctr"/>
            <a:lstStyle/>
            <a:p>
              <a:pPr algn="ctr"/>
              <a:endParaRPr lang="zh-CN" altLang="zh-CN">
                <a:solidFill>
                  <a:srgbClr val="FFFFFF"/>
                </a:solidFill>
              </a:endParaRPr>
            </a:p>
          </p:txBody>
        </p:sp>
      </p:grpSp>
      <p:sp>
        <p:nvSpPr>
          <p:cNvPr id="63" name="矩形 113"/>
          <p:cNvSpPr>
            <a:spLocks noChangeArrowheads="1"/>
          </p:cNvSpPr>
          <p:nvPr/>
        </p:nvSpPr>
        <p:spPr bwMode="auto">
          <a:xfrm>
            <a:off x="5302392" y="2157366"/>
            <a:ext cx="830565" cy="484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43" tIns="34272" rIns="68543" bIns="34272">
            <a:spAutoFit/>
          </a:bodyPr>
          <a:lstStyle/>
          <a:p>
            <a:pPr algn="ctr"/>
            <a:r>
              <a:rPr lang="zh-CN" altLang="en-US" sz="1300" b="1" dirty="0">
                <a:solidFill>
                  <a:srgbClr val="000000"/>
                </a:solidFill>
                <a:latin typeface="Calibri" pitchFamily="34" charset="0"/>
                <a:ea typeface="微软雅黑" pitchFamily="34" charset="-122"/>
                <a:sym typeface="Calibri" pitchFamily="34" charset="0"/>
              </a:rPr>
              <a:t>完成的</a:t>
            </a:r>
            <a:endParaRPr lang="en-US" altLang="zh-CN" sz="1300" b="1" dirty="0">
              <a:solidFill>
                <a:srgbClr val="000000"/>
              </a:solidFill>
              <a:latin typeface="Calibri" pitchFamily="34" charset="0"/>
              <a:ea typeface="微软雅黑" pitchFamily="34" charset="-122"/>
              <a:sym typeface="Calibri" pitchFamily="34" charset="0"/>
            </a:endParaRPr>
          </a:p>
          <a:p>
            <a:pPr algn="ctr"/>
            <a:r>
              <a:rPr lang="zh-CN" altLang="en-US" sz="1300" b="1" dirty="0">
                <a:solidFill>
                  <a:srgbClr val="000000"/>
                </a:solidFill>
                <a:latin typeface="Calibri" pitchFamily="34" charset="0"/>
                <a:ea typeface="微软雅黑" pitchFamily="34" charset="-122"/>
                <a:sym typeface="Calibri" pitchFamily="34" charset="0"/>
              </a:rPr>
              <a:t>项目名称</a:t>
            </a:r>
          </a:p>
        </p:txBody>
      </p:sp>
      <p:grpSp>
        <p:nvGrpSpPr>
          <p:cNvPr id="64" name="组合 63"/>
          <p:cNvGrpSpPr/>
          <p:nvPr/>
        </p:nvGrpSpPr>
        <p:grpSpPr>
          <a:xfrm>
            <a:off x="7549687" y="1330813"/>
            <a:ext cx="871366" cy="2461380"/>
            <a:chOff x="9702639" y="2183452"/>
            <a:chExt cx="1162426" cy="3282600"/>
          </a:xfrm>
        </p:grpSpPr>
        <p:sp>
          <p:nvSpPr>
            <p:cNvPr id="65" name="直接连接符 89"/>
            <p:cNvSpPr>
              <a:spLocks noChangeShapeType="1"/>
            </p:cNvSpPr>
            <p:nvPr/>
          </p:nvSpPr>
          <p:spPr bwMode="auto">
            <a:xfrm flipV="1">
              <a:off x="10305417" y="3145995"/>
              <a:ext cx="1" cy="2320057"/>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66" name="椭圆 94"/>
            <p:cNvSpPr>
              <a:spLocks noChangeArrowheads="1"/>
            </p:cNvSpPr>
            <p:nvPr/>
          </p:nvSpPr>
          <p:spPr bwMode="auto">
            <a:xfrm>
              <a:off x="9702639" y="2183452"/>
              <a:ext cx="1162426" cy="1162409"/>
            </a:xfrm>
            <a:prstGeom prst="ellipse">
              <a:avLst/>
            </a:prstGeom>
            <a:solidFill>
              <a:schemeClr val="bg1"/>
            </a:solidFill>
            <a:ln w="38100" cap="flat" cmpd="sng">
              <a:solidFill>
                <a:srgbClr val="48AFBA"/>
              </a:solidFill>
              <a:bevel/>
              <a:headEnd/>
              <a:tailEnd/>
            </a:ln>
          </p:spPr>
          <p:txBody>
            <a:bodyPr anchor="ctr"/>
            <a:lstStyle/>
            <a:p>
              <a:pPr algn="ctr"/>
              <a:endParaRPr lang="zh-CN" altLang="zh-CN">
                <a:solidFill>
                  <a:srgbClr val="FFFFFF"/>
                </a:solidFill>
              </a:endParaRPr>
            </a:p>
          </p:txBody>
        </p:sp>
      </p:grpSp>
      <p:sp>
        <p:nvSpPr>
          <p:cNvPr id="67" name="矩形 114"/>
          <p:cNvSpPr>
            <a:spLocks noChangeArrowheads="1"/>
          </p:cNvSpPr>
          <p:nvPr/>
        </p:nvSpPr>
        <p:spPr bwMode="auto">
          <a:xfrm>
            <a:off x="7562916" y="1509444"/>
            <a:ext cx="830565" cy="484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43" tIns="34272" rIns="68543" bIns="34272">
            <a:spAutoFit/>
          </a:bodyPr>
          <a:lstStyle/>
          <a:p>
            <a:pPr algn="ctr"/>
            <a:r>
              <a:rPr lang="zh-CN" altLang="en-US" sz="1300" b="1" dirty="0">
                <a:solidFill>
                  <a:srgbClr val="000000"/>
                </a:solidFill>
                <a:latin typeface="Calibri" pitchFamily="34" charset="0"/>
                <a:ea typeface="微软雅黑" pitchFamily="34" charset="-122"/>
                <a:sym typeface="Calibri" pitchFamily="34" charset="0"/>
              </a:rPr>
              <a:t>完成的</a:t>
            </a:r>
            <a:endParaRPr lang="en-US" altLang="zh-CN" sz="1300" b="1" dirty="0">
              <a:solidFill>
                <a:srgbClr val="000000"/>
              </a:solidFill>
              <a:latin typeface="Calibri" pitchFamily="34" charset="0"/>
              <a:ea typeface="微软雅黑" pitchFamily="34" charset="-122"/>
              <a:sym typeface="Calibri" pitchFamily="34" charset="0"/>
            </a:endParaRPr>
          </a:p>
          <a:p>
            <a:pPr algn="ctr"/>
            <a:r>
              <a:rPr lang="zh-CN" altLang="en-US" sz="1300" b="1" dirty="0">
                <a:solidFill>
                  <a:srgbClr val="000000"/>
                </a:solidFill>
                <a:latin typeface="Calibri" pitchFamily="34" charset="0"/>
                <a:ea typeface="微软雅黑" pitchFamily="34" charset="-122"/>
                <a:sym typeface="Calibri" pitchFamily="34" charset="0"/>
              </a:rPr>
              <a:t>项目名称</a:t>
            </a:r>
          </a:p>
        </p:txBody>
      </p:sp>
      <p:grpSp>
        <p:nvGrpSpPr>
          <p:cNvPr id="68" name="组合 67"/>
          <p:cNvGrpSpPr/>
          <p:nvPr/>
        </p:nvGrpSpPr>
        <p:grpSpPr>
          <a:xfrm>
            <a:off x="6032758" y="699542"/>
            <a:ext cx="1008874" cy="3577688"/>
            <a:chOff x="7679013" y="1341562"/>
            <a:chExt cx="1345866" cy="4771355"/>
          </a:xfrm>
        </p:grpSpPr>
        <p:sp>
          <p:nvSpPr>
            <p:cNvPr id="69" name="直接连接符 87"/>
            <p:cNvSpPr>
              <a:spLocks noChangeShapeType="1"/>
            </p:cNvSpPr>
            <p:nvPr/>
          </p:nvSpPr>
          <p:spPr bwMode="auto">
            <a:xfrm flipV="1">
              <a:off x="8361211" y="2567202"/>
              <a:ext cx="1" cy="3545715"/>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70" name="椭圆 13"/>
            <p:cNvSpPr>
              <a:spLocks noChangeArrowheads="1"/>
            </p:cNvSpPr>
            <p:nvPr/>
          </p:nvSpPr>
          <p:spPr bwMode="auto">
            <a:xfrm>
              <a:off x="7679013" y="1341562"/>
              <a:ext cx="1345866" cy="1346173"/>
            </a:xfrm>
            <a:prstGeom prst="ellipse">
              <a:avLst/>
            </a:prstGeom>
            <a:solidFill>
              <a:schemeClr val="bg1"/>
            </a:solidFill>
            <a:ln w="38100" cap="flat" cmpd="sng">
              <a:solidFill>
                <a:schemeClr val="accent6">
                  <a:lumMod val="75000"/>
                </a:schemeClr>
              </a:solidFill>
              <a:bevel/>
              <a:headEnd/>
              <a:tailEnd/>
            </a:ln>
          </p:spPr>
          <p:txBody>
            <a:bodyPr anchor="ctr"/>
            <a:lstStyle/>
            <a:p>
              <a:pPr algn="ctr"/>
              <a:endParaRPr lang="zh-CN" altLang="zh-CN" sz="1300">
                <a:solidFill>
                  <a:srgbClr val="FFFFFF"/>
                </a:solidFill>
              </a:endParaRPr>
            </a:p>
          </p:txBody>
        </p:sp>
      </p:grpSp>
      <p:sp>
        <p:nvSpPr>
          <p:cNvPr id="71" name="矩形 118"/>
          <p:cNvSpPr>
            <a:spLocks noChangeArrowheads="1"/>
          </p:cNvSpPr>
          <p:nvPr/>
        </p:nvSpPr>
        <p:spPr bwMode="auto">
          <a:xfrm>
            <a:off x="6100423" y="924659"/>
            <a:ext cx="907468" cy="5307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43" tIns="34272" rIns="68543" bIns="34272">
            <a:spAutoFit/>
          </a:bodyPr>
          <a:lstStyle/>
          <a:p>
            <a:pPr algn="ctr"/>
            <a:r>
              <a:rPr lang="zh-CN" altLang="en-US" sz="1500" b="1" dirty="0">
                <a:solidFill>
                  <a:srgbClr val="000000"/>
                </a:solidFill>
                <a:latin typeface="Calibri" pitchFamily="34" charset="0"/>
                <a:ea typeface="微软雅黑" pitchFamily="34" charset="-122"/>
                <a:sym typeface="Calibri" pitchFamily="34" charset="0"/>
              </a:rPr>
              <a:t>完成的</a:t>
            </a:r>
            <a:endParaRPr lang="en-US" altLang="zh-CN" sz="1500" b="1" dirty="0">
              <a:solidFill>
                <a:srgbClr val="000000"/>
              </a:solidFill>
              <a:latin typeface="Calibri" pitchFamily="34" charset="0"/>
              <a:ea typeface="微软雅黑" pitchFamily="34" charset="-122"/>
              <a:sym typeface="Calibri" pitchFamily="34" charset="0"/>
            </a:endParaRPr>
          </a:p>
          <a:p>
            <a:pPr algn="ctr"/>
            <a:r>
              <a:rPr lang="zh-CN" altLang="en-US" sz="1500" b="1" dirty="0">
                <a:solidFill>
                  <a:srgbClr val="000000"/>
                </a:solidFill>
                <a:latin typeface="Calibri" pitchFamily="34" charset="0"/>
                <a:ea typeface="微软雅黑" pitchFamily="34" charset="-122"/>
                <a:sym typeface="Calibri" pitchFamily="34" charset="0"/>
              </a:rPr>
              <a:t>项目名称</a:t>
            </a:r>
          </a:p>
        </p:txBody>
      </p:sp>
      <p:grpSp>
        <p:nvGrpSpPr>
          <p:cNvPr id="72" name="组合 71"/>
          <p:cNvGrpSpPr/>
          <p:nvPr/>
        </p:nvGrpSpPr>
        <p:grpSpPr>
          <a:xfrm>
            <a:off x="4482537" y="1320678"/>
            <a:ext cx="871366" cy="2762537"/>
            <a:chOff x="5610976" y="2169935"/>
            <a:chExt cx="1162426" cy="3684235"/>
          </a:xfrm>
        </p:grpSpPr>
        <p:sp>
          <p:nvSpPr>
            <p:cNvPr id="73" name="直接连接符 85"/>
            <p:cNvSpPr>
              <a:spLocks noChangeShapeType="1"/>
            </p:cNvSpPr>
            <p:nvPr/>
          </p:nvSpPr>
          <p:spPr bwMode="auto">
            <a:xfrm flipV="1">
              <a:off x="6178962" y="2352496"/>
              <a:ext cx="1" cy="3501674"/>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74" name="椭圆 93"/>
            <p:cNvSpPr>
              <a:spLocks noChangeArrowheads="1"/>
            </p:cNvSpPr>
            <p:nvPr/>
          </p:nvSpPr>
          <p:spPr bwMode="auto">
            <a:xfrm>
              <a:off x="5610976" y="2169935"/>
              <a:ext cx="1162426" cy="1162310"/>
            </a:xfrm>
            <a:prstGeom prst="ellipse">
              <a:avLst/>
            </a:prstGeom>
            <a:solidFill>
              <a:schemeClr val="bg1"/>
            </a:solidFill>
            <a:ln w="38100" cap="flat" cmpd="sng">
              <a:solidFill>
                <a:srgbClr val="EDAF36"/>
              </a:solidFill>
              <a:bevel/>
              <a:headEnd/>
              <a:tailEnd/>
            </a:ln>
          </p:spPr>
          <p:txBody>
            <a:bodyPr anchor="ctr"/>
            <a:lstStyle/>
            <a:p>
              <a:pPr algn="ctr"/>
              <a:endParaRPr lang="zh-CN" altLang="zh-CN">
                <a:solidFill>
                  <a:srgbClr val="FFFFFF"/>
                </a:solidFill>
              </a:endParaRPr>
            </a:p>
          </p:txBody>
        </p:sp>
      </p:grpSp>
      <p:sp>
        <p:nvSpPr>
          <p:cNvPr id="75" name="矩形 119"/>
          <p:cNvSpPr>
            <a:spLocks noChangeArrowheads="1"/>
          </p:cNvSpPr>
          <p:nvPr/>
        </p:nvSpPr>
        <p:spPr bwMode="auto">
          <a:xfrm>
            <a:off x="4502938" y="1556906"/>
            <a:ext cx="830565" cy="484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43" tIns="34272" rIns="68543" bIns="34272">
            <a:spAutoFit/>
          </a:bodyPr>
          <a:lstStyle/>
          <a:p>
            <a:pPr algn="ctr"/>
            <a:r>
              <a:rPr lang="zh-CN" altLang="en-US" sz="1300" b="1" dirty="0">
                <a:solidFill>
                  <a:srgbClr val="000000"/>
                </a:solidFill>
                <a:latin typeface="Calibri" pitchFamily="34" charset="0"/>
                <a:ea typeface="微软雅黑" pitchFamily="34" charset="-122"/>
                <a:sym typeface="Calibri" pitchFamily="34" charset="0"/>
              </a:rPr>
              <a:t>完成的</a:t>
            </a:r>
            <a:endParaRPr lang="en-US" altLang="zh-CN" sz="1300" b="1" dirty="0">
              <a:solidFill>
                <a:srgbClr val="000000"/>
              </a:solidFill>
              <a:latin typeface="Calibri" pitchFamily="34" charset="0"/>
              <a:ea typeface="微软雅黑" pitchFamily="34" charset="-122"/>
              <a:sym typeface="Calibri" pitchFamily="34" charset="0"/>
            </a:endParaRPr>
          </a:p>
          <a:p>
            <a:pPr algn="ctr"/>
            <a:r>
              <a:rPr lang="zh-CN" altLang="en-US" sz="1300" b="1" dirty="0">
                <a:solidFill>
                  <a:srgbClr val="000000"/>
                </a:solidFill>
                <a:latin typeface="Calibri" pitchFamily="34" charset="0"/>
                <a:ea typeface="微软雅黑" pitchFamily="34" charset="-122"/>
                <a:sym typeface="Calibri" pitchFamily="34" charset="0"/>
              </a:rPr>
              <a:t>项目名称</a:t>
            </a:r>
          </a:p>
        </p:txBody>
      </p:sp>
      <p:grpSp>
        <p:nvGrpSpPr>
          <p:cNvPr id="76" name="组合 75"/>
          <p:cNvGrpSpPr/>
          <p:nvPr/>
        </p:nvGrpSpPr>
        <p:grpSpPr>
          <a:xfrm>
            <a:off x="6755037" y="2109768"/>
            <a:ext cx="953870" cy="1482620"/>
            <a:chOff x="8642553" y="3222299"/>
            <a:chExt cx="1272489" cy="1977284"/>
          </a:xfrm>
        </p:grpSpPr>
        <p:sp>
          <p:nvSpPr>
            <p:cNvPr id="77" name="直接连接符 88"/>
            <p:cNvSpPr>
              <a:spLocks noChangeShapeType="1"/>
            </p:cNvSpPr>
            <p:nvPr/>
          </p:nvSpPr>
          <p:spPr bwMode="auto">
            <a:xfrm flipV="1">
              <a:off x="9285939" y="4017097"/>
              <a:ext cx="1" cy="1182486"/>
            </a:xfrm>
            <a:prstGeom prst="line">
              <a:avLst/>
            </a:prstGeom>
            <a:ln>
              <a:headEnd/>
              <a:tailEnd/>
            </a:ln>
          </p:spPr>
          <p:style>
            <a:lnRef idx="2">
              <a:schemeClr val="dk1"/>
            </a:lnRef>
            <a:fillRef idx="0">
              <a:schemeClr val="dk1"/>
            </a:fillRef>
            <a:effectRef idx="1">
              <a:schemeClr val="dk1"/>
            </a:effectRef>
            <a:fontRef idx="minor">
              <a:schemeClr val="tx1"/>
            </a:fontRef>
          </p:style>
          <p:txBody>
            <a:bodyPr/>
            <a:lstStyle/>
            <a:p>
              <a:endParaRPr lang="zh-CN" altLang="en-US"/>
            </a:p>
          </p:txBody>
        </p:sp>
        <p:sp>
          <p:nvSpPr>
            <p:cNvPr id="78" name="椭圆 92"/>
            <p:cNvSpPr>
              <a:spLocks noChangeArrowheads="1"/>
            </p:cNvSpPr>
            <p:nvPr/>
          </p:nvSpPr>
          <p:spPr bwMode="auto">
            <a:xfrm>
              <a:off x="8642553" y="3222299"/>
              <a:ext cx="1272489" cy="1271587"/>
            </a:xfrm>
            <a:prstGeom prst="ellipse">
              <a:avLst/>
            </a:prstGeom>
            <a:solidFill>
              <a:schemeClr val="bg1"/>
            </a:solidFill>
            <a:ln w="38100" cap="flat" cmpd="sng">
              <a:solidFill>
                <a:srgbClr val="EF605E"/>
              </a:solidFill>
              <a:bevel/>
              <a:headEnd/>
              <a:tailEnd/>
            </a:ln>
          </p:spPr>
          <p:txBody>
            <a:bodyPr anchor="ctr"/>
            <a:lstStyle/>
            <a:p>
              <a:pPr algn="ctr"/>
              <a:endParaRPr lang="zh-CN" altLang="zh-CN">
                <a:solidFill>
                  <a:srgbClr val="FFFFFF"/>
                </a:solidFill>
              </a:endParaRPr>
            </a:p>
          </p:txBody>
        </p:sp>
      </p:grpSp>
      <p:sp>
        <p:nvSpPr>
          <p:cNvPr id="79" name="矩形 120"/>
          <p:cNvSpPr>
            <a:spLocks noChangeArrowheads="1"/>
          </p:cNvSpPr>
          <p:nvPr/>
        </p:nvSpPr>
        <p:spPr bwMode="auto">
          <a:xfrm>
            <a:off x="6824781" y="2319347"/>
            <a:ext cx="830565" cy="4846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8543" tIns="34272" rIns="68543" bIns="34272">
            <a:spAutoFit/>
          </a:bodyPr>
          <a:lstStyle/>
          <a:p>
            <a:pPr algn="ctr"/>
            <a:r>
              <a:rPr lang="zh-CN" altLang="en-US" sz="1300" b="1" dirty="0">
                <a:solidFill>
                  <a:srgbClr val="000000"/>
                </a:solidFill>
                <a:latin typeface="Calibri" pitchFamily="34" charset="0"/>
                <a:ea typeface="微软雅黑" pitchFamily="34" charset="-122"/>
                <a:sym typeface="Calibri" pitchFamily="34" charset="0"/>
              </a:rPr>
              <a:t>完成的</a:t>
            </a:r>
            <a:endParaRPr lang="en-US" altLang="zh-CN" sz="1300" b="1" dirty="0">
              <a:solidFill>
                <a:srgbClr val="000000"/>
              </a:solidFill>
              <a:latin typeface="Calibri" pitchFamily="34" charset="0"/>
              <a:ea typeface="微软雅黑" pitchFamily="34" charset="-122"/>
              <a:sym typeface="Calibri" pitchFamily="34" charset="0"/>
            </a:endParaRPr>
          </a:p>
          <a:p>
            <a:pPr algn="ctr"/>
            <a:r>
              <a:rPr lang="zh-CN" altLang="en-US" sz="1300" b="1" dirty="0">
                <a:solidFill>
                  <a:srgbClr val="000000"/>
                </a:solidFill>
                <a:latin typeface="Calibri" pitchFamily="34" charset="0"/>
                <a:ea typeface="微软雅黑" pitchFamily="34" charset="-122"/>
                <a:sym typeface="Calibri" pitchFamily="34" charset="0"/>
              </a:rPr>
              <a:t>项目名称</a:t>
            </a:r>
          </a:p>
        </p:txBody>
      </p:sp>
      <p:sp>
        <p:nvSpPr>
          <p:cNvPr id="80" name="矩形 79"/>
          <p:cNvSpPr/>
          <p:nvPr/>
        </p:nvSpPr>
        <p:spPr>
          <a:xfrm>
            <a:off x="846558" y="1599867"/>
            <a:ext cx="1925242" cy="2284712"/>
          </a:xfrm>
          <a:prstGeom prst="rect">
            <a:avLst/>
          </a:prstGeom>
        </p:spPr>
        <p:txBody>
          <a:bodyPr wrap="square" lIns="68543" tIns="34272" rIns="68543" bIns="34272">
            <a:spAutoFit/>
          </a:bodyPr>
          <a:lstStyle/>
          <a:p>
            <a:pPr algn="just">
              <a:lnSpc>
                <a:spcPct val="120000"/>
              </a:lnSpc>
            </a:pPr>
            <a:r>
              <a:rPr lang="zh-CN" altLang="en-US" sz="1200" dirty="0">
                <a:latin typeface="+mn-ea"/>
              </a:rPr>
              <a:t>此处输入您的文本，或者复制您的文本粘贴到此处</a:t>
            </a:r>
            <a:r>
              <a:rPr lang="en-US" altLang="zh-CN" sz="1200" dirty="0">
                <a:latin typeface="+mn-ea"/>
              </a:rPr>
              <a:t>.</a:t>
            </a:r>
            <a:r>
              <a:rPr lang="zh-CN" altLang="en-US" sz="1200" dirty="0">
                <a:latin typeface="+mn-ea"/>
              </a:rPr>
              <a:t>此处输入您的文本，或者复制您的文本粘贴到此处</a:t>
            </a:r>
            <a:r>
              <a:rPr lang="en-US" altLang="zh-CN" sz="1200" dirty="0">
                <a:latin typeface="+mn-ea"/>
              </a:rPr>
              <a:t>.</a:t>
            </a:r>
            <a:r>
              <a:rPr lang="zh-CN" altLang="en-US" sz="1200" dirty="0">
                <a:latin typeface="+mn-ea"/>
              </a:rPr>
              <a:t>此处输入您的文本</a:t>
            </a:r>
            <a:r>
              <a:rPr lang="en-US" altLang="zh-CN" sz="1200" dirty="0">
                <a:latin typeface="+mn-ea"/>
              </a:rPr>
              <a:t>.</a:t>
            </a:r>
          </a:p>
          <a:p>
            <a:pPr algn="just">
              <a:lnSpc>
                <a:spcPct val="120000"/>
              </a:lnSpc>
            </a:pPr>
            <a:r>
              <a:rPr lang="zh-CN" altLang="en-US" sz="1200" dirty="0">
                <a:latin typeface="+mn-ea"/>
              </a:rPr>
              <a:t>此处输入您的文本，或者复制您的文本粘贴到此处</a:t>
            </a:r>
            <a:r>
              <a:rPr lang="en-US" altLang="zh-CN" sz="1200" dirty="0">
                <a:latin typeface="+mn-ea"/>
              </a:rPr>
              <a:t>.</a:t>
            </a:r>
            <a:r>
              <a:rPr lang="zh-CN" altLang="en-US" sz="1200" dirty="0">
                <a:latin typeface="+mn-ea"/>
              </a:rPr>
              <a:t>此处输入您的文本，或者复制您的文本粘贴到此处</a:t>
            </a:r>
            <a:r>
              <a:rPr lang="en-US" altLang="zh-CN" sz="1200" dirty="0">
                <a:latin typeface="+mn-ea"/>
              </a:rPr>
              <a:t>.</a:t>
            </a:r>
            <a:r>
              <a:rPr lang="zh-CN" altLang="en-US" sz="1200" dirty="0">
                <a:latin typeface="+mn-ea"/>
              </a:rPr>
              <a:t>此处输入您的文本</a:t>
            </a:r>
            <a:r>
              <a:rPr lang="en-US" altLang="zh-CN" sz="1200" dirty="0">
                <a:latin typeface="+mn-ea"/>
              </a:rPr>
              <a:t>.</a:t>
            </a:r>
            <a:endParaRPr lang="zh-CN" altLang="en-US" sz="1200" dirty="0">
              <a:latin typeface="+mn-ea"/>
            </a:endParaRPr>
          </a:p>
        </p:txBody>
      </p:sp>
      <p:sp>
        <p:nvSpPr>
          <p:cNvPr id="81" name="矩形 80"/>
          <p:cNvSpPr/>
          <p:nvPr/>
        </p:nvSpPr>
        <p:spPr>
          <a:xfrm>
            <a:off x="664865" y="1231057"/>
            <a:ext cx="2250951" cy="279580"/>
          </a:xfrm>
          <a:prstGeom prst="rect">
            <a:avLst/>
          </a:prstGeom>
          <a:solidFill>
            <a:srgbClr val="EDAF36"/>
          </a:solidFill>
          <a:ln>
            <a:noFill/>
          </a:ln>
        </p:spPr>
        <p:style>
          <a:lnRef idx="2">
            <a:schemeClr val="accent1">
              <a:shade val="50000"/>
            </a:schemeClr>
          </a:lnRef>
          <a:fillRef idx="1">
            <a:schemeClr val="accent1"/>
          </a:fillRef>
          <a:effectRef idx="0">
            <a:schemeClr val="accent1"/>
          </a:effectRef>
          <a:fontRef idx="minor">
            <a:schemeClr val="lt1"/>
          </a:fontRef>
        </p:style>
        <p:txBody>
          <a:bodyPr lIns="68543" tIns="34272" rIns="68543" bIns="34272" rtlCol="0" anchor="ctr"/>
          <a:lstStyle/>
          <a:p>
            <a:pPr algn="ctr"/>
            <a:endParaRPr lang="zh-CN" altLang="en-US"/>
          </a:p>
        </p:txBody>
      </p:sp>
      <p:sp>
        <p:nvSpPr>
          <p:cNvPr id="82" name="TextBox 81"/>
          <p:cNvSpPr txBox="1"/>
          <p:nvPr/>
        </p:nvSpPr>
        <p:spPr>
          <a:xfrm>
            <a:off x="855955" y="1221912"/>
            <a:ext cx="1868769" cy="276935"/>
          </a:xfrm>
          <a:prstGeom prst="rect">
            <a:avLst/>
          </a:prstGeom>
          <a:noFill/>
        </p:spPr>
        <p:txBody>
          <a:bodyPr wrap="none" lIns="68543" tIns="34272" rIns="68543" bIns="34272" rtlCol="0">
            <a:spAutoFit/>
          </a:bodyPr>
          <a:lstStyle/>
          <a:p>
            <a:r>
              <a:rPr lang="zh-CN" altLang="en-US" sz="1300" dirty="0">
                <a:solidFill>
                  <a:schemeClr val="bg1"/>
                </a:solidFill>
                <a:latin typeface="方正兰亭粗黑简体" panose="02000000000000000000" pitchFamily="2" charset="-122"/>
                <a:ea typeface="方正兰亭粗黑简体" panose="02000000000000000000" pitchFamily="2" charset="-122"/>
              </a:rPr>
              <a:t>点击输入项目重要内容</a:t>
            </a:r>
          </a:p>
        </p:txBody>
      </p:sp>
    </p:spTree>
    <p:extLst>
      <p:ext uri="{BB962C8B-B14F-4D97-AF65-F5344CB8AC3E}">
        <p14:creationId xmlns:p14="http://schemas.microsoft.com/office/powerpoint/2010/main" xmlns="" val="3418897208"/>
      </p:ext>
    </p:extLst>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81"/>
                                        </p:tgtEl>
                                        <p:attrNameLst>
                                          <p:attrName>style.visibility</p:attrName>
                                        </p:attrNameLst>
                                      </p:cBhvr>
                                      <p:to>
                                        <p:strVal val="visible"/>
                                      </p:to>
                                    </p:set>
                                    <p:anim calcmode="lin" valueType="num">
                                      <p:cBhvr additive="base">
                                        <p:cTn id="11" dur="500" fill="hold"/>
                                        <p:tgtEl>
                                          <p:spTgt spid="81"/>
                                        </p:tgtEl>
                                        <p:attrNameLst>
                                          <p:attrName>ppt_x</p:attrName>
                                        </p:attrNameLst>
                                      </p:cBhvr>
                                      <p:tavLst>
                                        <p:tav tm="0">
                                          <p:val>
                                            <p:strVal val="0-#ppt_w/2"/>
                                          </p:val>
                                        </p:tav>
                                        <p:tav tm="100000">
                                          <p:val>
                                            <p:strVal val="#ppt_x"/>
                                          </p:val>
                                        </p:tav>
                                      </p:tavLst>
                                    </p:anim>
                                    <p:anim calcmode="lin" valueType="num">
                                      <p:cBhvr additive="base">
                                        <p:cTn id="12" dur="500" fill="hold"/>
                                        <p:tgtEl>
                                          <p:spTgt spid="81"/>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82"/>
                                        </p:tgtEl>
                                        <p:attrNameLst>
                                          <p:attrName>style.visibility</p:attrName>
                                        </p:attrNameLst>
                                      </p:cBhvr>
                                      <p:to>
                                        <p:strVal val="visible"/>
                                      </p:to>
                                    </p:set>
                                    <p:anim calcmode="lin" valueType="num">
                                      <p:cBhvr>
                                        <p:cTn id="16" dur="500" fill="hold"/>
                                        <p:tgtEl>
                                          <p:spTgt spid="8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2"/>
                                        </p:tgtEl>
                                        <p:attrNameLst>
                                          <p:attrName>ppt_y</p:attrName>
                                        </p:attrNameLst>
                                      </p:cBhvr>
                                      <p:tavLst>
                                        <p:tav tm="0">
                                          <p:val>
                                            <p:strVal val="#ppt_y"/>
                                          </p:val>
                                        </p:tav>
                                        <p:tav tm="100000">
                                          <p:val>
                                            <p:strVal val="#ppt_y"/>
                                          </p:val>
                                        </p:tav>
                                      </p:tavLst>
                                    </p:anim>
                                    <p:anim calcmode="lin" valueType="num">
                                      <p:cBhvr>
                                        <p:cTn id="18" dur="500" fill="hold"/>
                                        <p:tgtEl>
                                          <p:spTgt spid="8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2"/>
                                        </p:tgtEl>
                                      </p:cBhvr>
                                    </p:animEffect>
                                  </p:childTnLst>
                                </p:cTn>
                              </p:par>
                            </p:childTnLst>
                          </p:cTn>
                        </p:par>
                        <p:par>
                          <p:cTn id="21" fill="hold">
                            <p:stCondLst>
                              <p:cond delay="2450"/>
                            </p:stCondLst>
                            <p:childTnLst>
                              <p:par>
                                <p:cTn id="22" presetID="42" presetClass="entr" presetSubtype="0" fill="hold" grpId="0" nodeType="afterEffect">
                                  <p:stCondLst>
                                    <p:cond delay="0"/>
                                  </p:stCondLst>
                                  <p:childTnLst>
                                    <p:set>
                                      <p:cBhvr>
                                        <p:cTn id="23" dur="1" fill="hold">
                                          <p:stCondLst>
                                            <p:cond delay="0"/>
                                          </p:stCondLst>
                                        </p:cTn>
                                        <p:tgtEl>
                                          <p:spTgt spid="80"/>
                                        </p:tgtEl>
                                        <p:attrNameLst>
                                          <p:attrName>style.visibility</p:attrName>
                                        </p:attrNameLst>
                                      </p:cBhvr>
                                      <p:to>
                                        <p:strVal val="visible"/>
                                      </p:to>
                                    </p:set>
                                    <p:animEffect transition="in" filter="fade">
                                      <p:cBhvr>
                                        <p:cTn id="24" dur="1000"/>
                                        <p:tgtEl>
                                          <p:spTgt spid="80"/>
                                        </p:tgtEl>
                                      </p:cBhvr>
                                    </p:animEffect>
                                    <p:anim calcmode="lin" valueType="num">
                                      <p:cBhvr>
                                        <p:cTn id="25" dur="1000" fill="hold"/>
                                        <p:tgtEl>
                                          <p:spTgt spid="80"/>
                                        </p:tgtEl>
                                        <p:attrNameLst>
                                          <p:attrName>ppt_x</p:attrName>
                                        </p:attrNameLst>
                                      </p:cBhvr>
                                      <p:tavLst>
                                        <p:tav tm="0">
                                          <p:val>
                                            <p:strVal val="#ppt_x"/>
                                          </p:val>
                                        </p:tav>
                                        <p:tav tm="100000">
                                          <p:val>
                                            <p:strVal val="#ppt_x"/>
                                          </p:val>
                                        </p:tav>
                                      </p:tavLst>
                                    </p:anim>
                                    <p:anim calcmode="lin" valueType="num">
                                      <p:cBhvr>
                                        <p:cTn id="26" dur="1000" fill="hold"/>
                                        <p:tgtEl>
                                          <p:spTgt spid="80"/>
                                        </p:tgtEl>
                                        <p:attrNameLst>
                                          <p:attrName>ppt_y</p:attrName>
                                        </p:attrNameLst>
                                      </p:cBhvr>
                                      <p:tavLst>
                                        <p:tav tm="0">
                                          <p:val>
                                            <p:strVal val="#ppt_y+.1"/>
                                          </p:val>
                                        </p:tav>
                                        <p:tav tm="100000">
                                          <p:val>
                                            <p:strVal val="#ppt_y"/>
                                          </p:val>
                                        </p:tav>
                                      </p:tavLst>
                                    </p:anim>
                                  </p:childTnLst>
                                </p:cTn>
                              </p:par>
                            </p:childTnLst>
                          </p:cTn>
                        </p:par>
                        <p:par>
                          <p:cTn id="27" fill="hold">
                            <p:stCondLst>
                              <p:cond delay="3450"/>
                            </p:stCondLst>
                            <p:childTnLst>
                              <p:par>
                                <p:cTn id="28" presetID="31"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450"/>
                            </p:stCondLst>
                            <p:childTnLst>
                              <p:par>
                                <p:cTn id="35" presetID="22" presetClass="entr" presetSubtype="8"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4950"/>
                            </p:stCondLst>
                            <p:childTnLst>
                              <p:par>
                                <p:cTn id="39" presetID="22" presetClass="entr" presetSubtype="4"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wipe(down)">
                                      <p:cBhvr>
                                        <p:cTn id="41" dur="500"/>
                                        <p:tgtEl>
                                          <p:spTgt spid="56"/>
                                        </p:tgtEl>
                                      </p:cBhvr>
                                    </p:animEffect>
                                  </p:childTnLst>
                                </p:cTn>
                              </p:par>
                            </p:childTnLst>
                          </p:cTn>
                        </p:par>
                        <p:par>
                          <p:cTn id="42" fill="hold">
                            <p:stCondLst>
                              <p:cond delay="5450"/>
                            </p:stCondLst>
                            <p:childTnLst>
                              <p:par>
                                <p:cTn id="43" presetID="53" presetClass="entr" presetSubtype="16"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 calcmode="lin" valueType="num">
                                      <p:cBhvr>
                                        <p:cTn id="45" dur="500" fill="hold"/>
                                        <p:tgtEl>
                                          <p:spTgt spid="59"/>
                                        </p:tgtEl>
                                        <p:attrNameLst>
                                          <p:attrName>ppt_w</p:attrName>
                                        </p:attrNameLst>
                                      </p:cBhvr>
                                      <p:tavLst>
                                        <p:tav tm="0">
                                          <p:val>
                                            <p:fltVal val="0"/>
                                          </p:val>
                                        </p:tav>
                                        <p:tav tm="100000">
                                          <p:val>
                                            <p:strVal val="#ppt_w"/>
                                          </p:val>
                                        </p:tav>
                                      </p:tavLst>
                                    </p:anim>
                                    <p:anim calcmode="lin" valueType="num">
                                      <p:cBhvr>
                                        <p:cTn id="46" dur="500" fill="hold"/>
                                        <p:tgtEl>
                                          <p:spTgt spid="59"/>
                                        </p:tgtEl>
                                        <p:attrNameLst>
                                          <p:attrName>ppt_h</p:attrName>
                                        </p:attrNameLst>
                                      </p:cBhvr>
                                      <p:tavLst>
                                        <p:tav tm="0">
                                          <p:val>
                                            <p:fltVal val="0"/>
                                          </p:val>
                                        </p:tav>
                                        <p:tav tm="100000">
                                          <p:val>
                                            <p:strVal val="#ppt_h"/>
                                          </p:val>
                                        </p:tav>
                                      </p:tavLst>
                                    </p:anim>
                                    <p:animEffect transition="in" filter="fade">
                                      <p:cBhvr>
                                        <p:cTn id="47" dur="500"/>
                                        <p:tgtEl>
                                          <p:spTgt spid="59"/>
                                        </p:tgtEl>
                                      </p:cBhvr>
                                    </p:animEffect>
                                  </p:childTnLst>
                                </p:cTn>
                              </p:par>
                            </p:childTnLst>
                          </p:cTn>
                        </p:par>
                        <p:par>
                          <p:cTn id="48" fill="hold">
                            <p:stCondLst>
                              <p:cond delay="59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500"/>
                                        <p:tgtEl>
                                          <p:spTgt spid="51"/>
                                        </p:tgtEl>
                                      </p:cBhvr>
                                    </p:animEffect>
                                  </p:childTnLst>
                                </p:cTn>
                              </p:par>
                            </p:childTnLst>
                          </p:cTn>
                        </p:par>
                        <p:par>
                          <p:cTn id="52" fill="hold">
                            <p:stCondLst>
                              <p:cond delay="6450"/>
                            </p:stCondLst>
                            <p:childTnLst>
                              <p:par>
                                <p:cTn id="53" presetID="53" presetClass="entr" presetSubtype="16"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childTnLst>
                          </p:cTn>
                        </p:par>
                        <p:par>
                          <p:cTn id="58" fill="hold">
                            <p:stCondLst>
                              <p:cond delay="6950"/>
                            </p:stCondLst>
                            <p:childTnLst>
                              <p:par>
                                <p:cTn id="59" presetID="22" presetClass="entr" presetSubtype="4" fill="hold"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down)">
                                      <p:cBhvr>
                                        <p:cTn id="61" dur="500"/>
                                        <p:tgtEl>
                                          <p:spTgt spid="72"/>
                                        </p:tgtEl>
                                      </p:cBhvr>
                                    </p:animEffect>
                                  </p:childTnLst>
                                </p:cTn>
                              </p:par>
                            </p:childTnLst>
                          </p:cTn>
                        </p:par>
                        <p:par>
                          <p:cTn id="62" fill="hold">
                            <p:stCondLst>
                              <p:cond delay="7450"/>
                            </p:stCondLst>
                            <p:childTnLst>
                              <p:par>
                                <p:cTn id="63" presetID="53" presetClass="entr" presetSubtype="16" fill="hold" grpId="0" nodeType="afterEffect">
                                  <p:stCondLst>
                                    <p:cond delay="0"/>
                                  </p:stCondLst>
                                  <p:childTnLst>
                                    <p:set>
                                      <p:cBhvr>
                                        <p:cTn id="64" dur="1" fill="hold">
                                          <p:stCondLst>
                                            <p:cond delay="0"/>
                                          </p:stCondLst>
                                        </p:cTn>
                                        <p:tgtEl>
                                          <p:spTgt spid="75"/>
                                        </p:tgtEl>
                                        <p:attrNameLst>
                                          <p:attrName>style.visibility</p:attrName>
                                        </p:attrNameLst>
                                      </p:cBhvr>
                                      <p:to>
                                        <p:strVal val="visible"/>
                                      </p:to>
                                    </p:set>
                                    <p:anim calcmode="lin" valueType="num">
                                      <p:cBhvr>
                                        <p:cTn id="65" dur="500" fill="hold"/>
                                        <p:tgtEl>
                                          <p:spTgt spid="75"/>
                                        </p:tgtEl>
                                        <p:attrNameLst>
                                          <p:attrName>ppt_w</p:attrName>
                                        </p:attrNameLst>
                                      </p:cBhvr>
                                      <p:tavLst>
                                        <p:tav tm="0">
                                          <p:val>
                                            <p:fltVal val="0"/>
                                          </p:val>
                                        </p:tav>
                                        <p:tav tm="100000">
                                          <p:val>
                                            <p:strVal val="#ppt_w"/>
                                          </p:val>
                                        </p:tav>
                                      </p:tavLst>
                                    </p:anim>
                                    <p:anim calcmode="lin" valueType="num">
                                      <p:cBhvr>
                                        <p:cTn id="66" dur="500" fill="hold"/>
                                        <p:tgtEl>
                                          <p:spTgt spid="75"/>
                                        </p:tgtEl>
                                        <p:attrNameLst>
                                          <p:attrName>ppt_h</p:attrName>
                                        </p:attrNameLst>
                                      </p:cBhvr>
                                      <p:tavLst>
                                        <p:tav tm="0">
                                          <p:val>
                                            <p:fltVal val="0"/>
                                          </p:val>
                                        </p:tav>
                                        <p:tav tm="100000">
                                          <p:val>
                                            <p:strVal val="#ppt_h"/>
                                          </p:val>
                                        </p:tav>
                                      </p:tavLst>
                                    </p:anim>
                                    <p:animEffect transition="in" filter="fade">
                                      <p:cBhvr>
                                        <p:cTn id="67" dur="500"/>
                                        <p:tgtEl>
                                          <p:spTgt spid="75"/>
                                        </p:tgtEl>
                                      </p:cBhvr>
                                    </p:animEffect>
                                  </p:childTnLst>
                                </p:cTn>
                              </p:par>
                            </p:childTnLst>
                          </p:cTn>
                        </p:par>
                        <p:par>
                          <p:cTn id="68" fill="hold">
                            <p:stCondLst>
                              <p:cond delay="7950"/>
                            </p:stCondLst>
                            <p:childTnLst>
                              <p:par>
                                <p:cTn id="69" presetID="22" presetClass="entr" presetSubtype="4" fill="hold"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wipe(down)">
                                      <p:cBhvr>
                                        <p:cTn id="71" dur="500"/>
                                        <p:tgtEl>
                                          <p:spTgt spid="60"/>
                                        </p:tgtEl>
                                      </p:cBhvr>
                                    </p:animEffect>
                                  </p:childTnLst>
                                </p:cTn>
                              </p:par>
                            </p:childTnLst>
                          </p:cTn>
                        </p:par>
                        <p:par>
                          <p:cTn id="72" fill="hold">
                            <p:stCondLst>
                              <p:cond delay="8450"/>
                            </p:stCondLst>
                            <p:childTnLst>
                              <p:par>
                                <p:cTn id="73" presetID="53" presetClass="entr" presetSubtype="16" fill="hold" grpId="0" nodeType="afterEffect">
                                  <p:stCondLst>
                                    <p:cond delay="0"/>
                                  </p:stCondLst>
                                  <p:childTnLst>
                                    <p:set>
                                      <p:cBhvr>
                                        <p:cTn id="74" dur="1" fill="hold">
                                          <p:stCondLst>
                                            <p:cond delay="0"/>
                                          </p:stCondLst>
                                        </p:cTn>
                                        <p:tgtEl>
                                          <p:spTgt spid="63"/>
                                        </p:tgtEl>
                                        <p:attrNameLst>
                                          <p:attrName>style.visibility</p:attrName>
                                        </p:attrNameLst>
                                      </p:cBhvr>
                                      <p:to>
                                        <p:strVal val="visible"/>
                                      </p:to>
                                    </p:set>
                                    <p:anim calcmode="lin" valueType="num">
                                      <p:cBhvr>
                                        <p:cTn id="75" dur="500" fill="hold"/>
                                        <p:tgtEl>
                                          <p:spTgt spid="63"/>
                                        </p:tgtEl>
                                        <p:attrNameLst>
                                          <p:attrName>ppt_w</p:attrName>
                                        </p:attrNameLst>
                                      </p:cBhvr>
                                      <p:tavLst>
                                        <p:tav tm="0">
                                          <p:val>
                                            <p:fltVal val="0"/>
                                          </p:val>
                                        </p:tav>
                                        <p:tav tm="100000">
                                          <p:val>
                                            <p:strVal val="#ppt_w"/>
                                          </p:val>
                                        </p:tav>
                                      </p:tavLst>
                                    </p:anim>
                                    <p:anim calcmode="lin" valueType="num">
                                      <p:cBhvr>
                                        <p:cTn id="76" dur="500" fill="hold"/>
                                        <p:tgtEl>
                                          <p:spTgt spid="63"/>
                                        </p:tgtEl>
                                        <p:attrNameLst>
                                          <p:attrName>ppt_h</p:attrName>
                                        </p:attrNameLst>
                                      </p:cBhvr>
                                      <p:tavLst>
                                        <p:tav tm="0">
                                          <p:val>
                                            <p:fltVal val="0"/>
                                          </p:val>
                                        </p:tav>
                                        <p:tav tm="100000">
                                          <p:val>
                                            <p:strVal val="#ppt_h"/>
                                          </p:val>
                                        </p:tav>
                                      </p:tavLst>
                                    </p:anim>
                                    <p:animEffect transition="in" filter="fade">
                                      <p:cBhvr>
                                        <p:cTn id="77" dur="500"/>
                                        <p:tgtEl>
                                          <p:spTgt spid="63"/>
                                        </p:tgtEl>
                                      </p:cBhvr>
                                    </p:animEffect>
                                  </p:childTnLst>
                                </p:cTn>
                              </p:par>
                            </p:childTnLst>
                          </p:cTn>
                        </p:par>
                        <p:par>
                          <p:cTn id="78" fill="hold">
                            <p:stCondLst>
                              <p:cond delay="8950"/>
                            </p:stCondLst>
                            <p:childTnLst>
                              <p:par>
                                <p:cTn id="79" presetID="22" presetClass="entr" presetSubtype="4" fill="hold"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down)">
                                      <p:cBhvr>
                                        <p:cTn id="81" dur="500"/>
                                        <p:tgtEl>
                                          <p:spTgt spid="68"/>
                                        </p:tgtEl>
                                      </p:cBhvr>
                                    </p:animEffect>
                                  </p:childTnLst>
                                </p:cTn>
                              </p:par>
                            </p:childTnLst>
                          </p:cTn>
                        </p:par>
                        <p:par>
                          <p:cTn id="82" fill="hold">
                            <p:stCondLst>
                              <p:cond delay="9450"/>
                            </p:stCondLst>
                            <p:childTnLst>
                              <p:par>
                                <p:cTn id="83" presetID="53" presetClass="entr" presetSubtype="16" fill="hold" grpId="0" nodeType="afterEffect">
                                  <p:stCondLst>
                                    <p:cond delay="0"/>
                                  </p:stCondLst>
                                  <p:childTnLst>
                                    <p:set>
                                      <p:cBhvr>
                                        <p:cTn id="84" dur="1" fill="hold">
                                          <p:stCondLst>
                                            <p:cond delay="0"/>
                                          </p:stCondLst>
                                        </p:cTn>
                                        <p:tgtEl>
                                          <p:spTgt spid="71"/>
                                        </p:tgtEl>
                                        <p:attrNameLst>
                                          <p:attrName>style.visibility</p:attrName>
                                        </p:attrNameLst>
                                      </p:cBhvr>
                                      <p:to>
                                        <p:strVal val="visible"/>
                                      </p:to>
                                    </p:set>
                                    <p:anim calcmode="lin" valueType="num">
                                      <p:cBhvr>
                                        <p:cTn id="85" dur="500" fill="hold"/>
                                        <p:tgtEl>
                                          <p:spTgt spid="71"/>
                                        </p:tgtEl>
                                        <p:attrNameLst>
                                          <p:attrName>ppt_w</p:attrName>
                                        </p:attrNameLst>
                                      </p:cBhvr>
                                      <p:tavLst>
                                        <p:tav tm="0">
                                          <p:val>
                                            <p:fltVal val="0"/>
                                          </p:val>
                                        </p:tav>
                                        <p:tav tm="100000">
                                          <p:val>
                                            <p:strVal val="#ppt_w"/>
                                          </p:val>
                                        </p:tav>
                                      </p:tavLst>
                                    </p:anim>
                                    <p:anim calcmode="lin" valueType="num">
                                      <p:cBhvr>
                                        <p:cTn id="86" dur="500" fill="hold"/>
                                        <p:tgtEl>
                                          <p:spTgt spid="71"/>
                                        </p:tgtEl>
                                        <p:attrNameLst>
                                          <p:attrName>ppt_h</p:attrName>
                                        </p:attrNameLst>
                                      </p:cBhvr>
                                      <p:tavLst>
                                        <p:tav tm="0">
                                          <p:val>
                                            <p:fltVal val="0"/>
                                          </p:val>
                                        </p:tav>
                                        <p:tav tm="100000">
                                          <p:val>
                                            <p:strVal val="#ppt_h"/>
                                          </p:val>
                                        </p:tav>
                                      </p:tavLst>
                                    </p:anim>
                                    <p:animEffect transition="in" filter="fade">
                                      <p:cBhvr>
                                        <p:cTn id="87" dur="500"/>
                                        <p:tgtEl>
                                          <p:spTgt spid="71"/>
                                        </p:tgtEl>
                                      </p:cBhvr>
                                    </p:animEffect>
                                  </p:childTnLst>
                                </p:cTn>
                              </p:par>
                            </p:childTnLst>
                          </p:cTn>
                        </p:par>
                        <p:par>
                          <p:cTn id="88" fill="hold">
                            <p:stCondLst>
                              <p:cond delay="9950"/>
                            </p:stCondLst>
                            <p:childTnLst>
                              <p:par>
                                <p:cTn id="89" presetID="22" presetClass="entr" presetSubtype="4" fill="hold" nodeType="after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wipe(down)">
                                      <p:cBhvr>
                                        <p:cTn id="91" dur="500"/>
                                        <p:tgtEl>
                                          <p:spTgt spid="76"/>
                                        </p:tgtEl>
                                      </p:cBhvr>
                                    </p:animEffect>
                                  </p:childTnLst>
                                </p:cTn>
                              </p:par>
                            </p:childTnLst>
                          </p:cTn>
                        </p:par>
                        <p:par>
                          <p:cTn id="92" fill="hold">
                            <p:stCondLst>
                              <p:cond delay="10450"/>
                            </p:stCondLst>
                            <p:childTnLst>
                              <p:par>
                                <p:cTn id="93" presetID="53" presetClass="entr" presetSubtype="16"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 calcmode="lin" valueType="num">
                                      <p:cBhvr>
                                        <p:cTn id="95" dur="500" fill="hold"/>
                                        <p:tgtEl>
                                          <p:spTgt spid="79"/>
                                        </p:tgtEl>
                                        <p:attrNameLst>
                                          <p:attrName>ppt_w</p:attrName>
                                        </p:attrNameLst>
                                      </p:cBhvr>
                                      <p:tavLst>
                                        <p:tav tm="0">
                                          <p:val>
                                            <p:fltVal val="0"/>
                                          </p:val>
                                        </p:tav>
                                        <p:tav tm="100000">
                                          <p:val>
                                            <p:strVal val="#ppt_w"/>
                                          </p:val>
                                        </p:tav>
                                      </p:tavLst>
                                    </p:anim>
                                    <p:anim calcmode="lin" valueType="num">
                                      <p:cBhvr>
                                        <p:cTn id="96" dur="500" fill="hold"/>
                                        <p:tgtEl>
                                          <p:spTgt spid="79"/>
                                        </p:tgtEl>
                                        <p:attrNameLst>
                                          <p:attrName>ppt_h</p:attrName>
                                        </p:attrNameLst>
                                      </p:cBhvr>
                                      <p:tavLst>
                                        <p:tav tm="0">
                                          <p:val>
                                            <p:fltVal val="0"/>
                                          </p:val>
                                        </p:tav>
                                        <p:tav tm="100000">
                                          <p:val>
                                            <p:strVal val="#ppt_h"/>
                                          </p:val>
                                        </p:tav>
                                      </p:tavLst>
                                    </p:anim>
                                    <p:animEffect transition="in" filter="fade">
                                      <p:cBhvr>
                                        <p:cTn id="97" dur="500"/>
                                        <p:tgtEl>
                                          <p:spTgt spid="79"/>
                                        </p:tgtEl>
                                      </p:cBhvr>
                                    </p:animEffect>
                                  </p:childTnLst>
                                </p:cTn>
                              </p:par>
                            </p:childTnLst>
                          </p:cTn>
                        </p:par>
                        <p:par>
                          <p:cTn id="98" fill="hold">
                            <p:stCondLst>
                              <p:cond delay="10950"/>
                            </p:stCondLst>
                            <p:childTnLst>
                              <p:par>
                                <p:cTn id="99" presetID="22" presetClass="entr" presetSubtype="4" fill="hold" nodeType="afterEffect">
                                  <p:stCondLst>
                                    <p:cond delay="0"/>
                                  </p:stCondLst>
                                  <p:childTnLst>
                                    <p:set>
                                      <p:cBhvr>
                                        <p:cTn id="100" dur="1" fill="hold">
                                          <p:stCondLst>
                                            <p:cond delay="0"/>
                                          </p:stCondLst>
                                        </p:cTn>
                                        <p:tgtEl>
                                          <p:spTgt spid="64"/>
                                        </p:tgtEl>
                                        <p:attrNameLst>
                                          <p:attrName>style.visibility</p:attrName>
                                        </p:attrNameLst>
                                      </p:cBhvr>
                                      <p:to>
                                        <p:strVal val="visible"/>
                                      </p:to>
                                    </p:set>
                                    <p:animEffect transition="in" filter="wipe(down)">
                                      <p:cBhvr>
                                        <p:cTn id="101" dur="500"/>
                                        <p:tgtEl>
                                          <p:spTgt spid="64"/>
                                        </p:tgtEl>
                                      </p:cBhvr>
                                    </p:animEffect>
                                  </p:childTnLst>
                                </p:cTn>
                              </p:par>
                            </p:childTnLst>
                          </p:cTn>
                        </p:par>
                        <p:par>
                          <p:cTn id="102" fill="hold">
                            <p:stCondLst>
                              <p:cond delay="11450"/>
                            </p:stCondLst>
                            <p:childTnLst>
                              <p:par>
                                <p:cTn id="103" presetID="53" presetClass="entr" presetSubtype="16" fill="hold" grpId="0"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20" grpId="0" animBg="1"/>
      <p:bldP spid="55" grpId="0"/>
      <p:bldP spid="59" grpId="0"/>
      <p:bldP spid="63" grpId="0"/>
      <p:bldP spid="67" grpId="0"/>
      <p:bldP spid="71" grpId="0"/>
      <p:bldP spid="75" grpId="0"/>
      <p:bldP spid="79" grpId="0"/>
      <p:bldP spid="80" grpId="0"/>
      <p:bldP spid="81" grpId="0" animBg="1"/>
      <p:bldP spid="8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12"/>
          <p:cNvSpPr txBox="1">
            <a:spLocks noChangeArrowheads="1"/>
          </p:cNvSpPr>
          <p:nvPr/>
        </p:nvSpPr>
        <p:spPr bwMode="auto">
          <a:xfrm>
            <a:off x="377794" y="125262"/>
            <a:ext cx="318916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ea typeface="宋体" pitchFamily="2" charset="-122"/>
              </a:defRPr>
            </a:lvl1pPr>
            <a:lvl2pPr>
              <a:defRPr sz="2800">
                <a:solidFill>
                  <a:schemeClr val="tx1"/>
                </a:solidFill>
                <a:latin typeface="Calibri" pitchFamily="34" charset="0"/>
                <a:ea typeface="宋体" pitchFamily="2" charset="-122"/>
              </a:defRPr>
            </a:lvl2pPr>
            <a:lvl3pPr>
              <a:defRPr sz="2400">
                <a:solidFill>
                  <a:schemeClr val="tx1"/>
                </a:solidFill>
                <a:latin typeface="Calibri" pitchFamily="34" charset="0"/>
                <a:ea typeface="宋体" pitchFamily="2" charset="-122"/>
              </a:defRPr>
            </a:lvl3pPr>
            <a:lvl4pPr>
              <a:defRPr sz="2000">
                <a:solidFill>
                  <a:schemeClr val="tx1"/>
                </a:solidFill>
                <a:latin typeface="Calibri" pitchFamily="34" charset="0"/>
                <a:ea typeface="宋体" pitchFamily="2" charset="-122"/>
              </a:defRPr>
            </a:lvl4pPr>
            <a:lvl5pPr>
              <a:defRPr sz="2000">
                <a:solidFill>
                  <a:schemeClr val="tx1"/>
                </a:solidFill>
                <a:latin typeface="Calibri" pitchFamily="34" charset="0"/>
                <a:ea typeface="宋体" pitchFamily="2" charset="-122"/>
              </a:defRPr>
            </a:lvl5pPr>
            <a:lvl6pPr eaLnBrk="0" fontAlgn="base" hangingPunct="0">
              <a:spcAft>
                <a:spcPct val="0"/>
              </a:spcAft>
              <a:buFont typeface="Arial" charset="0"/>
              <a:buChar char="»"/>
              <a:defRPr sz="2000">
                <a:solidFill>
                  <a:schemeClr val="tx1"/>
                </a:solidFill>
                <a:latin typeface="Calibri" pitchFamily="34" charset="0"/>
                <a:ea typeface="宋体" pitchFamily="2" charset="-122"/>
              </a:defRPr>
            </a:lvl6pPr>
            <a:lvl7pPr eaLnBrk="0" fontAlgn="base" hangingPunct="0">
              <a:spcAft>
                <a:spcPct val="0"/>
              </a:spcAft>
              <a:buFont typeface="Arial" charset="0"/>
              <a:buChar char="»"/>
              <a:defRPr sz="2000">
                <a:solidFill>
                  <a:schemeClr val="tx1"/>
                </a:solidFill>
                <a:latin typeface="Calibri" pitchFamily="34" charset="0"/>
                <a:ea typeface="宋体" pitchFamily="2" charset="-122"/>
              </a:defRPr>
            </a:lvl7pPr>
            <a:lvl8pPr eaLnBrk="0" fontAlgn="base" hangingPunct="0">
              <a:spcAft>
                <a:spcPct val="0"/>
              </a:spcAft>
              <a:buFont typeface="Arial" charset="0"/>
              <a:buChar char="»"/>
              <a:defRPr sz="2000">
                <a:solidFill>
                  <a:schemeClr val="tx1"/>
                </a:solidFill>
                <a:latin typeface="Calibri" pitchFamily="34" charset="0"/>
                <a:ea typeface="宋体" pitchFamily="2" charset="-122"/>
              </a:defRPr>
            </a:lvl8pPr>
            <a:lvl9pPr eaLnBrk="0" fontAlgn="base" hangingPunct="0">
              <a:spcAft>
                <a:spcPct val="0"/>
              </a:spcAft>
              <a:buFont typeface="Arial" charset="0"/>
              <a:buChar char="»"/>
              <a:defRPr sz="2000">
                <a:solidFill>
                  <a:schemeClr val="tx1"/>
                </a:solidFill>
                <a:latin typeface="Calibri" pitchFamily="34" charset="0"/>
                <a:ea typeface="宋体" pitchFamily="2" charset="-122"/>
              </a:defRPr>
            </a:lvl9pPr>
          </a:lstStyle>
          <a:p>
            <a:r>
              <a:rPr lang="zh-CN" altLang="en-US" sz="2000" b="1" dirty="0" smtClean="0">
                <a:latin typeface="微软雅黑" pitchFamily="34" charset="-122"/>
                <a:ea typeface="微软雅黑" pitchFamily="34" charset="-122"/>
              </a:rPr>
              <a:t>单击此处添加标题内容</a:t>
            </a:r>
            <a:endParaRPr lang="zh-CN" altLang="en-US" sz="2000" b="1" dirty="0">
              <a:latin typeface="微软雅黑" pitchFamily="34" charset="-122"/>
              <a:ea typeface="微软雅黑" pitchFamily="34" charset="-122"/>
            </a:endParaRPr>
          </a:p>
        </p:txBody>
      </p:sp>
      <p:grpSp>
        <p:nvGrpSpPr>
          <p:cNvPr id="4" name="组合 3"/>
          <p:cNvGrpSpPr/>
          <p:nvPr/>
        </p:nvGrpSpPr>
        <p:grpSpPr>
          <a:xfrm>
            <a:off x="1706728" y="975952"/>
            <a:ext cx="6137874" cy="937201"/>
            <a:chOff x="1706728" y="858257"/>
            <a:chExt cx="6137874" cy="937201"/>
          </a:xfrm>
        </p:grpSpPr>
        <p:grpSp>
          <p:nvGrpSpPr>
            <p:cNvPr id="5" name="组合 4"/>
            <p:cNvGrpSpPr/>
            <p:nvPr/>
          </p:nvGrpSpPr>
          <p:grpSpPr>
            <a:xfrm>
              <a:off x="2454731" y="858257"/>
              <a:ext cx="909655" cy="937201"/>
              <a:chOff x="1252331" y="973457"/>
              <a:chExt cx="909655" cy="937201"/>
            </a:xfrm>
            <a:effectLst/>
          </p:grpSpPr>
          <p:sp>
            <p:nvSpPr>
              <p:cNvPr id="8" name="椭圆形标注 7"/>
              <p:cNvSpPr/>
              <p:nvPr/>
            </p:nvSpPr>
            <p:spPr>
              <a:xfrm>
                <a:off x="1252331" y="1049266"/>
                <a:ext cx="907774" cy="861392"/>
              </a:xfrm>
              <a:prstGeom prst="wedgeEllipseCallout">
                <a:avLst>
                  <a:gd name="adj1" fmla="val -71929"/>
                  <a:gd name="adj2" fmla="val -1346"/>
                </a:avLst>
              </a:prstGeom>
              <a:solidFill>
                <a:srgbClr val="EF605E"/>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矩形 8"/>
              <p:cNvSpPr/>
              <p:nvPr/>
            </p:nvSpPr>
            <p:spPr>
              <a:xfrm>
                <a:off x="1343213" y="973457"/>
                <a:ext cx="818773" cy="825419"/>
              </a:xfrm>
              <a:prstGeom prst="rect">
                <a:avLst/>
              </a:prstGeom>
            </p:spPr>
            <p:txBody>
              <a:bodyPr wrap="square">
                <a:spAutoFit/>
              </a:bodyPr>
              <a:lstStyle/>
              <a:p>
                <a:pPr algn="just">
                  <a:lnSpc>
                    <a:spcPct val="150000"/>
                  </a:lnSpc>
                  <a:buClr>
                    <a:srgbClr val="0070C0"/>
                  </a:buClr>
                </a:pPr>
                <a:r>
                  <a:rPr lang="en-US" altLang="zh-CN" sz="3600" dirty="0" smtClean="0">
                    <a:solidFill>
                      <a:schemeClr val="bg1"/>
                    </a:solidFill>
                    <a:latin typeface="微软雅黑" panose="020B0503020204020204" pitchFamily="34" charset="-122"/>
                    <a:ea typeface="微软雅黑" panose="020B0503020204020204" pitchFamily="34" charset="-122"/>
                  </a:rPr>
                  <a:t>01</a:t>
                </a:r>
                <a:endParaRPr lang="zh-CN" altLang="zh-CN" sz="3600" dirty="0">
                  <a:solidFill>
                    <a:schemeClr val="bg1"/>
                  </a:solidFill>
                  <a:latin typeface="微软雅黑" panose="020B0503020204020204" pitchFamily="34" charset="-122"/>
                  <a:ea typeface="微软雅黑" panose="020B0503020204020204" pitchFamily="34" charset="-122"/>
                </a:endParaRPr>
              </a:p>
            </p:txBody>
          </p:sp>
        </p:grpSp>
        <p:sp>
          <p:nvSpPr>
            <p:cNvPr id="6" name="Freeform 38"/>
            <p:cNvSpPr>
              <a:spLocks noEditPoints="1"/>
            </p:cNvSpPr>
            <p:nvPr/>
          </p:nvSpPr>
          <p:spPr bwMode="auto">
            <a:xfrm>
              <a:off x="1706728" y="1140555"/>
              <a:ext cx="416698" cy="416698"/>
            </a:xfrm>
            <a:custGeom>
              <a:avLst/>
              <a:gdLst>
                <a:gd name="T0" fmla="*/ 132 w 144"/>
                <a:gd name="T1" fmla="*/ 61 h 144"/>
                <a:gd name="T2" fmla="*/ 121 w 144"/>
                <a:gd name="T3" fmla="*/ 46 h 144"/>
                <a:gd name="T4" fmla="*/ 127 w 144"/>
                <a:gd name="T5" fmla="*/ 33 h 144"/>
                <a:gd name="T6" fmla="*/ 119 w 144"/>
                <a:gd name="T7" fmla="*/ 17 h 144"/>
                <a:gd name="T8" fmla="*/ 106 w 144"/>
                <a:gd name="T9" fmla="*/ 22 h 144"/>
                <a:gd name="T10" fmla="*/ 88 w 144"/>
                <a:gd name="T11" fmla="*/ 19 h 144"/>
                <a:gd name="T12" fmla="*/ 83 w 144"/>
                <a:gd name="T13" fmla="*/ 6 h 144"/>
                <a:gd name="T14" fmla="*/ 66 w 144"/>
                <a:gd name="T15" fmla="*/ 0 h 144"/>
                <a:gd name="T16" fmla="*/ 61 w 144"/>
                <a:gd name="T17" fmla="*/ 12 h 144"/>
                <a:gd name="T18" fmla="*/ 46 w 144"/>
                <a:gd name="T19" fmla="*/ 23 h 144"/>
                <a:gd name="T20" fmla="*/ 33 w 144"/>
                <a:gd name="T21" fmla="*/ 17 h 144"/>
                <a:gd name="T22" fmla="*/ 17 w 144"/>
                <a:gd name="T23" fmla="*/ 25 h 144"/>
                <a:gd name="T24" fmla="*/ 22 w 144"/>
                <a:gd name="T25" fmla="*/ 38 h 144"/>
                <a:gd name="T26" fmla="*/ 19 w 144"/>
                <a:gd name="T27" fmla="*/ 56 h 144"/>
                <a:gd name="T28" fmla="*/ 6 w 144"/>
                <a:gd name="T29" fmla="*/ 61 h 144"/>
                <a:gd name="T30" fmla="*/ 0 w 144"/>
                <a:gd name="T31" fmla="*/ 78 h 144"/>
                <a:gd name="T32" fmla="*/ 12 w 144"/>
                <a:gd name="T33" fmla="*/ 83 h 144"/>
                <a:gd name="T34" fmla="*/ 23 w 144"/>
                <a:gd name="T35" fmla="*/ 98 h 144"/>
                <a:gd name="T36" fmla="*/ 17 w 144"/>
                <a:gd name="T37" fmla="*/ 111 h 144"/>
                <a:gd name="T38" fmla="*/ 25 w 144"/>
                <a:gd name="T39" fmla="*/ 127 h 144"/>
                <a:gd name="T40" fmla="*/ 38 w 144"/>
                <a:gd name="T41" fmla="*/ 122 h 144"/>
                <a:gd name="T42" fmla="*/ 56 w 144"/>
                <a:gd name="T43" fmla="*/ 125 h 144"/>
                <a:gd name="T44" fmla="*/ 61 w 144"/>
                <a:gd name="T45" fmla="*/ 138 h 144"/>
                <a:gd name="T46" fmla="*/ 78 w 144"/>
                <a:gd name="T47" fmla="*/ 144 h 144"/>
                <a:gd name="T48" fmla="*/ 83 w 144"/>
                <a:gd name="T49" fmla="*/ 132 h 144"/>
                <a:gd name="T50" fmla="*/ 98 w 144"/>
                <a:gd name="T51" fmla="*/ 121 h 144"/>
                <a:gd name="T52" fmla="*/ 111 w 144"/>
                <a:gd name="T53" fmla="*/ 127 h 144"/>
                <a:gd name="T54" fmla="*/ 127 w 144"/>
                <a:gd name="T55" fmla="*/ 119 h 144"/>
                <a:gd name="T56" fmla="*/ 122 w 144"/>
                <a:gd name="T57" fmla="*/ 106 h 144"/>
                <a:gd name="T58" fmla="*/ 125 w 144"/>
                <a:gd name="T59" fmla="*/ 88 h 144"/>
                <a:gd name="T60" fmla="*/ 138 w 144"/>
                <a:gd name="T61" fmla="*/ 83 h 144"/>
                <a:gd name="T62" fmla="*/ 144 w 144"/>
                <a:gd name="T63" fmla="*/ 66 h 144"/>
                <a:gd name="T64" fmla="*/ 100 w 144"/>
                <a:gd name="T65" fmla="*/ 72 h 144"/>
                <a:gd name="T66" fmla="*/ 44 w 144"/>
                <a:gd name="T67" fmla="*/ 72 h 144"/>
                <a:gd name="T68" fmla="*/ 100 w 144"/>
                <a:gd name="T69"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44">
                  <a:moveTo>
                    <a:pt x="138" y="61"/>
                  </a:moveTo>
                  <a:cubicBezTo>
                    <a:pt x="132" y="61"/>
                    <a:pt x="132" y="61"/>
                    <a:pt x="132" y="61"/>
                  </a:cubicBezTo>
                  <a:cubicBezTo>
                    <a:pt x="129" y="61"/>
                    <a:pt x="126" y="59"/>
                    <a:pt x="125" y="56"/>
                  </a:cubicBezTo>
                  <a:cubicBezTo>
                    <a:pt x="121" y="46"/>
                    <a:pt x="121" y="46"/>
                    <a:pt x="121" y="46"/>
                  </a:cubicBezTo>
                  <a:cubicBezTo>
                    <a:pt x="119" y="44"/>
                    <a:pt x="120" y="40"/>
                    <a:pt x="122" y="38"/>
                  </a:cubicBezTo>
                  <a:cubicBezTo>
                    <a:pt x="127" y="33"/>
                    <a:pt x="127" y="33"/>
                    <a:pt x="127" y="33"/>
                  </a:cubicBezTo>
                  <a:cubicBezTo>
                    <a:pt x="129" y="31"/>
                    <a:pt x="129" y="27"/>
                    <a:pt x="127" y="25"/>
                  </a:cubicBezTo>
                  <a:cubicBezTo>
                    <a:pt x="119" y="17"/>
                    <a:pt x="119" y="17"/>
                    <a:pt x="119" y="17"/>
                  </a:cubicBezTo>
                  <a:cubicBezTo>
                    <a:pt x="117" y="15"/>
                    <a:pt x="113" y="15"/>
                    <a:pt x="111" y="17"/>
                  </a:cubicBezTo>
                  <a:cubicBezTo>
                    <a:pt x="106" y="22"/>
                    <a:pt x="106" y="22"/>
                    <a:pt x="106" y="22"/>
                  </a:cubicBezTo>
                  <a:cubicBezTo>
                    <a:pt x="104" y="24"/>
                    <a:pt x="100" y="25"/>
                    <a:pt x="98" y="23"/>
                  </a:cubicBezTo>
                  <a:cubicBezTo>
                    <a:pt x="88" y="19"/>
                    <a:pt x="88" y="19"/>
                    <a:pt x="88" y="19"/>
                  </a:cubicBezTo>
                  <a:cubicBezTo>
                    <a:pt x="85" y="18"/>
                    <a:pt x="83" y="15"/>
                    <a:pt x="83" y="12"/>
                  </a:cubicBezTo>
                  <a:cubicBezTo>
                    <a:pt x="83" y="6"/>
                    <a:pt x="83" y="6"/>
                    <a:pt x="83" y="6"/>
                  </a:cubicBezTo>
                  <a:cubicBezTo>
                    <a:pt x="83" y="2"/>
                    <a:pt x="81" y="0"/>
                    <a:pt x="78" y="0"/>
                  </a:cubicBezTo>
                  <a:cubicBezTo>
                    <a:pt x="66" y="0"/>
                    <a:pt x="66" y="0"/>
                    <a:pt x="66" y="0"/>
                  </a:cubicBezTo>
                  <a:cubicBezTo>
                    <a:pt x="63" y="0"/>
                    <a:pt x="61" y="2"/>
                    <a:pt x="61" y="6"/>
                  </a:cubicBezTo>
                  <a:cubicBezTo>
                    <a:pt x="61" y="12"/>
                    <a:pt x="61" y="12"/>
                    <a:pt x="61" y="12"/>
                  </a:cubicBezTo>
                  <a:cubicBezTo>
                    <a:pt x="61" y="15"/>
                    <a:pt x="59" y="18"/>
                    <a:pt x="56" y="19"/>
                  </a:cubicBezTo>
                  <a:cubicBezTo>
                    <a:pt x="46" y="23"/>
                    <a:pt x="46" y="23"/>
                    <a:pt x="46" y="23"/>
                  </a:cubicBezTo>
                  <a:cubicBezTo>
                    <a:pt x="44" y="25"/>
                    <a:pt x="40" y="24"/>
                    <a:pt x="38" y="22"/>
                  </a:cubicBezTo>
                  <a:cubicBezTo>
                    <a:pt x="33" y="17"/>
                    <a:pt x="33" y="17"/>
                    <a:pt x="33" y="17"/>
                  </a:cubicBezTo>
                  <a:cubicBezTo>
                    <a:pt x="31" y="15"/>
                    <a:pt x="27" y="15"/>
                    <a:pt x="25" y="17"/>
                  </a:cubicBezTo>
                  <a:cubicBezTo>
                    <a:pt x="17" y="25"/>
                    <a:pt x="17" y="25"/>
                    <a:pt x="17" y="25"/>
                  </a:cubicBezTo>
                  <a:cubicBezTo>
                    <a:pt x="15" y="27"/>
                    <a:pt x="15" y="31"/>
                    <a:pt x="17" y="33"/>
                  </a:cubicBezTo>
                  <a:cubicBezTo>
                    <a:pt x="22" y="38"/>
                    <a:pt x="22" y="38"/>
                    <a:pt x="22" y="38"/>
                  </a:cubicBezTo>
                  <a:cubicBezTo>
                    <a:pt x="24" y="40"/>
                    <a:pt x="25" y="44"/>
                    <a:pt x="23" y="46"/>
                  </a:cubicBezTo>
                  <a:cubicBezTo>
                    <a:pt x="19" y="56"/>
                    <a:pt x="19" y="56"/>
                    <a:pt x="19" y="56"/>
                  </a:cubicBezTo>
                  <a:cubicBezTo>
                    <a:pt x="18" y="59"/>
                    <a:pt x="15" y="61"/>
                    <a:pt x="12" y="61"/>
                  </a:cubicBezTo>
                  <a:cubicBezTo>
                    <a:pt x="6" y="61"/>
                    <a:pt x="6" y="61"/>
                    <a:pt x="6" y="61"/>
                  </a:cubicBezTo>
                  <a:cubicBezTo>
                    <a:pt x="2" y="61"/>
                    <a:pt x="0" y="63"/>
                    <a:pt x="0" y="66"/>
                  </a:cubicBezTo>
                  <a:cubicBezTo>
                    <a:pt x="0" y="78"/>
                    <a:pt x="0" y="78"/>
                    <a:pt x="0" y="78"/>
                  </a:cubicBezTo>
                  <a:cubicBezTo>
                    <a:pt x="0" y="81"/>
                    <a:pt x="2" y="83"/>
                    <a:pt x="6" y="83"/>
                  </a:cubicBezTo>
                  <a:cubicBezTo>
                    <a:pt x="12" y="83"/>
                    <a:pt x="12" y="83"/>
                    <a:pt x="12" y="83"/>
                  </a:cubicBezTo>
                  <a:cubicBezTo>
                    <a:pt x="15" y="83"/>
                    <a:pt x="18" y="85"/>
                    <a:pt x="19" y="88"/>
                  </a:cubicBezTo>
                  <a:cubicBezTo>
                    <a:pt x="23" y="98"/>
                    <a:pt x="23" y="98"/>
                    <a:pt x="23" y="98"/>
                  </a:cubicBezTo>
                  <a:cubicBezTo>
                    <a:pt x="25" y="100"/>
                    <a:pt x="24" y="104"/>
                    <a:pt x="22" y="106"/>
                  </a:cubicBezTo>
                  <a:cubicBezTo>
                    <a:pt x="17" y="111"/>
                    <a:pt x="17" y="111"/>
                    <a:pt x="17" y="111"/>
                  </a:cubicBezTo>
                  <a:cubicBezTo>
                    <a:pt x="15" y="113"/>
                    <a:pt x="15" y="117"/>
                    <a:pt x="17" y="119"/>
                  </a:cubicBezTo>
                  <a:cubicBezTo>
                    <a:pt x="25" y="127"/>
                    <a:pt x="25" y="127"/>
                    <a:pt x="25" y="127"/>
                  </a:cubicBezTo>
                  <a:cubicBezTo>
                    <a:pt x="27" y="129"/>
                    <a:pt x="31" y="129"/>
                    <a:pt x="33" y="127"/>
                  </a:cubicBezTo>
                  <a:cubicBezTo>
                    <a:pt x="38" y="122"/>
                    <a:pt x="38" y="122"/>
                    <a:pt x="38" y="122"/>
                  </a:cubicBezTo>
                  <a:cubicBezTo>
                    <a:pt x="40" y="120"/>
                    <a:pt x="44" y="119"/>
                    <a:pt x="46" y="121"/>
                  </a:cubicBezTo>
                  <a:cubicBezTo>
                    <a:pt x="56" y="125"/>
                    <a:pt x="56" y="125"/>
                    <a:pt x="56" y="125"/>
                  </a:cubicBezTo>
                  <a:cubicBezTo>
                    <a:pt x="59" y="126"/>
                    <a:pt x="61" y="129"/>
                    <a:pt x="61" y="132"/>
                  </a:cubicBezTo>
                  <a:cubicBezTo>
                    <a:pt x="61" y="138"/>
                    <a:pt x="61" y="138"/>
                    <a:pt x="61" y="138"/>
                  </a:cubicBezTo>
                  <a:cubicBezTo>
                    <a:pt x="61" y="142"/>
                    <a:pt x="63" y="144"/>
                    <a:pt x="66" y="144"/>
                  </a:cubicBezTo>
                  <a:cubicBezTo>
                    <a:pt x="78" y="144"/>
                    <a:pt x="78" y="144"/>
                    <a:pt x="78" y="144"/>
                  </a:cubicBezTo>
                  <a:cubicBezTo>
                    <a:pt x="81" y="144"/>
                    <a:pt x="83" y="142"/>
                    <a:pt x="83" y="138"/>
                  </a:cubicBezTo>
                  <a:cubicBezTo>
                    <a:pt x="83" y="132"/>
                    <a:pt x="83" y="132"/>
                    <a:pt x="83" y="132"/>
                  </a:cubicBezTo>
                  <a:cubicBezTo>
                    <a:pt x="83" y="129"/>
                    <a:pt x="85" y="126"/>
                    <a:pt x="88" y="125"/>
                  </a:cubicBezTo>
                  <a:cubicBezTo>
                    <a:pt x="98" y="121"/>
                    <a:pt x="98" y="121"/>
                    <a:pt x="98" y="121"/>
                  </a:cubicBezTo>
                  <a:cubicBezTo>
                    <a:pt x="100" y="119"/>
                    <a:pt x="104" y="120"/>
                    <a:pt x="106" y="122"/>
                  </a:cubicBezTo>
                  <a:cubicBezTo>
                    <a:pt x="111" y="127"/>
                    <a:pt x="111" y="127"/>
                    <a:pt x="111" y="127"/>
                  </a:cubicBezTo>
                  <a:cubicBezTo>
                    <a:pt x="113" y="129"/>
                    <a:pt x="117" y="129"/>
                    <a:pt x="119" y="127"/>
                  </a:cubicBezTo>
                  <a:cubicBezTo>
                    <a:pt x="127" y="119"/>
                    <a:pt x="127" y="119"/>
                    <a:pt x="127" y="119"/>
                  </a:cubicBezTo>
                  <a:cubicBezTo>
                    <a:pt x="129" y="117"/>
                    <a:pt x="129" y="113"/>
                    <a:pt x="127" y="111"/>
                  </a:cubicBezTo>
                  <a:cubicBezTo>
                    <a:pt x="122" y="106"/>
                    <a:pt x="122" y="106"/>
                    <a:pt x="122" y="106"/>
                  </a:cubicBezTo>
                  <a:cubicBezTo>
                    <a:pt x="120" y="104"/>
                    <a:pt x="119" y="100"/>
                    <a:pt x="121" y="98"/>
                  </a:cubicBezTo>
                  <a:cubicBezTo>
                    <a:pt x="125" y="88"/>
                    <a:pt x="125" y="88"/>
                    <a:pt x="125" y="88"/>
                  </a:cubicBezTo>
                  <a:cubicBezTo>
                    <a:pt x="126" y="85"/>
                    <a:pt x="129" y="83"/>
                    <a:pt x="132" y="83"/>
                  </a:cubicBezTo>
                  <a:cubicBezTo>
                    <a:pt x="138" y="83"/>
                    <a:pt x="138" y="83"/>
                    <a:pt x="138" y="83"/>
                  </a:cubicBezTo>
                  <a:cubicBezTo>
                    <a:pt x="142" y="83"/>
                    <a:pt x="144" y="81"/>
                    <a:pt x="144" y="78"/>
                  </a:cubicBezTo>
                  <a:cubicBezTo>
                    <a:pt x="144" y="66"/>
                    <a:pt x="144" y="66"/>
                    <a:pt x="144" y="66"/>
                  </a:cubicBezTo>
                  <a:cubicBezTo>
                    <a:pt x="144" y="63"/>
                    <a:pt x="142" y="61"/>
                    <a:pt x="138" y="61"/>
                  </a:cubicBezTo>
                  <a:moveTo>
                    <a:pt x="100" y="72"/>
                  </a:moveTo>
                  <a:cubicBezTo>
                    <a:pt x="100" y="87"/>
                    <a:pt x="87" y="100"/>
                    <a:pt x="72" y="100"/>
                  </a:cubicBezTo>
                  <a:cubicBezTo>
                    <a:pt x="57" y="100"/>
                    <a:pt x="44" y="87"/>
                    <a:pt x="44" y="72"/>
                  </a:cubicBezTo>
                  <a:cubicBezTo>
                    <a:pt x="44" y="57"/>
                    <a:pt x="57" y="44"/>
                    <a:pt x="72" y="44"/>
                  </a:cubicBezTo>
                  <a:cubicBezTo>
                    <a:pt x="87" y="44"/>
                    <a:pt x="100" y="57"/>
                    <a:pt x="100" y="72"/>
                  </a:cubicBezTo>
                </a:path>
              </a:pathLst>
            </a:custGeom>
            <a:solidFill>
              <a:srgbClr val="EF605E"/>
            </a:solidFill>
            <a:ln w="12700">
              <a:solidFill>
                <a:schemeClr val="bg1"/>
              </a:solidFill>
            </a:ln>
            <a:effectLst/>
          </p:spPr>
          <p:txBody>
            <a:bodyPr vert="horz" wrap="square" lIns="91440" tIns="45720" rIns="91440" bIns="45720" numCol="1" anchor="t" anchorCtr="0" compatLnSpc="1">
              <a:prstTxWarp prst="textNoShape">
                <a:avLst/>
              </a:prstTxWarp>
            </a:bodyPr>
            <a:lstStyle/>
            <a:p>
              <a:endParaRPr lang="zh-CN" altLang="en-US"/>
            </a:p>
          </p:txBody>
        </p:sp>
        <p:sp>
          <p:nvSpPr>
            <p:cNvPr id="7" name="Text Box 11"/>
            <p:cNvSpPr txBox="1">
              <a:spLocks noChangeArrowheads="1"/>
            </p:cNvSpPr>
            <p:nvPr/>
          </p:nvSpPr>
          <p:spPr bwMode="auto">
            <a:xfrm>
              <a:off x="3497888" y="1000616"/>
              <a:ext cx="4346714" cy="669414"/>
            </a:xfrm>
            <a:prstGeom prst="rect">
              <a:avLst/>
            </a:prstGeom>
            <a:effectLst/>
            <a:extLst/>
          </p:spPr>
          <p:txBody>
            <a:bodyPr wrap="square">
              <a:spAutoFit/>
            </a:bodyPr>
            <a:lstStyle>
              <a:defPPr>
                <a:defRPr lang="zh-CN"/>
              </a:defPPr>
              <a:lvl1pPr algn="just">
                <a:lnSpc>
                  <a:spcPct val="150000"/>
                </a:lnSpc>
                <a:buClr>
                  <a:srgbClr val="0070C0"/>
                </a:buClr>
                <a:defRPr sz="800">
                  <a:solidFill>
                    <a:schemeClr val="bg1"/>
                  </a:solidFill>
                  <a:latin typeface="张海山锐线体简" panose="02000000000000000000" pitchFamily="2" charset="-122"/>
                  <a:ea typeface="张海山锐线体简" panose="02000000000000000000" pitchFamily="2" charset="-122"/>
                </a:defRPr>
              </a:lvl1pPr>
            </a:lstStyle>
            <a:p>
              <a:pPr>
                <a:lnSpc>
                  <a:spcPts val="1500"/>
                </a:lnSpc>
              </a:pPr>
              <a:r>
                <a:rPr lang="zh-CN" altLang="en-US" sz="900" spc="50" dirty="0">
                  <a:solidFill>
                    <a:schemeClr val="tx1"/>
                  </a:solidFill>
                  <a:latin typeface="微软雅黑" panose="020B0503020204020204" pitchFamily="34" charset="-122"/>
                  <a:ea typeface="微软雅黑" panose="020B0503020204020204" pitchFamily="34" charset="-122"/>
                </a:rPr>
                <a:t>单击此处添加文本</a:t>
              </a:r>
              <a:r>
                <a:rPr lang="zh-CN" altLang="en-US" sz="900" spc="50" dirty="0" smtClean="0">
                  <a:solidFill>
                    <a:schemeClr val="tx1"/>
                  </a:solidFill>
                  <a:latin typeface="微软雅黑" panose="020B0503020204020204" pitchFamily="34" charset="-122"/>
                  <a:ea typeface="微软雅黑" panose="020B0503020204020204" pitchFamily="34" charset="-122"/>
                </a:rPr>
                <a:t>内容单击此处添加文本内容单击此处添加文本内容单击此处添加文本内容单击此处添加文本内容单击此处添加文本内容单击此处添加文本内容单击此处添加文本内容</a:t>
              </a:r>
              <a:endParaRPr lang="zh-CN" altLang="en-US" sz="900" spc="50" dirty="0">
                <a:solidFill>
                  <a:schemeClr val="tx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1693476" y="2171829"/>
            <a:ext cx="6073843" cy="940115"/>
            <a:chOff x="1693476" y="2054134"/>
            <a:chExt cx="6073843" cy="940115"/>
          </a:xfrm>
        </p:grpSpPr>
        <p:grpSp>
          <p:nvGrpSpPr>
            <p:cNvPr id="11" name="组合 10"/>
            <p:cNvGrpSpPr/>
            <p:nvPr/>
          </p:nvGrpSpPr>
          <p:grpSpPr>
            <a:xfrm>
              <a:off x="6290456" y="2054134"/>
              <a:ext cx="907774" cy="940115"/>
              <a:chOff x="5037656" y="2169334"/>
              <a:chExt cx="907774" cy="940115"/>
            </a:xfrm>
            <a:effectLst/>
          </p:grpSpPr>
          <p:sp>
            <p:nvSpPr>
              <p:cNvPr id="14" name="椭圆形标注 13"/>
              <p:cNvSpPr/>
              <p:nvPr/>
            </p:nvSpPr>
            <p:spPr>
              <a:xfrm>
                <a:off x="5037656" y="2248057"/>
                <a:ext cx="907774" cy="861392"/>
              </a:xfrm>
              <a:prstGeom prst="wedgeEllipseCallout">
                <a:avLst>
                  <a:gd name="adj1" fmla="val 68947"/>
                  <a:gd name="adj2" fmla="val -577"/>
                </a:avLst>
              </a:prstGeom>
              <a:solidFill>
                <a:srgbClr val="48AFBA"/>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矩形 14"/>
              <p:cNvSpPr/>
              <p:nvPr/>
            </p:nvSpPr>
            <p:spPr>
              <a:xfrm>
                <a:off x="5133283" y="2169334"/>
                <a:ext cx="729772" cy="825419"/>
              </a:xfrm>
              <a:prstGeom prst="rect">
                <a:avLst/>
              </a:prstGeom>
            </p:spPr>
            <p:txBody>
              <a:bodyPr wrap="square">
                <a:spAutoFit/>
              </a:bodyPr>
              <a:lstStyle/>
              <a:p>
                <a:pPr algn="just">
                  <a:lnSpc>
                    <a:spcPct val="150000"/>
                  </a:lnSpc>
                  <a:buClr>
                    <a:srgbClr val="0070C0"/>
                  </a:buClr>
                </a:pPr>
                <a:r>
                  <a:rPr lang="en-US" altLang="zh-CN" sz="3600" dirty="0">
                    <a:solidFill>
                      <a:schemeClr val="bg1"/>
                    </a:solidFill>
                    <a:latin typeface="微软雅黑" panose="020B0503020204020204" pitchFamily="34" charset="-122"/>
                    <a:ea typeface="微软雅黑" panose="020B0503020204020204" pitchFamily="34" charset="-122"/>
                  </a:rPr>
                  <a:t>02</a:t>
                </a:r>
                <a:endParaRPr lang="zh-CN" altLang="zh-CN" sz="3600" dirty="0">
                  <a:solidFill>
                    <a:schemeClr val="bg1"/>
                  </a:solidFill>
                  <a:latin typeface="微软雅黑" panose="020B0503020204020204" pitchFamily="34" charset="-122"/>
                  <a:ea typeface="微软雅黑" panose="020B0503020204020204" pitchFamily="34" charset="-122"/>
                </a:endParaRPr>
              </a:p>
            </p:txBody>
          </p:sp>
        </p:grpSp>
        <p:sp>
          <p:nvSpPr>
            <p:cNvPr id="12" name="Freeform 30"/>
            <p:cNvSpPr>
              <a:spLocks noEditPoints="1"/>
            </p:cNvSpPr>
            <p:nvPr/>
          </p:nvSpPr>
          <p:spPr bwMode="auto">
            <a:xfrm>
              <a:off x="7478355" y="2330775"/>
              <a:ext cx="288964" cy="464319"/>
            </a:xfrm>
            <a:custGeom>
              <a:avLst/>
              <a:gdLst>
                <a:gd name="T0" fmla="*/ 96 w 96"/>
                <a:gd name="T1" fmla="*/ 48 h 156"/>
                <a:gd name="T2" fmla="*/ 48 w 96"/>
                <a:gd name="T3" fmla="*/ 0 h 156"/>
                <a:gd name="T4" fmla="*/ 0 w 96"/>
                <a:gd name="T5" fmla="*/ 48 h 156"/>
                <a:gd name="T6" fmla="*/ 6 w 96"/>
                <a:gd name="T7" fmla="*/ 72 h 156"/>
                <a:gd name="T8" fmla="*/ 6 w 96"/>
                <a:gd name="T9" fmla="*/ 72 h 156"/>
                <a:gd name="T10" fmla="*/ 48 w 96"/>
                <a:gd name="T11" fmla="*/ 156 h 156"/>
                <a:gd name="T12" fmla="*/ 90 w 96"/>
                <a:gd name="T13" fmla="*/ 72 h 156"/>
                <a:gd name="T14" fmla="*/ 90 w 96"/>
                <a:gd name="T15" fmla="*/ 72 h 156"/>
                <a:gd name="T16" fmla="*/ 96 w 96"/>
                <a:gd name="T17" fmla="*/ 48 h 156"/>
                <a:gd name="T18" fmla="*/ 48 w 96"/>
                <a:gd name="T19" fmla="*/ 72 h 156"/>
                <a:gd name="T20" fmla="*/ 24 w 96"/>
                <a:gd name="T21" fmla="*/ 48 h 156"/>
                <a:gd name="T22" fmla="*/ 48 w 96"/>
                <a:gd name="T23" fmla="*/ 24 h 156"/>
                <a:gd name="T24" fmla="*/ 72 w 96"/>
                <a:gd name="T25" fmla="*/ 48 h 156"/>
                <a:gd name="T26" fmla="*/ 48 w 96"/>
                <a:gd name="T27" fmla="*/ 7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156">
                  <a:moveTo>
                    <a:pt x="96" y="48"/>
                  </a:moveTo>
                  <a:cubicBezTo>
                    <a:pt x="96" y="21"/>
                    <a:pt x="75" y="0"/>
                    <a:pt x="48" y="0"/>
                  </a:cubicBezTo>
                  <a:cubicBezTo>
                    <a:pt x="21" y="0"/>
                    <a:pt x="0" y="21"/>
                    <a:pt x="0" y="48"/>
                  </a:cubicBezTo>
                  <a:cubicBezTo>
                    <a:pt x="0" y="57"/>
                    <a:pt x="2" y="65"/>
                    <a:pt x="6" y="72"/>
                  </a:cubicBezTo>
                  <a:cubicBezTo>
                    <a:pt x="6" y="72"/>
                    <a:pt x="6" y="72"/>
                    <a:pt x="6" y="72"/>
                  </a:cubicBezTo>
                  <a:cubicBezTo>
                    <a:pt x="48" y="156"/>
                    <a:pt x="48" y="156"/>
                    <a:pt x="48" y="156"/>
                  </a:cubicBezTo>
                  <a:cubicBezTo>
                    <a:pt x="90" y="72"/>
                    <a:pt x="90" y="72"/>
                    <a:pt x="90" y="72"/>
                  </a:cubicBezTo>
                  <a:cubicBezTo>
                    <a:pt x="90" y="72"/>
                    <a:pt x="90" y="72"/>
                    <a:pt x="90" y="72"/>
                  </a:cubicBezTo>
                  <a:cubicBezTo>
                    <a:pt x="94" y="65"/>
                    <a:pt x="96" y="57"/>
                    <a:pt x="96" y="48"/>
                  </a:cubicBezTo>
                  <a:moveTo>
                    <a:pt x="48" y="72"/>
                  </a:moveTo>
                  <a:cubicBezTo>
                    <a:pt x="35" y="72"/>
                    <a:pt x="24" y="61"/>
                    <a:pt x="24" y="48"/>
                  </a:cubicBezTo>
                  <a:cubicBezTo>
                    <a:pt x="24" y="35"/>
                    <a:pt x="35" y="24"/>
                    <a:pt x="48" y="24"/>
                  </a:cubicBezTo>
                  <a:cubicBezTo>
                    <a:pt x="61" y="24"/>
                    <a:pt x="72" y="35"/>
                    <a:pt x="72" y="48"/>
                  </a:cubicBezTo>
                  <a:cubicBezTo>
                    <a:pt x="72" y="61"/>
                    <a:pt x="61" y="72"/>
                    <a:pt x="48" y="72"/>
                  </a:cubicBezTo>
                </a:path>
              </a:pathLst>
            </a:custGeom>
            <a:solidFill>
              <a:srgbClr val="48AFBA"/>
            </a:solidFill>
            <a:ln w="12700">
              <a:solidFill>
                <a:schemeClr val="bg1"/>
              </a:solidFill>
            </a:ln>
            <a:effectLst/>
          </p:spPr>
          <p:txBody>
            <a:bodyPr vert="horz" wrap="square" lIns="91440" tIns="45720" rIns="91440" bIns="45720" numCol="1" anchor="t" anchorCtr="0" compatLnSpc="1">
              <a:prstTxWarp prst="textNoShape">
                <a:avLst/>
              </a:prstTxWarp>
            </a:bodyPr>
            <a:lstStyle/>
            <a:p>
              <a:endParaRPr lang="zh-CN" altLang="en-US"/>
            </a:p>
          </p:txBody>
        </p:sp>
        <p:sp>
          <p:nvSpPr>
            <p:cNvPr id="13" name="矩形 18"/>
            <p:cNvSpPr>
              <a:spLocks noChangeArrowheads="1"/>
            </p:cNvSpPr>
            <p:nvPr/>
          </p:nvSpPr>
          <p:spPr bwMode="auto">
            <a:xfrm>
              <a:off x="1693476" y="2236239"/>
              <a:ext cx="4464205" cy="669414"/>
            </a:xfrm>
            <a:prstGeom prst="rect">
              <a:avLst/>
            </a:prstGeom>
            <a:effectLst/>
            <a:extLst/>
          </p:spPr>
          <p:txBody>
            <a:bodyPr wrap="square">
              <a:spAutoFit/>
            </a:bodyPr>
            <a:lstStyle/>
            <a:p>
              <a:pPr>
                <a:lnSpc>
                  <a:spcPts val="1500"/>
                </a:lnSpc>
              </a:pPr>
              <a:r>
                <a:rPr lang="zh-CN" altLang="en-US" sz="900" spc="50" dirty="0">
                  <a:latin typeface="微软雅黑" panose="020B0503020204020204" pitchFamily="34" charset="-122"/>
                  <a:ea typeface="微软雅黑" panose="020B0503020204020204" pitchFamily="34" charset="-122"/>
                </a:rPr>
                <a:t>单击此处添加文本内容单击此处添加文本内容单击此处添加文本内容单击此处添加文本内容单击此处添加文本内容单击此处添加文本内容单击此处添加文本内容单击此处添加文本内容</a:t>
              </a:r>
            </a:p>
          </p:txBody>
        </p:sp>
      </p:grpSp>
      <p:grpSp>
        <p:nvGrpSpPr>
          <p:cNvPr id="16" name="组合 15"/>
          <p:cNvGrpSpPr/>
          <p:nvPr/>
        </p:nvGrpSpPr>
        <p:grpSpPr>
          <a:xfrm>
            <a:off x="1662959" y="3466954"/>
            <a:ext cx="6181643" cy="945324"/>
            <a:chOff x="1662959" y="3349259"/>
            <a:chExt cx="6181643" cy="945324"/>
          </a:xfrm>
        </p:grpSpPr>
        <p:grpSp>
          <p:nvGrpSpPr>
            <p:cNvPr id="17" name="组合 16"/>
            <p:cNvGrpSpPr/>
            <p:nvPr/>
          </p:nvGrpSpPr>
          <p:grpSpPr>
            <a:xfrm>
              <a:off x="2454731" y="3349259"/>
              <a:ext cx="907774" cy="945324"/>
              <a:chOff x="1252331" y="3464459"/>
              <a:chExt cx="907774" cy="945324"/>
            </a:xfrm>
            <a:effectLst/>
          </p:grpSpPr>
          <p:sp>
            <p:nvSpPr>
              <p:cNvPr id="20" name="椭圆形标注 19"/>
              <p:cNvSpPr/>
              <p:nvPr/>
            </p:nvSpPr>
            <p:spPr>
              <a:xfrm>
                <a:off x="1252331" y="3548391"/>
                <a:ext cx="907774" cy="861392"/>
              </a:xfrm>
              <a:prstGeom prst="wedgeEllipseCallout">
                <a:avLst>
                  <a:gd name="adj1" fmla="val -71929"/>
                  <a:gd name="adj2" fmla="val -1346"/>
                </a:avLst>
              </a:prstGeom>
              <a:solidFill>
                <a:srgbClr val="EDAF36"/>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矩形 20"/>
              <p:cNvSpPr/>
              <p:nvPr/>
            </p:nvSpPr>
            <p:spPr>
              <a:xfrm>
                <a:off x="1341332" y="3464459"/>
                <a:ext cx="729772" cy="825419"/>
              </a:xfrm>
              <a:prstGeom prst="rect">
                <a:avLst/>
              </a:prstGeom>
            </p:spPr>
            <p:txBody>
              <a:bodyPr wrap="square">
                <a:spAutoFit/>
              </a:bodyPr>
              <a:lstStyle/>
              <a:p>
                <a:pPr algn="just">
                  <a:lnSpc>
                    <a:spcPct val="150000"/>
                  </a:lnSpc>
                  <a:buClr>
                    <a:srgbClr val="0070C0"/>
                  </a:buClr>
                </a:pPr>
                <a:r>
                  <a:rPr lang="en-US" altLang="zh-CN" sz="3600" dirty="0">
                    <a:solidFill>
                      <a:schemeClr val="bg1"/>
                    </a:solidFill>
                    <a:latin typeface="微软雅黑" panose="020B0503020204020204" pitchFamily="34" charset="-122"/>
                    <a:ea typeface="微软雅黑" panose="020B0503020204020204" pitchFamily="34" charset="-122"/>
                  </a:rPr>
                  <a:t>03</a:t>
                </a:r>
                <a:endParaRPr lang="zh-CN" altLang="zh-CN" sz="3600" dirty="0">
                  <a:solidFill>
                    <a:schemeClr val="bg1"/>
                  </a:solidFill>
                  <a:latin typeface="微软雅黑" panose="020B0503020204020204" pitchFamily="34" charset="-122"/>
                  <a:ea typeface="微软雅黑" panose="020B0503020204020204" pitchFamily="34" charset="-122"/>
                </a:endParaRPr>
              </a:p>
            </p:txBody>
          </p:sp>
        </p:grpSp>
        <p:sp>
          <p:nvSpPr>
            <p:cNvPr id="18" name="Text Box 11"/>
            <p:cNvSpPr txBox="1">
              <a:spLocks noChangeArrowheads="1"/>
            </p:cNvSpPr>
            <p:nvPr/>
          </p:nvSpPr>
          <p:spPr bwMode="auto">
            <a:xfrm>
              <a:off x="3497888" y="3528983"/>
              <a:ext cx="4346714" cy="669414"/>
            </a:xfrm>
            <a:prstGeom prst="rect">
              <a:avLst/>
            </a:prstGeom>
            <a:effectLst/>
            <a:extLst/>
          </p:spPr>
          <p:txBody>
            <a:bodyPr wrap="square">
              <a:spAutoFit/>
            </a:bodyPr>
            <a:lstStyle>
              <a:defPPr>
                <a:defRPr lang="zh-CN"/>
              </a:defPPr>
              <a:lvl1pPr algn="just">
                <a:lnSpc>
                  <a:spcPct val="150000"/>
                </a:lnSpc>
                <a:buClr>
                  <a:srgbClr val="0070C0"/>
                </a:buClr>
                <a:defRPr sz="800">
                  <a:solidFill>
                    <a:schemeClr val="bg1"/>
                  </a:solidFill>
                  <a:latin typeface="张海山锐线体简" panose="02000000000000000000" pitchFamily="2" charset="-122"/>
                  <a:ea typeface="张海山锐线体简" panose="02000000000000000000" pitchFamily="2" charset="-122"/>
                </a:defRPr>
              </a:lvl1pPr>
            </a:lstStyle>
            <a:p>
              <a:pPr>
                <a:lnSpc>
                  <a:spcPts val="1500"/>
                </a:lnSpc>
              </a:pPr>
              <a:r>
                <a:rPr lang="zh-CN" altLang="en-US" sz="900" spc="50" dirty="0">
                  <a:solidFill>
                    <a:schemeClr val="tx1"/>
                  </a:solidFill>
                  <a:latin typeface="微软雅黑" panose="020B0503020204020204" pitchFamily="34" charset="-122"/>
                  <a:ea typeface="微软雅黑" panose="020B0503020204020204" pitchFamily="34" charset="-122"/>
                </a:rPr>
                <a:t>单击此处添加文本内容单击此处添加文本内容单击此处添加文本内容单击此处添加文本内容单击此处添加文本内容单击此处添加文本内容单击此处添加文本内容单击此处添加文本内容</a:t>
              </a:r>
            </a:p>
          </p:txBody>
        </p:sp>
        <p:sp>
          <p:nvSpPr>
            <p:cNvPr id="19" name="Freeform 5"/>
            <p:cNvSpPr>
              <a:spLocks/>
            </p:cNvSpPr>
            <p:nvPr/>
          </p:nvSpPr>
          <p:spPr bwMode="auto">
            <a:xfrm rot="20729645">
              <a:off x="1662959" y="3642577"/>
              <a:ext cx="504236" cy="423324"/>
            </a:xfrm>
            <a:custGeom>
              <a:avLst/>
              <a:gdLst>
                <a:gd name="T0" fmla="*/ 108 w 179"/>
                <a:gd name="T1" fmla="*/ 0 h 150"/>
                <a:gd name="T2" fmla="*/ 132 w 179"/>
                <a:gd name="T3" fmla="*/ 36 h 150"/>
                <a:gd name="T4" fmla="*/ 135 w 179"/>
                <a:gd name="T5" fmla="*/ 34 h 150"/>
                <a:gd name="T6" fmla="*/ 173 w 179"/>
                <a:gd name="T7" fmla="*/ 33 h 150"/>
                <a:gd name="T8" fmla="*/ 142 w 179"/>
                <a:gd name="T9" fmla="*/ 58 h 150"/>
                <a:gd name="T10" fmla="*/ 161 w 179"/>
                <a:gd name="T11" fmla="*/ 97 h 150"/>
                <a:gd name="T12" fmla="*/ 127 w 179"/>
                <a:gd name="T13" fmla="*/ 116 h 150"/>
                <a:gd name="T14" fmla="*/ 124 w 179"/>
                <a:gd name="T15" fmla="*/ 113 h 150"/>
                <a:gd name="T16" fmla="*/ 90 w 179"/>
                <a:gd name="T17" fmla="*/ 96 h 150"/>
                <a:gd name="T18" fmla="*/ 107 w 179"/>
                <a:gd name="T19" fmla="*/ 130 h 150"/>
                <a:gd name="T20" fmla="*/ 74 w 179"/>
                <a:gd name="T21" fmla="*/ 150 h 150"/>
                <a:gd name="T22" fmla="*/ 51 w 179"/>
                <a:gd name="T23" fmla="*/ 113 h 150"/>
                <a:gd name="T24" fmla="*/ 47 w 179"/>
                <a:gd name="T25" fmla="*/ 115 h 150"/>
                <a:gd name="T26" fmla="*/ 8 w 179"/>
                <a:gd name="T27" fmla="*/ 119 h 150"/>
                <a:gd name="T28" fmla="*/ 36 w 179"/>
                <a:gd name="T29" fmla="*/ 94 h 150"/>
                <a:gd name="T30" fmla="*/ 38 w 179"/>
                <a:gd name="T31" fmla="*/ 92 h 150"/>
                <a:gd name="T32" fmla="*/ 18 w 179"/>
                <a:gd name="T33" fmla="*/ 53 h 150"/>
                <a:gd name="T34" fmla="*/ 53 w 179"/>
                <a:gd name="T35" fmla="*/ 33 h 150"/>
                <a:gd name="T36" fmla="*/ 72 w 179"/>
                <a:gd name="T37" fmla="*/ 65 h 150"/>
                <a:gd name="T38" fmla="*/ 90 w 179"/>
                <a:gd name="T39" fmla="*/ 31 h 150"/>
                <a:gd name="T40" fmla="*/ 74 w 179"/>
                <a:gd name="T41" fmla="*/ 24 h 150"/>
                <a:gd name="T42" fmla="*/ 75 w 179"/>
                <a:gd name="T43" fmla="*/ 19 h 150"/>
                <a:gd name="T44" fmla="*/ 108 w 179"/>
                <a:gd name="T4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9" h="150">
                  <a:moveTo>
                    <a:pt x="108" y="0"/>
                  </a:moveTo>
                  <a:cubicBezTo>
                    <a:pt x="114" y="11"/>
                    <a:pt x="124" y="33"/>
                    <a:pt x="132" y="36"/>
                  </a:cubicBezTo>
                  <a:cubicBezTo>
                    <a:pt x="133" y="36"/>
                    <a:pt x="134" y="35"/>
                    <a:pt x="135" y="34"/>
                  </a:cubicBezTo>
                  <a:cubicBezTo>
                    <a:pt x="137" y="14"/>
                    <a:pt x="168" y="6"/>
                    <a:pt x="173" y="33"/>
                  </a:cubicBezTo>
                  <a:cubicBezTo>
                    <a:pt x="179" y="61"/>
                    <a:pt x="154" y="50"/>
                    <a:pt x="142" y="58"/>
                  </a:cubicBezTo>
                  <a:cubicBezTo>
                    <a:pt x="148" y="71"/>
                    <a:pt x="155" y="84"/>
                    <a:pt x="161" y="97"/>
                  </a:cubicBezTo>
                  <a:cubicBezTo>
                    <a:pt x="152" y="102"/>
                    <a:pt x="137" y="114"/>
                    <a:pt x="127" y="116"/>
                  </a:cubicBezTo>
                  <a:cubicBezTo>
                    <a:pt x="125" y="116"/>
                    <a:pt x="125" y="114"/>
                    <a:pt x="124" y="113"/>
                  </a:cubicBezTo>
                  <a:cubicBezTo>
                    <a:pt x="128" y="90"/>
                    <a:pt x="112" y="72"/>
                    <a:pt x="90" y="96"/>
                  </a:cubicBezTo>
                  <a:cubicBezTo>
                    <a:pt x="72" y="115"/>
                    <a:pt x="109" y="125"/>
                    <a:pt x="107" y="130"/>
                  </a:cubicBezTo>
                  <a:cubicBezTo>
                    <a:pt x="96" y="137"/>
                    <a:pt x="85" y="143"/>
                    <a:pt x="74" y="150"/>
                  </a:cubicBezTo>
                  <a:cubicBezTo>
                    <a:pt x="66" y="138"/>
                    <a:pt x="59" y="125"/>
                    <a:pt x="51" y="113"/>
                  </a:cubicBezTo>
                  <a:cubicBezTo>
                    <a:pt x="50" y="114"/>
                    <a:pt x="48" y="115"/>
                    <a:pt x="47" y="115"/>
                  </a:cubicBezTo>
                  <a:cubicBezTo>
                    <a:pt x="42" y="132"/>
                    <a:pt x="18" y="149"/>
                    <a:pt x="8" y="119"/>
                  </a:cubicBezTo>
                  <a:cubicBezTo>
                    <a:pt x="0" y="94"/>
                    <a:pt x="22" y="96"/>
                    <a:pt x="36" y="94"/>
                  </a:cubicBezTo>
                  <a:cubicBezTo>
                    <a:pt x="37" y="93"/>
                    <a:pt x="38" y="93"/>
                    <a:pt x="38" y="92"/>
                  </a:cubicBezTo>
                  <a:cubicBezTo>
                    <a:pt x="32" y="79"/>
                    <a:pt x="24" y="66"/>
                    <a:pt x="18" y="53"/>
                  </a:cubicBezTo>
                  <a:cubicBezTo>
                    <a:pt x="29" y="47"/>
                    <a:pt x="41" y="40"/>
                    <a:pt x="53" y="33"/>
                  </a:cubicBezTo>
                  <a:cubicBezTo>
                    <a:pt x="62" y="42"/>
                    <a:pt x="48" y="65"/>
                    <a:pt x="72" y="65"/>
                  </a:cubicBezTo>
                  <a:cubicBezTo>
                    <a:pt x="87" y="64"/>
                    <a:pt x="100" y="45"/>
                    <a:pt x="90" y="31"/>
                  </a:cubicBezTo>
                  <a:cubicBezTo>
                    <a:pt x="84" y="28"/>
                    <a:pt x="76" y="28"/>
                    <a:pt x="74" y="24"/>
                  </a:cubicBezTo>
                  <a:cubicBezTo>
                    <a:pt x="72" y="19"/>
                    <a:pt x="74" y="21"/>
                    <a:pt x="75" y="19"/>
                  </a:cubicBezTo>
                  <a:cubicBezTo>
                    <a:pt x="86" y="13"/>
                    <a:pt x="97" y="6"/>
                    <a:pt x="108" y="0"/>
                  </a:cubicBezTo>
                </a:path>
              </a:pathLst>
            </a:custGeom>
            <a:solidFill>
              <a:srgbClr val="EDAF36"/>
            </a:solidFill>
            <a:ln w="12700">
              <a:solidFill>
                <a:schemeClr val="bg1"/>
              </a:solidFill>
            </a:ln>
            <a:effec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xmlns="" val="291780827"/>
      </p:ext>
    </p:extLst>
  </p:cSld>
  <p:clrMapOvr>
    <a:masterClrMapping/>
  </p:clrMapOvr>
  <mc:AlternateContent xmlns:mc="http://schemas.openxmlformats.org/markup-compatibility/2006">
    <mc:Choice xmlns:p14="http://schemas.microsoft.com/office/powerpoint/2010/main" xmlns="" Requires="p14">
      <p:transition spd="slow" p14:dur="2500" advTm="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ISPRING_RESOURCE_PATHS_HASH_2" val="be4eeede6a732e88892092108cc8f8803c424dd"/>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513</TotalTime>
  <Words>6633</Words>
  <Application>Microsoft Office PowerPoint</Application>
  <PresentationFormat>全屏显示(16:9)</PresentationFormat>
  <Paragraphs>612</Paragraphs>
  <Slides>45</Slides>
  <Notes>45</Notes>
  <HiddenSlides>0</HiddenSlides>
  <MMClips>1</MMClips>
  <ScaleCrop>false</ScaleCrop>
  <HeadingPairs>
    <vt:vector size="4" baseType="variant">
      <vt:variant>
        <vt:lpstr>主题</vt:lpstr>
      </vt:variant>
      <vt:variant>
        <vt:i4>1</vt:i4>
      </vt:variant>
      <vt:variant>
        <vt:lpstr>幻灯片标题</vt:lpstr>
      </vt:variant>
      <vt:variant>
        <vt:i4>45</vt:i4>
      </vt:variant>
    </vt:vector>
  </HeadingPairs>
  <TitlesOfParts>
    <vt:vector size="46"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vector>
  </TitlesOfParts>
  <Company>china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Administrator</cp:lastModifiedBy>
  <cp:revision>61</cp:revision>
  <dcterms:created xsi:type="dcterms:W3CDTF">2015-04-10T13:42:40Z</dcterms:created>
  <dcterms:modified xsi:type="dcterms:W3CDTF">2017-07-06T21:13:38Z</dcterms:modified>
</cp:coreProperties>
</file>