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  <p:sldMasterId id="2147483979" r:id="rId2"/>
  </p:sldMasterIdLst>
  <p:notesMasterIdLst>
    <p:notesMasterId r:id="rId33"/>
  </p:notesMasterIdLst>
  <p:sldIdLst>
    <p:sldId id="438" r:id="rId3"/>
    <p:sldId id="440" r:id="rId4"/>
    <p:sldId id="374" r:id="rId5"/>
    <p:sldId id="376" r:id="rId6"/>
    <p:sldId id="377" r:id="rId7"/>
    <p:sldId id="408" r:id="rId8"/>
    <p:sldId id="409" r:id="rId9"/>
    <p:sldId id="410" r:id="rId10"/>
    <p:sldId id="411" r:id="rId11"/>
    <p:sldId id="44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45" r:id="rId20"/>
    <p:sldId id="421" r:id="rId21"/>
    <p:sldId id="422" r:id="rId22"/>
    <p:sldId id="423" r:id="rId23"/>
    <p:sldId id="424" r:id="rId24"/>
    <p:sldId id="425" r:id="rId25"/>
    <p:sldId id="426" r:id="rId26"/>
    <p:sldId id="427" r:id="rId27"/>
    <p:sldId id="444" r:id="rId28"/>
    <p:sldId id="430" r:id="rId29"/>
    <p:sldId id="431" r:id="rId30"/>
    <p:sldId id="434" r:id="rId31"/>
    <p:sldId id="439" r:id="rId32"/>
  </p:sldIdLst>
  <p:sldSz cx="12192000" cy="6858000"/>
  <p:notesSz cx="6858000" cy="9144000"/>
  <p:custDataLst>
    <p:tags r:id="rId3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67">
          <p15:clr>
            <a:srgbClr val="A4A3A4"/>
          </p15:clr>
        </p15:guide>
        <p15:guide id="2" orient="horz" pos="21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2340"/>
    <a:srgbClr val="1E2241"/>
    <a:srgbClr val="F2F2F2"/>
    <a:srgbClr val="FF0000"/>
    <a:srgbClr val="52B6B1"/>
    <a:srgbClr val="1C1C1C"/>
    <a:srgbClr val="9D9DA9"/>
    <a:srgbClr val="F9B6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858" y="-96"/>
      </p:cViewPr>
      <p:guideLst>
        <p:guide orient="horz" pos="21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94"/>
    </p:cViewPr>
  </p:sorterViewPr>
  <p:gridSpacing cx="46077188" cy="46077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3C6FE-27A7-44AA-9930-9A286D342034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9D709-CA1A-4F02-A563-653E0396CA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7015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6935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98628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23071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36131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56878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71958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7883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69357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4012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67390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31948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04243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79598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904011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321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29728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69357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18093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723585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22938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44910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5635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78085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46591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42915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69357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7186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 bwMode="auto">
          <a:xfrm>
            <a:off x="-31901" y="6600305"/>
            <a:ext cx="12229567" cy="257695"/>
          </a:xfrm>
          <a:prstGeom prst="rect">
            <a:avLst/>
          </a:prstGeom>
          <a:solidFill>
            <a:srgbClr val="1F2340"/>
          </a:solidFill>
          <a:ln w="9525" cap="flat" cmpd="sng" algn="ctr">
            <a:solidFill>
              <a:srgbClr val="9D9D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027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434BD-2321-47CF-B61A-AA9EF529381B}" type="datetimeFigureOut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5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E1633-13D4-4997-B0FD-65499327F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39611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8F31E-E862-4632-A83E-B4E5D615B416}" type="datetimeFigureOut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5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341E9-86C7-49F6-AA56-6AE23C44F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904696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hidden="1"/>
          <p:cNvSpPr/>
          <p:nvPr userDrawn="1"/>
        </p:nvSpPr>
        <p:spPr>
          <a:xfrm>
            <a:off x="0" y="4072467"/>
            <a:ext cx="12192000" cy="2785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" name="图片 2" descr="图片2.pn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32643">
            <a:off x="-11811000" y="-5429251"/>
            <a:ext cx="16023167" cy="1609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同侧圆角矩形 3" hidden="1"/>
          <p:cNvSpPr/>
          <p:nvPr userDrawn="1"/>
        </p:nvSpPr>
        <p:spPr>
          <a:xfrm>
            <a:off x="381000" y="857251"/>
            <a:ext cx="11430000" cy="6000749"/>
          </a:xfrm>
          <a:prstGeom prst="round2SameRect">
            <a:avLst>
              <a:gd name="adj1" fmla="val 906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0"/>
            <a:ext cx="12182169" cy="6858000"/>
            <a:chOff x="0" y="0"/>
            <a:chExt cx="12182169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" y="0"/>
              <a:ext cx="12182168" cy="685800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0" y="0"/>
              <a:ext cx="12182169" cy="6858000"/>
            </a:xfrm>
            <a:prstGeom prst="rect">
              <a:avLst/>
            </a:pr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471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00682E-6 L 2.67795 0.037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9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23905-C6EF-44D0-8E59-FF6591EC3100}" type="datetimeFigureOut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5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C84F-A88B-41AF-85F7-9F791FE99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6182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BA1D7-B404-40A4-B0AA-33403EB671C0}" type="datetimeFigureOut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5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55DF0-A605-4F9F-A58F-D257613DC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33550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1C3EC-7452-447D-9E7F-AF26F80E3757}" type="datetimeFigureOut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5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D6C2F-29B2-4A74-9842-C76628C6E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49495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15678-5A54-47CE-B092-3F57636EC5A2}" type="datetimeFigureOut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6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C700B-9B76-46CC-B54E-2F3D54D94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395972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9C6B-4EA0-4E06-9C85-BBA7E10EF9C8}" type="datetimeFigureOut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8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0AEA8-C844-43ED-B5A5-17D23C4E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398178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519CC-3775-4D93-9CD8-DC865D40770E}" type="datetimeFigureOut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4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363FE-4DD4-4CE0-8BA2-6001E03F1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66582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8E8C0-FD97-4E2D-8CAD-8ABA6C5EDCAF}" type="datetimeFigureOut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A623-D9B1-491F-A17E-67A89B3F9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936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矩形 7"/>
          <p:cNvSpPr/>
          <p:nvPr userDrawn="1"/>
        </p:nvSpPr>
        <p:spPr bwMode="auto">
          <a:xfrm>
            <a:off x="0" y="6600305"/>
            <a:ext cx="12197666" cy="257695"/>
          </a:xfrm>
          <a:prstGeom prst="rect">
            <a:avLst/>
          </a:prstGeom>
          <a:solidFill>
            <a:srgbClr val="1F2340"/>
          </a:solidFill>
          <a:ln w="9525" cap="flat" cmpd="sng" algn="ctr">
            <a:solidFill>
              <a:srgbClr val="9D9D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204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C6C08-E325-433A-B8D4-E91CAB6E5986}" type="datetimeFigureOut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6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DA5FE-77A9-4BA2-932F-98B22540B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85917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60E7B-ABF8-4415-89A1-15F5BF805AD1}" type="datetimeFigureOut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6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26FF-2E95-4013-8092-5A24B56D1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31119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434BD-2321-47CF-B61A-AA9EF529381B}" type="datetimeFigureOut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5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E1633-13D4-4997-B0FD-65499327F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448972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8F31E-E862-4632-A83E-B4E5D615B416}" type="datetimeFigureOut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5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341E9-86C7-49F6-AA56-6AE23C44F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71651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1C3EC-7452-447D-9E7F-AF26F80E3757}" type="datetimeFigureOut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5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D6C2F-29B2-4A74-9842-C76628C6E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706761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15678-5A54-47CE-B092-3F57636EC5A2}" type="datetimeFigureOut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6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C700B-9B76-46CC-B54E-2F3D54D94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327439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9C6B-4EA0-4E06-9C85-BBA7E10EF9C8}" type="datetimeFigureOut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8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0AEA8-C844-43ED-B5A5-17D23C4E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63398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519CC-3775-4D93-9CD8-DC865D40770E}" type="datetimeFigureOut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4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363FE-4DD4-4CE0-8BA2-6001E03F1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9142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8E8C0-FD97-4E2D-8CAD-8ABA6C5EDCAF}" type="datetimeFigureOut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A623-D9B1-491F-A17E-67A89B3F9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33203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C6C08-E325-433A-B8D4-E91CAB6E5986}" type="datetimeFigureOut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6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DA5FE-77A9-4BA2-932F-98B22540B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151418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60E7B-ABF8-4415-89A1-15F5BF805AD1}" type="datetimeFigureOut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6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26FF-2E95-4013-8092-5A24B56D1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8163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0" y="6600305"/>
            <a:ext cx="12197666" cy="257695"/>
          </a:xfrm>
          <a:prstGeom prst="rect">
            <a:avLst/>
          </a:prstGeom>
          <a:solidFill>
            <a:srgbClr val="1F2340"/>
          </a:solidFill>
          <a:ln w="9525" cap="flat" cmpd="sng" algn="ctr">
            <a:solidFill>
              <a:srgbClr val="9D9D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91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184"/>
            <a:ext cx="12197667" cy="6854816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 bwMode="auto">
          <a:xfrm>
            <a:off x="-2" y="6600305"/>
            <a:ext cx="12197667" cy="257695"/>
          </a:xfrm>
          <a:prstGeom prst="rect">
            <a:avLst/>
          </a:prstGeom>
          <a:solidFill>
            <a:srgbClr val="1F2340"/>
          </a:solidFill>
          <a:ln w="9525" cap="flat" cmpd="sng" algn="ctr">
            <a:solidFill>
              <a:srgbClr val="9D9D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53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01-PPT\PPT模板设计\汇报类ppt模板设计\02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12"/>
          <a:stretch/>
        </p:blipFill>
        <p:spPr bwMode="auto">
          <a:xfrm>
            <a:off x="0" y="-1165"/>
            <a:ext cx="12192000" cy="685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01-PPT\PPT模板设计\汇报类ppt模板设计\02\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986"/>
          <a:stretch/>
        </p:blipFill>
        <p:spPr bwMode="auto">
          <a:xfrm>
            <a:off x="-650606" y="4666093"/>
            <a:ext cx="13526550" cy="21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01-PPT\PPT模板设计\汇报类ppt模板设计\02\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584"/>
          <a:stretch/>
        </p:blipFill>
        <p:spPr bwMode="auto">
          <a:xfrm>
            <a:off x="0" y="3637392"/>
            <a:ext cx="121920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76413" y="1651800"/>
            <a:ext cx="86375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6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点击此处填写主标题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11513" y="2684250"/>
            <a:ext cx="5770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适用于计划/汇报/总结等相关PPT演示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11513" y="3236700"/>
            <a:ext cx="39665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34" charset="-122"/>
              </a:rPr>
              <a:t>汇报人</a:t>
            </a:r>
            <a:r>
              <a:rPr lang="zh-CN" altLang="en-US" sz="2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：亮亮图文旗舰店</a:t>
            </a:r>
            <a:endParaRPr lang="zh-CN" altLang="en-US" sz="2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592824" y="3236700"/>
            <a:ext cx="263347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34" charset="-122"/>
              </a:rPr>
              <a:t>日期：XXX</a:t>
            </a:r>
          </a:p>
        </p:txBody>
      </p:sp>
      <p:pic>
        <p:nvPicPr>
          <p:cNvPr id="1028" name="Picture 4" descr="F:\01-PPT\PPT模板设计\汇报类ppt模板设计\02\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68" t="30951" r="27369" b="27354"/>
          <a:stretch/>
        </p:blipFill>
        <p:spPr bwMode="auto">
          <a:xfrm>
            <a:off x="228600" y="913624"/>
            <a:ext cx="5242560" cy="23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:\01-PPT\PPT模板设计\汇报类ppt模板设计\02\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68" t="30951" r="27369" b="27354"/>
          <a:stretch/>
        </p:blipFill>
        <p:spPr bwMode="auto">
          <a:xfrm>
            <a:off x="6112669" y="965482"/>
            <a:ext cx="5242560" cy="23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45472" y="913624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LOGO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4588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9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utoUpdateAnimBg="0"/>
      <p:bldP spid="6" grpId="1" bldLvl="0" autoUpdateAnimBg="0"/>
      <p:bldP spid="6" grpId="2" bldLvl="0" autoUpdateAnimBg="0"/>
      <p:bldP spid="6" grpId="3" bldLvl="0" autoUpdateAnimBg="0"/>
      <p:bldP spid="6" grpId="4" bldLvl="0" autoUpdateAnimBg="0"/>
      <p:bldP spid="6" grpId="5" bldLvl="0" autoUpdateAnimBg="0"/>
      <p:bldP spid="6" grpId="6" bldLvl="0" autoUpdateAnimBg="0"/>
      <p:bldP spid="6" grpId="7" bldLvl="0" autoUpdateAnimBg="0"/>
      <p:bldP spid="6" grpId="8" bldLvl="0" autoUpdateAnimBg="0"/>
      <p:bldP spid="6" grpId="9" bldLvl="0" autoUpdateAnimBg="0"/>
      <p:bldP spid="6" grpId="10" bldLvl="0" autoUpdateAnimBg="0"/>
      <p:bldP spid="6" grpId="11" bldLvl="0" autoUpdateAnimBg="0"/>
      <p:bldP spid="6" grpId="12" bldLvl="0" autoUpdateAnimBg="0"/>
      <p:bldP spid="6" grpId="13" bldLvl="0" autoUpdateAnimBg="0"/>
      <p:bldP spid="6" grpId="14" bldLvl="0" autoUpdateAnimBg="0"/>
      <p:bldP spid="6" grpId="15" bldLvl="0" autoUpdateAnimBg="0"/>
      <p:bldP spid="6" grpId="16" bldLvl="0" autoUpdateAnimBg="0"/>
      <p:bldP spid="6" grpId="17" bldLvl="0" autoUpdateAnimBg="0"/>
      <p:bldP spid="6" grpId="18" bldLvl="0" autoUpdateAnimBg="0"/>
      <p:bldP spid="6" grpId="19" bldLvl="0" autoUpdateAnimBg="0"/>
      <p:bldP spid="6" grpId="20" bldLvl="0" autoUpdateAnimBg="0"/>
      <p:bldP spid="6" grpId="21" bldLvl="0" autoUpdateAnimBg="0"/>
      <p:bldP spid="6" grpId="22" bldLvl="0" autoUpdateAnimBg="0"/>
      <p:bldP spid="6" grpId="23" bldLvl="0" autoUpdateAnimBg="0"/>
      <p:bldP spid="6" grpId="24" bldLvl="0" autoUpdateAnimBg="0"/>
      <p:bldP spid="6" grpId="25" bldLvl="0" autoUpdateAnimBg="0"/>
      <p:bldP spid="6" grpId="26" bldLvl="0" autoUpdateAnimBg="0"/>
      <p:bldP spid="6" grpId="27" bldLvl="0" autoUpdateAnimBg="0"/>
      <p:bldP spid="6" grpId="28" bldLvl="0" autoUpdateAnimBg="0"/>
      <p:bldP spid="6" grpId="29" bldLvl="0" autoUpdateAnimBg="0"/>
      <p:bldP spid="6" grpId="30" bldLvl="0" autoUpdateAnimBg="0"/>
      <p:bldP spid="6" grpId="31" bldLvl="0" autoUpdateAnimBg="0"/>
      <p:bldP spid="6" grpId="32" bldLvl="0" autoUpdateAnimBg="0"/>
      <p:bldP spid="6" grpId="33" bldLvl="0" autoUpdateAnimBg="0"/>
      <p:bldP spid="6" grpId="34" bldLvl="0" autoUpdateAnimBg="0"/>
      <p:bldP spid="6" grpId="35" bldLvl="0" autoUpdateAnimBg="0"/>
      <p:bldP spid="6" grpId="36" bldLvl="0" autoUpdateAnimBg="0"/>
      <p:bldP spid="6" grpId="37" bldLvl="0" autoUpdateAnimBg="0"/>
      <p:bldP spid="6" grpId="38" bldLvl="0" autoUpdateAnimBg="0"/>
      <p:bldP spid="6" grpId="39" bldLvl="0" autoUpdateAnimBg="0"/>
      <p:bldP spid="6" grpId="40" bldLvl="0" autoUpdateAnimBg="0"/>
      <p:bldP spid="6" grpId="41" bldLvl="0" autoUpdateAnimBg="0"/>
      <p:bldP spid="6" grpId="42" bldLvl="0" autoUpdateAnimBg="0"/>
      <p:bldP spid="6" grpId="43" bldLvl="0" autoUpdateAnimBg="0"/>
      <p:bldP spid="6" grpId="44" bldLvl="0" autoUpdateAnimBg="0"/>
      <p:bldP spid="6" grpId="45" bldLvl="0" autoUpdateAnimBg="0"/>
      <p:bldP spid="6" grpId="46" bldLvl="0" autoUpdateAnimBg="0"/>
      <p:bldP spid="6" grpId="47" bldLvl="0" autoUpdateAnimBg="0"/>
      <p:bldP spid="6" grpId="48" bldLvl="0" autoUpdateAnimBg="0"/>
      <p:bldP spid="6" grpId="49" bldLvl="0" autoUpdateAnimBg="0"/>
      <p:bldP spid="6" grpId="50" bldLvl="0" autoUpdateAnimBg="0"/>
      <p:bldP spid="6" grpId="51" bldLvl="0" autoUpdateAnimBg="0"/>
      <p:bldP spid="6" grpId="52" bldLvl="0" autoUpdateAnimBg="0"/>
      <p:bldP spid="6" grpId="53" bldLvl="0" autoUpdateAnimBg="0"/>
      <p:bldP spid="6" grpId="54" bldLvl="0" autoUpdateAnimBg="0"/>
      <p:bldP spid="6" grpId="55" bldLvl="0" autoUpdateAnimBg="0"/>
      <p:bldP spid="6" grpId="56" bldLvl="0" autoUpdateAnimBg="0"/>
      <p:bldP spid="6" grpId="57" bldLvl="0" autoUpdateAnimBg="0"/>
      <p:bldP spid="6" grpId="58" bldLvl="0" autoUpdateAnimBg="0"/>
      <p:bldP spid="6" grpId="59" bldLvl="0" autoUpdateAnimBg="0"/>
      <p:bldP spid="6" grpId="60" bldLvl="0" autoUpdateAnimBg="0"/>
      <p:bldP spid="6" grpId="61" bldLvl="0" autoUpdateAnimBg="0"/>
      <p:bldP spid="6" grpId="62" bldLvl="0" autoUpdateAnimBg="0"/>
      <p:bldP spid="6" grpId="63" bldLvl="0" autoUpdateAnimBg="0"/>
      <p:bldP spid="6" grpId="64" bldLvl="0" autoUpdateAnimBg="0"/>
      <p:bldP spid="6" grpId="65" bldLvl="0" autoUpdateAnimBg="0"/>
      <p:bldP spid="6" grpId="66" bldLvl="0" autoUpdateAnimBg="0"/>
      <p:bldP spid="6" grpId="67" bldLvl="0" autoUpdateAnimBg="0"/>
      <p:bldP spid="6" grpId="68" bldLvl="0" autoUpdateAnimBg="0"/>
      <p:bldP spid="6" grpId="69" bldLvl="0" autoUpdateAnimBg="0"/>
      <p:bldP spid="6" grpId="70" bldLvl="0" autoUpdateAnimBg="0"/>
      <p:bldP spid="6" grpId="71" bldLvl="0" autoUpdateAnimBg="0"/>
      <p:bldP spid="6" grpId="72" bldLvl="0" autoUpdateAnimBg="0"/>
      <p:bldP spid="6" grpId="73" bldLvl="0" autoUpdateAnimBg="0"/>
      <p:bldP spid="6" grpId="74" bldLvl="0" autoUpdateAnimBg="0"/>
      <p:bldP spid="6" grpId="75" bldLvl="0" autoUpdateAnimBg="0"/>
      <p:bldP spid="6" grpId="76" bldLvl="0" autoUpdateAnimBg="0"/>
      <p:bldP spid="6" grpId="77" bldLvl="0" autoUpdateAnimBg="0"/>
      <p:bldP spid="6" grpId="78" bldLvl="0" autoUpdateAnimBg="0"/>
      <p:bldP spid="6" grpId="79" bldLvl="0" autoUpdateAnimBg="0"/>
      <p:bldP spid="6" grpId="80" bldLvl="0" autoUpdateAnimBg="0"/>
      <p:bldP spid="6" grpId="81" bldLvl="0" autoUpdateAnimBg="0"/>
      <p:bldP spid="6" grpId="82" bldLvl="0" autoUpdateAnimBg="0"/>
      <p:bldP spid="6" grpId="83" bldLvl="0" autoUpdateAnimBg="0"/>
      <p:bldP spid="6" grpId="84" bldLvl="0" autoUpdateAnimBg="0"/>
      <p:bldP spid="6" grpId="85" bldLvl="0" autoUpdateAnimBg="0"/>
      <p:bldP spid="6" grpId="86" bldLvl="0" autoUpdateAnimBg="0"/>
      <p:bldP spid="6" grpId="87" bldLvl="0" autoUpdateAnimBg="0"/>
      <p:bldP spid="6" grpId="88" bldLvl="0" autoUpdateAnimBg="0"/>
      <p:bldP spid="6" grpId="89" bldLvl="0" autoUpdateAnimBg="0"/>
      <p:bldP spid="6" grpId="90" bldLvl="0" autoUpdateAnimBg="0"/>
      <p:bldP spid="6" grpId="91" bldLvl="0" autoUpdateAnimBg="0"/>
      <p:bldP spid="6" grpId="92" bldLvl="0" autoUpdateAnimBg="0"/>
      <p:bldP spid="6" grpId="93" bldLvl="0" autoUpdateAnimBg="0"/>
      <p:bldP spid="7" grpId="0" bldLvl="0" autoUpdateAnimBg="0"/>
      <p:bldP spid="8" grpId="0" bldLvl="0" autoUpdateAnimBg="0"/>
      <p:bldP spid="8" grpId="1" bldLvl="0" autoUpdateAnimBg="0"/>
      <p:bldP spid="9" grpId="0" bldLvl="0" autoUpdateAnimBg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 bwMode="auto">
          <a:xfrm>
            <a:off x="1484896" y="2147429"/>
            <a:ext cx="2478989" cy="1863902"/>
          </a:xfrm>
          <a:prstGeom prst="parallelogram">
            <a:avLst/>
          </a:prstGeom>
          <a:solidFill>
            <a:schemeClr val="bg1">
              <a:lumMod val="5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1" name="平行四边形 20"/>
          <p:cNvSpPr/>
          <p:nvPr/>
        </p:nvSpPr>
        <p:spPr bwMode="auto">
          <a:xfrm>
            <a:off x="2496162" y="3079380"/>
            <a:ext cx="1754632" cy="1319272"/>
          </a:xfrm>
          <a:prstGeom prst="parallelogram">
            <a:avLst/>
          </a:prstGeom>
          <a:solidFill>
            <a:srgbClr val="0070C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平行四边形 21"/>
          <p:cNvSpPr/>
          <p:nvPr/>
        </p:nvSpPr>
        <p:spPr bwMode="auto">
          <a:xfrm>
            <a:off x="2245725" y="4150132"/>
            <a:ext cx="877316" cy="659636"/>
          </a:xfrm>
          <a:prstGeom prst="parallelogram">
            <a:avLst/>
          </a:prstGeom>
          <a:solidFill>
            <a:srgbClr val="00B0F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3" name="平行四边形 22"/>
          <p:cNvSpPr/>
          <p:nvPr/>
        </p:nvSpPr>
        <p:spPr bwMode="auto">
          <a:xfrm>
            <a:off x="3043825" y="4561909"/>
            <a:ext cx="659305" cy="495718"/>
          </a:xfrm>
          <a:prstGeom prst="parallelogram">
            <a:avLst/>
          </a:prstGeom>
          <a:solidFill>
            <a:srgbClr val="00206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912493" y="2925280"/>
            <a:ext cx="459224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600" b="1" dirty="0">
                <a:solidFill>
                  <a:srgbClr val="0070C0"/>
                </a:solidFill>
                <a:ea typeface="微软雅黑"/>
              </a:rPr>
              <a:t>（二）工作成绩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143338" y="3661884"/>
            <a:ext cx="5459995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ea typeface="微软雅黑"/>
              </a:rPr>
              <a:t>单击此处添加副标题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52721" y="158659"/>
            <a:ext cx="5143338" cy="409147"/>
            <a:chOff x="222861" y="-659636"/>
            <a:chExt cx="6493916" cy="1319272"/>
          </a:xfrm>
          <a:solidFill>
            <a:schemeClr val="bg1">
              <a:lumMod val="85000"/>
            </a:schemeClr>
          </a:solidFill>
        </p:grpSpPr>
        <p:sp>
          <p:nvSpPr>
            <p:cNvPr id="27" name="平行四边形 26"/>
            <p:cNvSpPr/>
            <p:nvPr/>
          </p:nvSpPr>
          <p:spPr bwMode="auto">
            <a:xfrm>
              <a:off x="222861" y="-659636"/>
              <a:ext cx="1754632" cy="1319272"/>
            </a:xfrm>
            <a:prstGeom prst="parallelogram">
              <a:avLst/>
            </a:prstGeom>
            <a:grp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8" name="平行四边形 27"/>
            <p:cNvSpPr/>
            <p:nvPr/>
          </p:nvSpPr>
          <p:spPr bwMode="auto">
            <a:xfrm>
              <a:off x="1811528" y="-659636"/>
              <a:ext cx="1754632" cy="1319272"/>
            </a:xfrm>
            <a:prstGeom prst="parallelogram">
              <a:avLst/>
            </a:prstGeom>
            <a:solidFill>
              <a:srgbClr val="002060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9" name="平行四边形 28"/>
            <p:cNvSpPr/>
            <p:nvPr/>
          </p:nvSpPr>
          <p:spPr bwMode="auto">
            <a:xfrm>
              <a:off x="3373478" y="-659636"/>
              <a:ext cx="1754632" cy="1319272"/>
            </a:xfrm>
            <a:prstGeom prst="parallelogram">
              <a:avLst/>
            </a:prstGeom>
            <a:grp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0" name="平行四边形 29"/>
            <p:cNvSpPr/>
            <p:nvPr/>
          </p:nvSpPr>
          <p:spPr bwMode="auto">
            <a:xfrm>
              <a:off x="4962145" y="-659636"/>
              <a:ext cx="1754632" cy="1319272"/>
            </a:xfrm>
            <a:prstGeom prst="parallelogram">
              <a:avLst/>
            </a:prstGeom>
            <a:grp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31516237"/>
      </p:ext>
    </p:extLst>
  </p:cSld>
  <p:clrMapOvr>
    <a:masterClrMapping/>
  </p:clrMapOvr>
  <p:transition spd="med" advTm="26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4" grpId="0" bldLvl="0" autoUpdateAnimBg="0"/>
      <p:bldP spid="24" grpId="1" bldLvl="0" autoUpdateAnimBg="0"/>
      <p:bldP spid="25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28650" y="295275"/>
            <a:ext cx="3854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b="1">
                <a:solidFill>
                  <a:srgbClr val="1E223F"/>
                </a:solidFill>
                <a:ea typeface="微软雅黑" panose="020B0503020204020204" pitchFamily="34" charset="-122"/>
              </a:rPr>
              <a:t>单击此处添加标题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1238250" y="1504950"/>
            <a:ext cx="2698750" cy="2905125"/>
            <a:chOff x="0" y="0"/>
            <a:chExt cx="4250" cy="4574"/>
          </a:xfrm>
        </p:grpSpPr>
        <p:sp>
          <p:nvSpPr>
            <p:cNvPr id="14364" name="Oval 5"/>
            <p:cNvSpPr>
              <a:spLocks noChangeArrowheads="1"/>
            </p:cNvSpPr>
            <p:nvPr/>
          </p:nvSpPr>
          <p:spPr bwMode="auto">
            <a:xfrm>
              <a:off x="0" y="0"/>
              <a:ext cx="4251" cy="4254"/>
            </a:xfrm>
            <a:prstGeom prst="ellipse">
              <a:avLst/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365" name="Oval 6"/>
            <p:cNvSpPr>
              <a:spLocks noChangeArrowheads="1"/>
            </p:cNvSpPr>
            <p:nvPr/>
          </p:nvSpPr>
          <p:spPr bwMode="auto">
            <a:xfrm>
              <a:off x="254" y="261"/>
              <a:ext cx="3733" cy="37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366" name="AutoShape 7"/>
            <p:cNvSpPr>
              <a:spLocks noChangeArrowheads="1"/>
            </p:cNvSpPr>
            <p:nvPr/>
          </p:nvSpPr>
          <p:spPr bwMode="auto">
            <a:xfrm rot="10800000">
              <a:off x="1764" y="4218"/>
              <a:ext cx="723" cy="357"/>
            </a:xfrm>
            <a:prstGeom prst="triangle">
              <a:avLst>
                <a:gd name="adj" fmla="val 50000"/>
              </a:avLst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5368" name="Group 8"/>
          <p:cNvGrpSpPr>
            <a:grpSpLocks/>
          </p:cNvGrpSpPr>
          <p:nvPr/>
        </p:nvGrpSpPr>
        <p:grpSpPr bwMode="auto">
          <a:xfrm>
            <a:off x="4733925" y="1504950"/>
            <a:ext cx="2698750" cy="2905125"/>
            <a:chOff x="0" y="0"/>
            <a:chExt cx="4250" cy="4574"/>
          </a:xfrm>
        </p:grpSpPr>
        <p:sp>
          <p:nvSpPr>
            <p:cNvPr id="14361" name="Oval 9"/>
            <p:cNvSpPr>
              <a:spLocks noChangeArrowheads="1"/>
            </p:cNvSpPr>
            <p:nvPr/>
          </p:nvSpPr>
          <p:spPr bwMode="auto">
            <a:xfrm>
              <a:off x="0" y="0"/>
              <a:ext cx="4251" cy="4254"/>
            </a:xfrm>
            <a:prstGeom prst="ellipse">
              <a:avLst/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362" name="Oval 10"/>
            <p:cNvSpPr>
              <a:spLocks noChangeArrowheads="1"/>
            </p:cNvSpPr>
            <p:nvPr/>
          </p:nvSpPr>
          <p:spPr bwMode="auto">
            <a:xfrm>
              <a:off x="254" y="261"/>
              <a:ext cx="3733" cy="37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363" name="AutoShape 11"/>
            <p:cNvSpPr>
              <a:spLocks noChangeArrowheads="1"/>
            </p:cNvSpPr>
            <p:nvPr/>
          </p:nvSpPr>
          <p:spPr bwMode="auto">
            <a:xfrm rot="10800000">
              <a:off x="1764" y="4218"/>
              <a:ext cx="723" cy="357"/>
            </a:xfrm>
            <a:prstGeom prst="triangle">
              <a:avLst>
                <a:gd name="adj" fmla="val 50000"/>
              </a:avLst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5372" name="Group 12"/>
          <p:cNvGrpSpPr>
            <a:grpSpLocks/>
          </p:cNvGrpSpPr>
          <p:nvPr/>
        </p:nvGrpSpPr>
        <p:grpSpPr bwMode="auto">
          <a:xfrm>
            <a:off x="8248650" y="1504950"/>
            <a:ext cx="2698750" cy="2905125"/>
            <a:chOff x="0" y="0"/>
            <a:chExt cx="4250" cy="4574"/>
          </a:xfrm>
        </p:grpSpPr>
        <p:sp>
          <p:nvSpPr>
            <p:cNvPr id="14358" name="Oval 13"/>
            <p:cNvSpPr>
              <a:spLocks noChangeArrowheads="1"/>
            </p:cNvSpPr>
            <p:nvPr/>
          </p:nvSpPr>
          <p:spPr bwMode="auto">
            <a:xfrm>
              <a:off x="0" y="0"/>
              <a:ext cx="4251" cy="4254"/>
            </a:xfrm>
            <a:prstGeom prst="ellipse">
              <a:avLst/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359" name="Oval 14"/>
            <p:cNvSpPr>
              <a:spLocks noChangeArrowheads="1"/>
            </p:cNvSpPr>
            <p:nvPr/>
          </p:nvSpPr>
          <p:spPr bwMode="auto">
            <a:xfrm>
              <a:off x="254" y="261"/>
              <a:ext cx="3733" cy="37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360" name="AutoShape 15"/>
            <p:cNvSpPr>
              <a:spLocks noChangeArrowheads="1"/>
            </p:cNvSpPr>
            <p:nvPr/>
          </p:nvSpPr>
          <p:spPr bwMode="auto">
            <a:xfrm rot="10800000">
              <a:off x="1764" y="4218"/>
              <a:ext cx="723" cy="357"/>
            </a:xfrm>
            <a:prstGeom prst="triangle">
              <a:avLst>
                <a:gd name="adj" fmla="val 50000"/>
              </a:avLst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5376" name="Group 16"/>
          <p:cNvGrpSpPr>
            <a:grpSpLocks/>
          </p:cNvGrpSpPr>
          <p:nvPr/>
        </p:nvGrpSpPr>
        <p:grpSpPr bwMode="auto">
          <a:xfrm>
            <a:off x="1238250" y="4811713"/>
            <a:ext cx="2698750" cy="1296987"/>
            <a:chOff x="0" y="0"/>
            <a:chExt cx="4250" cy="2042"/>
          </a:xfrm>
        </p:grpSpPr>
        <p:sp>
          <p:nvSpPr>
            <p:cNvPr id="14354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4250" cy="204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355" name="Line 18"/>
            <p:cNvSpPr>
              <a:spLocks noChangeShapeType="1"/>
            </p:cNvSpPr>
            <p:nvPr/>
          </p:nvSpPr>
          <p:spPr bwMode="auto">
            <a:xfrm>
              <a:off x="298" y="646"/>
              <a:ext cx="3604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6" name="Text Box 19"/>
            <p:cNvSpPr txBox="1">
              <a:spLocks noChangeArrowheads="1"/>
            </p:cNvSpPr>
            <p:nvPr/>
          </p:nvSpPr>
          <p:spPr bwMode="auto">
            <a:xfrm>
              <a:off x="320" y="40"/>
              <a:ext cx="358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4357" name="Text Box 20"/>
            <p:cNvSpPr txBox="1">
              <a:spLocks noChangeArrowheads="1"/>
            </p:cNvSpPr>
            <p:nvPr/>
          </p:nvSpPr>
          <p:spPr bwMode="auto">
            <a:xfrm>
              <a:off x="299" y="602"/>
              <a:ext cx="3603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  <p:grpSp>
        <p:nvGrpSpPr>
          <p:cNvPr id="15381" name="Group 21"/>
          <p:cNvGrpSpPr>
            <a:grpSpLocks/>
          </p:cNvGrpSpPr>
          <p:nvPr/>
        </p:nvGrpSpPr>
        <p:grpSpPr bwMode="auto">
          <a:xfrm>
            <a:off x="4733925" y="4811713"/>
            <a:ext cx="2698750" cy="1296987"/>
            <a:chOff x="0" y="0"/>
            <a:chExt cx="4250" cy="2042"/>
          </a:xfrm>
        </p:grpSpPr>
        <p:sp>
          <p:nvSpPr>
            <p:cNvPr id="14350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4250" cy="204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351" name="Line 23"/>
            <p:cNvSpPr>
              <a:spLocks noChangeShapeType="1"/>
            </p:cNvSpPr>
            <p:nvPr/>
          </p:nvSpPr>
          <p:spPr bwMode="auto">
            <a:xfrm>
              <a:off x="298" y="646"/>
              <a:ext cx="3604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2" name="Text Box 24"/>
            <p:cNvSpPr txBox="1">
              <a:spLocks noChangeArrowheads="1"/>
            </p:cNvSpPr>
            <p:nvPr/>
          </p:nvSpPr>
          <p:spPr bwMode="auto">
            <a:xfrm>
              <a:off x="320" y="40"/>
              <a:ext cx="3582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4353" name="Text Box 25"/>
            <p:cNvSpPr txBox="1">
              <a:spLocks noChangeArrowheads="1"/>
            </p:cNvSpPr>
            <p:nvPr/>
          </p:nvSpPr>
          <p:spPr bwMode="auto">
            <a:xfrm>
              <a:off x="299" y="602"/>
              <a:ext cx="3603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  <p:grpSp>
        <p:nvGrpSpPr>
          <p:cNvPr id="15386" name="Group 26"/>
          <p:cNvGrpSpPr>
            <a:grpSpLocks/>
          </p:cNvGrpSpPr>
          <p:nvPr/>
        </p:nvGrpSpPr>
        <p:grpSpPr bwMode="auto">
          <a:xfrm>
            <a:off x="8248650" y="4811713"/>
            <a:ext cx="2698750" cy="1296987"/>
            <a:chOff x="0" y="0"/>
            <a:chExt cx="4250" cy="2042"/>
          </a:xfrm>
        </p:grpSpPr>
        <p:sp>
          <p:nvSpPr>
            <p:cNvPr id="14346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4250" cy="204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347" name="Line 28"/>
            <p:cNvSpPr>
              <a:spLocks noChangeShapeType="1"/>
            </p:cNvSpPr>
            <p:nvPr/>
          </p:nvSpPr>
          <p:spPr bwMode="auto">
            <a:xfrm>
              <a:off x="298" y="646"/>
              <a:ext cx="3604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8" name="Text Box 29"/>
            <p:cNvSpPr txBox="1">
              <a:spLocks noChangeArrowheads="1"/>
            </p:cNvSpPr>
            <p:nvPr/>
          </p:nvSpPr>
          <p:spPr bwMode="auto">
            <a:xfrm>
              <a:off x="320" y="40"/>
              <a:ext cx="3582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4349" name="Text Box 30"/>
            <p:cNvSpPr txBox="1">
              <a:spLocks noChangeArrowheads="1"/>
            </p:cNvSpPr>
            <p:nvPr/>
          </p:nvSpPr>
          <p:spPr bwMode="auto">
            <a:xfrm>
              <a:off x="299" y="602"/>
              <a:ext cx="3603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</p:spTree>
    <p:custDataLst>
      <p:tags r:id="rId1"/>
    </p:custDataLst>
  </p:cSld>
  <p:clrMapOvr>
    <a:masterClrMapping/>
  </p:clrMapOvr>
  <p:transition spd="med" advTm="615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28650" y="295275"/>
            <a:ext cx="3854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b="1">
                <a:solidFill>
                  <a:srgbClr val="1E223F"/>
                </a:solidFill>
                <a:ea typeface="微软雅黑" panose="020B0503020204020204" pitchFamily="34" charset="-122"/>
              </a:rPr>
              <a:t>单击此处添加标题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1157288" y="1677988"/>
            <a:ext cx="4806950" cy="1905000"/>
            <a:chOff x="0" y="0"/>
            <a:chExt cx="7570" cy="3000"/>
          </a:xfrm>
        </p:grpSpPr>
        <p:sp>
          <p:nvSpPr>
            <p:cNvPr id="1538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7570" cy="3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384" name="Rectangle 6"/>
            <p:cNvSpPr>
              <a:spLocks noChangeArrowheads="1"/>
            </p:cNvSpPr>
            <p:nvPr/>
          </p:nvSpPr>
          <p:spPr bwMode="auto">
            <a:xfrm>
              <a:off x="183" y="160"/>
              <a:ext cx="3766" cy="2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385" name="Line 7"/>
            <p:cNvSpPr>
              <a:spLocks noChangeShapeType="1"/>
            </p:cNvSpPr>
            <p:nvPr/>
          </p:nvSpPr>
          <p:spPr bwMode="auto">
            <a:xfrm>
              <a:off x="4379" y="1018"/>
              <a:ext cx="2685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6" name="Text Box 8"/>
            <p:cNvSpPr txBox="1">
              <a:spLocks noChangeArrowheads="1"/>
            </p:cNvSpPr>
            <p:nvPr/>
          </p:nvSpPr>
          <p:spPr bwMode="auto">
            <a:xfrm>
              <a:off x="4362" y="327"/>
              <a:ext cx="2687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单击添加标题</a:t>
              </a:r>
            </a:p>
          </p:txBody>
        </p:sp>
        <p:sp>
          <p:nvSpPr>
            <p:cNvPr id="15387" name="Text Box 9"/>
            <p:cNvSpPr txBox="1">
              <a:spLocks noChangeArrowheads="1"/>
            </p:cNvSpPr>
            <p:nvPr/>
          </p:nvSpPr>
          <p:spPr bwMode="auto">
            <a:xfrm>
              <a:off x="4317" y="1182"/>
              <a:ext cx="2850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15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5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5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5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  <p:grpSp>
        <p:nvGrpSpPr>
          <p:cNvPr id="16394" name="Group 10"/>
          <p:cNvGrpSpPr>
            <a:grpSpLocks/>
          </p:cNvGrpSpPr>
          <p:nvPr/>
        </p:nvGrpSpPr>
        <p:grpSpPr bwMode="auto">
          <a:xfrm>
            <a:off x="6227763" y="1677988"/>
            <a:ext cx="4806950" cy="1905000"/>
            <a:chOff x="0" y="0"/>
            <a:chExt cx="7570" cy="3000"/>
          </a:xfrm>
        </p:grpSpPr>
        <p:sp>
          <p:nvSpPr>
            <p:cNvPr id="1537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7570" cy="3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379" name="Rectangle 12"/>
            <p:cNvSpPr>
              <a:spLocks noChangeArrowheads="1"/>
            </p:cNvSpPr>
            <p:nvPr/>
          </p:nvSpPr>
          <p:spPr bwMode="auto">
            <a:xfrm>
              <a:off x="183" y="160"/>
              <a:ext cx="3766" cy="2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380" name="Line 13"/>
            <p:cNvSpPr>
              <a:spLocks noChangeShapeType="1"/>
            </p:cNvSpPr>
            <p:nvPr/>
          </p:nvSpPr>
          <p:spPr bwMode="auto">
            <a:xfrm>
              <a:off x="4379" y="1018"/>
              <a:ext cx="2685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1" name="Text Box 14"/>
            <p:cNvSpPr txBox="1">
              <a:spLocks noChangeArrowheads="1"/>
            </p:cNvSpPr>
            <p:nvPr/>
          </p:nvSpPr>
          <p:spPr bwMode="auto">
            <a:xfrm>
              <a:off x="4362" y="327"/>
              <a:ext cx="2687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单击添加标题</a:t>
              </a:r>
            </a:p>
          </p:txBody>
        </p:sp>
        <p:sp>
          <p:nvSpPr>
            <p:cNvPr id="15382" name="Text Box 15"/>
            <p:cNvSpPr txBox="1">
              <a:spLocks noChangeArrowheads="1"/>
            </p:cNvSpPr>
            <p:nvPr/>
          </p:nvSpPr>
          <p:spPr bwMode="auto">
            <a:xfrm>
              <a:off x="4317" y="1182"/>
              <a:ext cx="2850" cy="1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15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5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5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5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  <p:grpSp>
        <p:nvGrpSpPr>
          <p:cNvPr id="16400" name="Group 16"/>
          <p:cNvGrpSpPr>
            <a:grpSpLocks/>
          </p:cNvGrpSpPr>
          <p:nvPr/>
        </p:nvGrpSpPr>
        <p:grpSpPr bwMode="auto">
          <a:xfrm>
            <a:off x="1157288" y="3813175"/>
            <a:ext cx="4806950" cy="1905000"/>
            <a:chOff x="0" y="0"/>
            <a:chExt cx="7570" cy="3000"/>
          </a:xfrm>
        </p:grpSpPr>
        <p:sp>
          <p:nvSpPr>
            <p:cNvPr id="15373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7570" cy="3000"/>
            </a:xfrm>
            <a:prstGeom prst="rect">
              <a:avLst/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374" name="Rectangle 18"/>
            <p:cNvSpPr>
              <a:spLocks noChangeArrowheads="1"/>
            </p:cNvSpPr>
            <p:nvPr/>
          </p:nvSpPr>
          <p:spPr bwMode="auto">
            <a:xfrm>
              <a:off x="183" y="160"/>
              <a:ext cx="3766" cy="2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375" name="Line 19"/>
            <p:cNvSpPr>
              <a:spLocks noChangeShapeType="1"/>
            </p:cNvSpPr>
            <p:nvPr/>
          </p:nvSpPr>
          <p:spPr bwMode="auto">
            <a:xfrm>
              <a:off x="4379" y="1018"/>
              <a:ext cx="2685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6" name="Text Box 20"/>
            <p:cNvSpPr txBox="1">
              <a:spLocks noChangeArrowheads="1"/>
            </p:cNvSpPr>
            <p:nvPr/>
          </p:nvSpPr>
          <p:spPr bwMode="auto">
            <a:xfrm>
              <a:off x="4362" y="327"/>
              <a:ext cx="2687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单击添加标题</a:t>
              </a:r>
            </a:p>
          </p:txBody>
        </p:sp>
        <p:sp>
          <p:nvSpPr>
            <p:cNvPr id="15377" name="Text Box 21"/>
            <p:cNvSpPr txBox="1">
              <a:spLocks noChangeArrowheads="1"/>
            </p:cNvSpPr>
            <p:nvPr/>
          </p:nvSpPr>
          <p:spPr bwMode="auto">
            <a:xfrm>
              <a:off x="4317" y="1182"/>
              <a:ext cx="2850" cy="1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15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5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5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5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  <p:grpSp>
        <p:nvGrpSpPr>
          <p:cNvPr id="16406" name="Group 22"/>
          <p:cNvGrpSpPr>
            <a:grpSpLocks/>
          </p:cNvGrpSpPr>
          <p:nvPr/>
        </p:nvGrpSpPr>
        <p:grpSpPr bwMode="auto">
          <a:xfrm>
            <a:off x="6227763" y="3813175"/>
            <a:ext cx="4806950" cy="1905000"/>
            <a:chOff x="0" y="0"/>
            <a:chExt cx="7570" cy="3000"/>
          </a:xfrm>
        </p:grpSpPr>
        <p:sp>
          <p:nvSpPr>
            <p:cNvPr id="15368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7570" cy="3000"/>
            </a:xfrm>
            <a:prstGeom prst="rect">
              <a:avLst/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369" name="Rectangle 24"/>
            <p:cNvSpPr>
              <a:spLocks noChangeArrowheads="1"/>
            </p:cNvSpPr>
            <p:nvPr/>
          </p:nvSpPr>
          <p:spPr bwMode="auto">
            <a:xfrm>
              <a:off x="183" y="160"/>
              <a:ext cx="3766" cy="2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370" name="Line 25"/>
            <p:cNvSpPr>
              <a:spLocks noChangeShapeType="1"/>
            </p:cNvSpPr>
            <p:nvPr/>
          </p:nvSpPr>
          <p:spPr bwMode="auto">
            <a:xfrm>
              <a:off x="4379" y="1018"/>
              <a:ext cx="2685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1" name="Text Box 26"/>
            <p:cNvSpPr txBox="1">
              <a:spLocks noChangeArrowheads="1"/>
            </p:cNvSpPr>
            <p:nvPr/>
          </p:nvSpPr>
          <p:spPr bwMode="auto">
            <a:xfrm>
              <a:off x="4362" y="327"/>
              <a:ext cx="2687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单击添加标题</a:t>
              </a:r>
            </a:p>
          </p:txBody>
        </p:sp>
        <p:sp>
          <p:nvSpPr>
            <p:cNvPr id="15372" name="Text Box 27"/>
            <p:cNvSpPr txBox="1">
              <a:spLocks noChangeArrowheads="1"/>
            </p:cNvSpPr>
            <p:nvPr/>
          </p:nvSpPr>
          <p:spPr bwMode="auto">
            <a:xfrm>
              <a:off x="4317" y="1182"/>
              <a:ext cx="2850" cy="1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15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5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5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5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</p:spTree>
    <p:custDataLst>
      <p:tags r:id="rId1"/>
    </p:custDataLst>
  </p:cSld>
  <p:clrMapOvr>
    <a:masterClrMapping/>
  </p:clrMapOvr>
  <p:transition spd="med" advTm="332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28650" y="295275"/>
            <a:ext cx="3854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b="1">
                <a:solidFill>
                  <a:srgbClr val="1E223F"/>
                </a:solidFill>
                <a:ea typeface="微软雅黑" panose="020B0503020204020204" pitchFamily="34" charset="-122"/>
              </a:rPr>
              <a:t>单击此处添加标题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906463" y="1722438"/>
            <a:ext cx="2228850" cy="1425575"/>
            <a:chOff x="0" y="0"/>
            <a:chExt cx="4234" cy="2710"/>
          </a:xfrm>
        </p:grpSpPr>
        <p:sp>
          <p:nvSpPr>
            <p:cNvPr id="1640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4234" cy="2711"/>
            </a:xfrm>
            <a:prstGeom prst="rect">
              <a:avLst/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16407" name="Picture 6" descr="Google Sketchup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3636"/>
                </a:clrFrom>
                <a:clrTo>
                  <a:srgbClr val="FF3636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22"/>
              <a:ext cx="2666" cy="2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3629025" y="1724025"/>
            <a:ext cx="2205038" cy="1423988"/>
            <a:chOff x="0" y="0"/>
            <a:chExt cx="3474" cy="2242"/>
          </a:xfrm>
        </p:grpSpPr>
        <p:sp>
          <p:nvSpPr>
            <p:cNvPr id="1640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3475" cy="224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16405" name="Picture 9" descr="C:\Users\chence\Desktop\Dropbox.pngDropbox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8BD3"/>
                </a:clrFrom>
                <a:clrTo>
                  <a:srgbClr val="008BD3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" y="15"/>
              <a:ext cx="2225" cy="2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6353175" y="1720850"/>
            <a:ext cx="2228850" cy="1425575"/>
            <a:chOff x="0" y="0"/>
            <a:chExt cx="4234" cy="2710"/>
          </a:xfrm>
        </p:grpSpPr>
        <p:sp>
          <p:nvSpPr>
            <p:cNvPr id="1640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4234" cy="2711"/>
            </a:xfrm>
            <a:prstGeom prst="rect">
              <a:avLst/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16403" name="Picture 12" descr="C:\Users\chence\Desktop\扁平化图标462个_512_512\扁平化图标462个_512_512\ui_icon462_512_512\ui_icon462_512_512\File - Google Docs.pngFile - Google Docs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808081"/>
                </a:clrFrom>
                <a:clrTo>
                  <a:srgbClr val="808081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22"/>
              <a:ext cx="2666" cy="2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9088438" y="1722438"/>
            <a:ext cx="2206625" cy="1423987"/>
            <a:chOff x="0" y="0"/>
            <a:chExt cx="3476" cy="2244"/>
          </a:xfrm>
        </p:grpSpPr>
        <p:sp>
          <p:nvSpPr>
            <p:cNvPr id="1640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3476" cy="2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16401" name="Picture 15" descr="C:\Users\chence\Desktop\Email Chat.pngEmail Chat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1BA1E2"/>
                </a:clrFrom>
                <a:clrTo>
                  <a:srgbClr val="1BA1E2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" y="0"/>
              <a:ext cx="2224" cy="2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898525" y="3411538"/>
            <a:ext cx="22066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000" b="1">
                <a:solidFill>
                  <a:srgbClr val="1E2241"/>
                </a:solidFill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912813" y="3911600"/>
            <a:ext cx="219233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627438" y="3411538"/>
            <a:ext cx="220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0070C0"/>
                </a:solidFill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3641725" y="3911600"/>
            <a:ext cx="219233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solidFill>
                  <a:srgbClr val="0070C0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0070C0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0070C0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0070C0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0070C0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0070C0"/>
                </a:solidFill>
                <a:ea typeface="微软雅黑" panose="020B0503020204020204" pitchFamily="34" charset="-122"/>
              </a:rPr>
              <a:t>单击此处添加文本</a:t>
            </a:r>
            <a:endParaRPr lang="zh-CN" altLang="en-US">
              <a:solidFill>
                <a:srgbClr val="0070C0"/>
              </a:solidFill>
              <a:ea typeface="宋体" panose="02010600030101010101" pitchFamily="2" charset="-122"/>
            </a:endParaRP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6338888" y="3411538"/>
            <a:ext cx="220662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000" b="1">
                <a:solidFill>
                  <a:srgbClr val="1E2241"/>
                </a:solidFill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6353175" y="3911600"/>
            <a:ext cx="2192338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9074150" y="3409950"/>
            <a:ext cx="220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000" b="1">
                <a:solidFill>
                  <a:srgbClr val="0070C0"/>
                </a:solidFill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9088438" y="3910013"/>
            <a:ext cx="219233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solidFill>
                  <a:srgbClr val="0070C0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0070C0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0070C0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0070C0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0070C0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0070C0"/>
                </a:solidFill>
                <a:ea typeface="微软雅黑" panose="020B0503020204020204" pitchFamily="34" charset="-122"/>
              </a:rPr>
              <a:t>单击此处添加文本</a:t>
            </a:r>
            <a:endParaRPr lang="zh-CN" altLang="en-US">
              <a:solidFill>
                <a:srgbClr val="0070C0"/>
              </a:solidFill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med" advTm="505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bldLvl="0" autoUpdateAnimBg="0"/>
      <p:bldP spid="17424" grpId="0" bldLvl="0" autoUpdateAnimBg="0"/>
      <p:bldP spid="17425" grpId="0" bldLvl="0" autoUpdateAnimBg="0"/>
      <p:bldP spid="17426" grpId="0" bldLvl="0" autoUpdateAnimBg="0"/>
      <p:bldP spid="17427" grpId="0" bldLvl="0" autoUpdateAnimBg="0"/>
      <p:bldP spid="17428" grpId="0" bldLvl="0" autoUpdateAnimBg="0"/>
      <p:bldP spid="17429" grpId="0" bldLvl="0" autoUpdateAnimBg="0"/>
      <p:bldP spid="17430" grpId="0" bldLvl="0" autoUpdateAnimBg="0"/>
      <p:bldP spid="17431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28650" y="295275"/>
            <a:ext cx="3854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b="1">
                <a:solidFill>
                  <a:srgbClr val="1E223F"/>
                </a:solidFill>
                <a:ea typeface="微软雅黑" panose="020B0503020204020204" pitchFamily="34" charset="-122"/>
              </a:rPr>
              <a:t>单击此处添加标题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1089025" y="1854200"/>
            <a:ext cx="2554288" cy="477838"/>
            <a:chOff x="0" y="0"/>
            <a:chExt cx="3564" cy="666"/>
          </a:xfrm>
        </p:grpSpPr>
        <p:sp>
          <p:nvSpPr>
            <p:cNvPr id="17438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3564" cy="666"/>
            </a:xfrm>
            <a:prstGeom prst="homePlate">
              <a:avLst>
                <a:gd name="adj" fmla="val 52845"/>
              </a:avLst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7439" name="Text Box 6"/>
            <p:cNvSpPr txBox="1">
              <a:spLocks noChangeArrowheads="1"/>
            </p:cNvSpPr>
            <p:nvPr/>
          </p:nvSpPr>
          <p:spPr bwMode="auto">
            <a:xfrm>
              <a:off x="490" y="38"/>
              <a:ext cx="258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Step1</a:t>
              </a:r>
            </a:p>
          </p:txBody>
        </p:sp>
      </p:grp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3581400" y="1854200"/>
            <a:ext cx="2552700" cy="477838"/>
            <a:chOff x="0" y="0"/>
            <a:chExt cx="3562" cy="666"/>
          </a:xfrm>
        </p:grpSpPr>
        <p:sp>
          <p:nvSpPr>
            <p:cNvPr id="17436" name="AutoShape 8"/>
            <p:cNvSpPr>
              <a:spLocks noChangeArrowheads="1"/>
            </p:cNvSpPr>
            <p:nvPr/>
          </p:nvSpPr>
          <p:spPr bwMode="auto">
            <a:xfrm>
              <a:off x="0" y="0"/>
              <a:ext cx="3563" cy="666"/>
            </a:xfrm>
            <a:prstGeom prst="chevron">
              <a:avLst>
                <a:gd name="adj" fmla="val 50056"/>
              </a:avLst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1E224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437" name="Text Box 9"/>
            <p:cNvSpPr txBox="1">
              <a:spLocks noChangeArrowheads="1"/>
            </p:cNvSpPr>
            <p:nvPr/>
          </p:nvSpPr>
          <p:spPr bwMode="auto">
            <a:xfrm>
              <a:off x="500" y="38"/>
              <a:ext cx="258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Step2</a:t>
              </a:r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6072188" y="1854200"/>
            <a:ext cx="2552700" cy="477838"/>
            <a:chOff x="0" y="0"/>
            <a:chExt cx="3562" cy="666"/>
          </a:xfrm>
        </p:grpSpPr>
        <p:sp>
          <p:nvSpPr>
            <p:cNvPr id="17434" name="AutoShape 11"/>
            <p:cNvSpPr>
              <a:spLocks noChangeArrowheads="1"/>
            </p:cNvSpPr>
            <p:nvPr/>
          </p:nvSpPr>
          <p:spPr bwMode="auto">
            <a:xfrm>
              <a:off x="0" y="0"/>
              <a:ext cx="3563" cy="666"/>
            </a:xfrm>
            <a:prstGeom prst="chevron">
              <a:avLst>
                <a:gd name="adj" fmla="val 50056"/>
              </a:avLst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1E224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435" name="Text Box 12"/>
            <p:cNvSpPr txBox="1">
              <a:spLocks noChangeArrowheads="1"/>
            </p:cNvSpPr>
            <p:nvPr/>
          </p:nvSpPr>
          <p:spPr bwMode="auto">
            <a:xfrm>
              <a:off x="500" y="38"/>
              <a:ext cx="258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Step3</a:t>
              </a:r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8567738" y="1854200"/>
            <a:ext cx="2552700" cy="477838"/>
            <a:chOff x="0" y="0"/>
            <a:chExt cx="3562" cy="666"/>
          </a:xfrm>
        </p:grpSpPr>
        <p:sp>
          <p:nvSpPr>
            <p:cNvPr id="17432" name="AutoShape 14"/>
            <p:cNvSpPr>
              <a:spLocks noChangeArrowheads="1"/>
            </p:cNvSpPr>
            <p:nvPr/>
          </p:nvSpPr>
          <p:spPr bwMode="auto">
            <a:xfrm>
              <a:off x="0" y="0"/>
              <a:ext cx="3563" cy="666"/>
            </a:xfrm>
            <a:prstGeom prst="chevron">
              <a:avLst>
                <a:gd name="adj" fmla="val 50056"/>
              </a:avLst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1E224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433" name="Text Box 15"/>
            <p:cNvSpPr txBox="1">
              <a:spLocks noChangeArrowheads="1"/>
            </p:cNvSpPr>
            <p:nvPr/>
          </p:nvSpPr>
          <p:spPr bwMode="auto">
            <a:xfrm>
              <a:off x="500" y="38"/>
              <a:ext cx="258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Step4</a:t>
              </a:r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8448" name="Group 16"/>
          <p:cNvGrpSpPr>
            <a:grpSpLocks/>
          </p:cNvGrpSpPr>
          <p:nvPr/>
        </p:nvGrpSpPr>
        <p:grpSpPr bwMode="auto">
          <a:xfrm>
            <a:off x="1085850" y="2552700"/>
            <a:ext cx="2300288" cy="3057525"/>
            <a:chOff x="0" y="0"/>
            <a:chExt cx="3624" cy="4816"/>
          </a:xfrm>
        </p:grpSpPr>
        <p:sp>
          <p:nvSpPr>
            <p:cNvPr id="17429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3624" cy="481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7430" name="Rectangle 18"/>
            <p:cNvSpPr>
              <a:spLocks noChangeArrowheads="1"/>
            </p:cNvSpPr>
            <p:nvPr/>
          </p:nvSpPr>
          <p:spPr bwMode="auto">
            <a:xfrm>
              <a:off x="87" y="80"/>
              <a:ext cx="3455" cy="2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7431" name="Text Box 19"/>
            <p:cNvSpPr txBox="1">
              <a:spLocks noChangeArrowheads="1"/>
            </p:cNvSpPr>
            <p:nvPr/>
          </p:nvSpPr>
          <p:spPr bwMode="auto">
            <a:xfrm>
              <a:off x="205" y="2878"/>
              <a:ext cx="3233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单击此处添加文本单击此处添加文本</a:t>
              </a:r>
            </a:p>
          </p:txBody>
        </p:sp>
      </p:grpSp>
      <p:grpSp>
        <p:nvGrpSpPr>
          <p:cNvPr id="18452" name="Group 20"/>
          <p:cNvGrpSpPr>
            <a:grpSpLocks/>
          </p:cNvGrpSpPr>
          <p:nvPr/>
        </p:nvGrpSpPr>
        <p:grpSpPr bwMode="auto">
          <a:xfrm>
            <a:off x="3581400" y="2552700"/>
            <a:ext cx="2301875" cy="3057525"/>
            <a:chOff x="0" y="0"/>
            <a:chExt cx="3624" cy="4816"/>
          </a:xfrm>
        </p:grpSpPr>
        <p:sp>
          <p:nvSpPr>
            <p:cNvPr id="17426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3624" cy="481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7427" name="Rectangle 22"/>
            <p:cNvSpPr>
              <a:spLocks noChangeArrowheads="1"/>
            </p:cNvSpPr>
            <p:nvPr/>
          </p:nvSpPr>
          <p:spPr bwMode="auto">
            <a:xfrm>
              <a:off x="87" y="80"/>
              <a:ext cx="3455" cy="2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7428" name="Text Box 23"/>
            <p:cNvSpPr txBox="1">
              <a:spLocks noChangeArrowheads="1"/>
            </p:cNvSpPr>
            <p:nvPr/>
          </p:nvSpPr>
          <p:spPr bwMode="auto">
            <a:xfrm>
              <a:off x="205" y="2878"/>
              <a:ext cx="3233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单击此处添加文本单击此处添加文本</a:t>
              </a:r>
            </a:p>
          </p:txBody>
        </p:sp>
      </p:grpSp>
      <p:grpSp>
        <p:nvGrpSpPr>
          <p:cNvPr id="18456" name="Group 24"/>
          <p:cNvGrpSpPr>
            <a:grpSpLocks/>
          </p:cNvGrpSpPr>
          <p:nvPr/>
        </p:nvGrpSpPr>
        <p:grpSpPr bwMode="auto">
          <a:xfrm>
            <a:off x="6072188" y="2552700"/>
            <a:ext cx="2301875" cy="3057525"/>
            <a:chOff x="0" y="0"/>
            <a:chExt cx="3624" cy="4816"/>
          </a:xfrm>
        </p:grpSpPr>
        <p:sp>
          <p:nvSpPr>
            <p:cNvPr id="17423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3624" cy="481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7424" name="Rectangle 26"/>
            <p:cNvSpPr>
              <a:spLocks noChangeArrowheads="1"/>
            </p:cNvSpPr>
            <p:nvPr/>
          </p:nvSpPr>
          <p:spPr bwMode="auto">
            <a:xfrm>
              <a:off x="87" y="80"/>
              <a:ext cx="3455" cy="2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7425" name="Text Box 27"/>
            <p:cNvSpPr txBox="1">
              <a:spLocks noChangeArrowheads="1"/>
            </p:cNvSpPr>
            <p:nvPr/>
          </p:nvSpPr>
          <p:spPr bwMode="auto">
            <a:xfrm>
              <a:off x="205" y="2878"/>
              <a:ext cx="3233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单击此处添加文本单击此处添加文本</a:t>
              </a:r>
            </a:p>
          </p:txBody>
        </p:sp>
      </p:grpSp>
      <p:grpSp>
        <p:nvGrpSpPr>
          <p:cNvPr id="18460" name="Group 28"/>
          <p:cNvGrpSpPr>
            <a:grpSpLocks/>
          </p:cNvGrpSpPr>
          <p:nvPr/>
        </p:nvGrpSpPr>
        <p:grpSpPr bwMode="auto">
          <a:xfrm>
            <a:off x="8567738" y="2552700"/>
            <a:ext cx="2300287" cy="3057525"/>
            <a:chOff x="0" y="0"/>
            <a:chExt cx="3624" cy="4816"/>
          </a:xfrm>
        </p:grpSpPr>
        <p:sp>
          <p:nvSpPr>
            <p:cNvPr id="17420" name="Rectangle 29"/>
            <p:cNvSpPr>
              <a:spLocks noChangeArrowheads="1"/>
            </p:cNvSpPr>
            <p:nvPr/>
          </p:nvSpPr>
          <p:spPr bwMode="auto">
            <a:xfrm>
              <a:off x="0" y="0"/>
              <a:ext cx="3624" cy="481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7421" name="Rectangle 30"/>
            <p:cNvSpPr>
              <a:spLocks noChangeArrowheads="1"/>
            </p:cNvSpPr>
            <p:nvPr/>
          </p:nvSpPr>
          <p:spPr bwMode="auto">
            <a:xfrm>
              <a:off x="87" y="80"/>
              <a:ext cx="3455" cy="2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7422" name="Text Box 31"/>
            <p:cNvSpPr txBox="1">
              <a:spLocks noChangeArrowheads="1"/>
            </p:cNvSpPr>
            <p:nvPr/>
          </p:nvSpPr>
          <p:spPr bwMode="auto">
            <a:xfrm>
              <a:off x="205" y="2878"/>
              <a:ext cx="3233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单击此处添加文本单击此处添加文本</a:t>
              </a:r>
            </a:p>
          </p:txBody>
        </p:sp>
      </p:grpSp>
    </p:spTree>
    <p:custDataLst>
      <p:tags r:id="rId1"/>
    </p:custDataLst>
  </p:cSld>
  <p:clrMapOvr>
    <a:masterClrMapping/>
  </p:clrMapOvr>
  <p:transition spd="med" advTm="48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28650" y="295275"/>
            <a:ext cx="3854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b="1">
                <a:solidFill>
                  <a:srgbClr val="1E223F"/>
                </a:solidFill>
                <a:ea typeface="微软雅黑" panose="020B0503020204020204" pitchFamily="34" charset="-122"/>
              </a:rPr>
              <a:t>单击此处添加标题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3944938" y="2808288"/>
            <a:ext cx="2954337" cy="2882900"/>
            <a:chOff x="0" y="0"/>
            <a:chExt cx="4654" cy="4540"/>
          </a:xfrm>
        </p:grpSpPr>
        <p:sp>
          <p:nvSpPr>
            <p:cNvPr id="18468" name="未知"/>
            <p:cNvSpPr>
              <a:spLocks/>
            </p:cNvSpPr>
            <p:nvPr/>
          </p:nvSpPr>
          <p:spPr bwMode="auto">
            <a:xfrm>
              <a:off x="0" y="0"/>
              <a:ext cx="4655" cy="4540"/>
            </a:xfrm>
            <a:custGeom>
              <a:avLst/>
              <a:gdLst>
                <a:gd name="T0" fmla="*/ 2680 w 601"/>
                <a:gd name="T1" fmla="*/ 4246 h 586"/>
                <a:gd name="T2" fmla="*/ 3083 w 601"/>
                <a:gd name="T3" fmla="*/ 4416 h 586"/>
                <a:gd name="T4" fmla="*/ 3261 w 601"/>
                <a:gd name="T5" fmla="*/ 4052 h 586"/>
                <a:gd name="T6" fmla="*/ 3695 w 601"/>
                <a:gd name="T7" fmla="*/ 4106 h 586"/>
                <a:gd name="T8" fmla="*/ 3718 w 601"/>
                <a:gd name="T9" fmla="*/ 3680 h 586"/>
                <a:gd name="T10" fmla="*/ 4183 w 601"/>
                <a:gd name="T11" fmla="*/ 3626 h 586"/>
                <a:gd name="T12" fmla="*/ 4097 w 601"/>
                <a:gd name="T13" fmla="*/ 3262 h 586"/>
                <a:gd name="T14" fmla="*/ 4500 w 601"/>
                <a:gd name="T15" fmla="*/ 3091 h 586"/>
                <a:gd name="T16" fmla="*/ 4299 w 601"/>
                <a:gd name="T17" fmla="*/ 2719 h 586"/>
                <a:gd name="T18" fmla="*/ 4647 w 601"/>
                <a:gd name="T19" fmla="*/ 2409 h 586"/>
                <a:gd name="T20" fmla="*/ 4353 w 601"/>
                <a:gd name="T21" fmla="*/ 2100 h 586"/>
                <a:gd name="T22" fmla="*/ 4585 w 601"/>
                <a:gd name="T23" fmla="*/ 1728 h 586"/>
                <a:gd name="T24" fmla="*/ 4183 w 601"/>
                <a:gd name="T25" fmla="*/ 1534 h 586"/>
                <a:gd name="T26" fmla="*/ 4299 w 601"/>
                <a:gd name="T27" fmla="*/ 1131 h 586"/>
                <a:gd name="T28" fmla="*/ 3896 w 601"/>
                <a:gd name="T29" fmla="*/ 1023 h 586"/>
                <a:gd name="T30" fmla="*/ 3865 w 601"/>
                <a:gd name="T31" fmla="*/ 597 h 586"/>
                <a:gd name="T32" fmla="*/ 3431 w 601"/>
                <a:gd name="T33" fmla="*/ 628 h 586"/>
                <a:gd name="T34" fmla="*/ 3292 w 601"/>
                <a:gd name="T35" fmla="*/ 225 h 586"/>
                <a:gd name="T36" fmla="*/ 2912 w 601"/>
                <a:gd name="T37" fmla="*/ 341 h 586"/>
                <a:gd name="T38" fmla="*/ 2657 w 601"/>
                <a:gd name="T39" fmla="*/ 0 h 586"/>
                <a:gd name="T40" fmla="*/ 2277 w 601"/>
                <a:gd name="T41" fmla="*/ 256 h 586"/>
                <a:gd name="T42" fmla="*/ 1905 w 601"/>
                <a:gd name="T43" fmla="*/ 0 h 586"/>
                <a:gd name="T44" fmla="*/ 1642 w 601"/>
                <a:gd name="T45" fmla="*/ 372 h 586"/>
                <a:gd name="T46" fmla="*/ 1239 w 601"/>
                <a:gd name="T47" fmla="*/ 256 h 586"/>
                <a:gd name="T48" fmla="*/ 1100 w 601"/>
                <a:gd name="T49" fmla="*/ 651 h 586"/>
                <a:gd name="T50" fmla="*/ 689 w 601"/>
                <a:gd name="T51" fmla="*/ 651 h 586"/>
                <a:gd name="T52" fmla="*/ 720 w 601"/>
                <a:gd name="T53" fmla="*/ 1046 h 586"/>
                <a:gd name="T54" fmla="*/ 263 w 601"/>
                <a:gd name="T55" fmla="*/ 1162 h 586"/>
                <a:gd name="T56" fmla="*/ 372 w 601"/>
                <a:gd name="T57" fmla="*/ 1588 h 586"/>
                <a:gd name="T58" fmla="*/ 31 w 601"/>
                <a:gd name="T59" fmla="*/ 1782 h 586"/>
                <a:gd name="T60" fmla="*/ 263 w 601"/>
                <a:gd name="T61" fmla="*/ 2154 h 586"/>
                <a:gd name="T62" fmla="*/ 0 w 601"/>
                <a:gd name="T63" fmla="*/ 2495 h 586"/>
                <a:gd name="T64" fmla="*/ 318 w 601"/>
                <a:gd name="T65" fmla="*/ 2774 h 586"/>
                <a:gd name="T66" fmla="*/ 147 w 601"/>
                <a:gd name="T67" fmla="*/ 3176 h 586"/>
                <a:gd name="T68" fmla="*/ 573 w 601"/>
                <a:gd name="T69" fmla="*/ 3316 h 586"/>
                <a:gd name="T70" fmla="*/ 519 w 601"/>
                <a:gd name="T71" fmla="*/ 3711 h 586"/>
                <a:gd name="T72" fmla="*/ 953 w 601"/>
                <a:gd name="T73" fmla="*/ 3742 h 586"/>
                <a:gd name="T74" fmla="*/ 1038 w 601"/>
                <a:gd name="T75" fmla="*/ 4160 h 586"/>
                <a:gd name="T76" fmla="*/ 1410 w 601"/>
                <a:gd name="T77" fmla="*/ 4083 h 586"/>
                <a:gd name="T78" fmla="*/ 1642 w 601"/>
                <a:gd name="T79" fmla="*/ 4447 h 586"/>
                <a:gd name="T80" fmla="*/ 2022 w 601"/>
                <a:gd name="T81" fmla="*/ 4246 h 586"/>
                <a:gd name="T82" fmla="*/ 2339 w 601"/>
                <a:gd name="T83" fmla="*/ 4532 h 5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01" h="586">
                  <a:moveTo>
                    <a:pt x="317" y="585"/>
                  </a:moveTo>
                  <a:lnTo>
                    <a:pt x="335" y="585"/>
                  </a:lnTo>
                  <a:lnTo>
                    <a:pt x="346" y="548"/>
                  </a:lnTo>
                  <a:lnTo>
                    <a:pt x="361" y="545"/>
                  </a:lnTo>
                  <a:lnTo>
                    <a:pt x="372" y="541"/>
                  </a:lnTo>
                  <a:lnTo>
                    <a:pt x="398" y="570"/>
                  </a:lnTo>
                  <a:lnTo>
                    <a:pt x="406" y="567"/>
                  </a:lnTo>
                  <a:lnTo>
                    <a:pt x="421" y="559"/>
                  </a:lnTo>
                  <a:lnTo>
                    <a:pt x="421" y="523"/>
                  </a:lnTo>
                  <a:lnTo>
                    <a:pt x="432" y="516"/>
                  </a:lnTo>
                  <a:lnTo>
                    <a:pt x="443" y="508"/>
                  </a:lnTo>
                  <a:lnTo>
                    <a:pt x="477" y="530"/>
                  </a:lnTo>
                  <a:lnTo>
                    <a:pt x="488" y="523"/>
                  </a:lnTo>
                  <a:lnTo>
                    <a:pt x="499" y="512"/>
                  </a:lnTo>
                  <a:lnTo>
                    <a:pt x="480" y="475"/>
                  </a:lnTo>
                  <a:lnTo>
                    <a:pt x="492" y="468"/>
                  </a:lnTo>
                  <a:lnTo>
                    <a:pt x="499" y="461"/>
                  </a:lnTo>
                  <a:lnTo>
                    <a:pt x="540" y="468"/>
                  </a:lnTo>
                  <a:lnTo>
                    <a:pt x="547" y="461"/>
                  </a:lnTo>
                  <a:lnTo>
                    <a:pt x="555" y="450"/>
                  </a:lnTo>
                  <a:lnTo>
                    <a:pt x="529" y="421"/>
                  </a:lnTo>
                  <a:lnTo>
                    <a:pt x="536" y="410"/>
                  </a:lnTo>
                  <a:lnTo>
                    <a:pt x="540" y="399"/>
                  </a:lnTo>
                  <a:lnTo>
                    <a:pt x="581" y="399"/>
                  </a:lnTo>
                  <a:lnTo>
                    <a:pt x="585" y="384"/>
                  </a:lnTo>
                  <a:lnTo>
                    <a:pt x="588" y="369"/>
                  </a:lnTo>
                  <a:lnTo>
                    <a:pt x="555" y="351"/>
                  </a:lnTo>
                  <a:lnTo>
                    <a:pt x="559" y="336"/>
                  </a:lnTo>
                  <a:lnTo>
                    <a:pt x="562" y="322"/>
                  </a:lnTo>
                  <a:lnTo>
                    <a:pt x="600" y="311"/>
                  </a:lnTo>
                  <a:lnTo>
                    <a:pt x="600" y="296"/>
                  </a:lnTo>
                  <a:lnTo>
                    <a:pt x="600" y="282"/>
                  </a:lnTo>
                  <a:lnTo>
                    <a:pt x="562" y="271"/>
                  </a:lnTo>
                  <a:lnTo>
                    <a:pt x="562" y="256"/>
                  </a:lnTo>
                  <a:lnTo>
                    <a:pt x="559" y="245"/>
                  </a:lnTo>
                  <a:lnTo>
                    <a:pt x="592" y="223"/>
                  </a:lnTo>
                  <a:lnTo>
                    <a:pt x="585" y="212"/>
                  </a:lnTo>
                  <a:lnTo>
                    <a:pt x="585" y="198"/>
                  </a:lnTo>
                  <a:lnTo>
                    <a:pt x="540" y="198"/>
                  </a:lnTo>
                  <a:lnTo>
                    <a:pt x="536" y="187"/>
                  </a:lnTo>
                  <a:lnTo>
                    <a:pt x="533" y="176"/>
                  </a:lnTo>
                  <a:lnTo>
                    <a:pt x="555" y="146"/>
                  </a:lnTo>
                  <a:lnTo>
                    <a:pt x="547" y="132"/>
                  </a:lnTo>
                  <a:lnTo>
                    <a:pt x="540" y="117"/>
                  </a:lnTo>
                  <a:lnTo>
                    <a:pt x="503" y="132"/>
                  </a:lnTo>
                  <a:lnTo>
                    <a:pt x="495" y="121"/>
                  </a:lnTo>
                  <a:lnTo>
                    <a:pt x="484" y="114"/>
                  </a:lnTo>
                  <a:lnTo>
                    <a:pt x="499" y="77"/>
                  </a:lnTo>
                  <a:lnTo>
                    <a:pt x="488" y="70"/>
                  </a:lnTo>
                  <a:lnTo>
                    <a:pt x="477" y="59"/>
                  </a:lnTo>
                  <a:lnTo>
                    <a:pt x="443" y="81"/>
                  </a:lnTo>
                  <a:lnTo>
                    <a:pt x="432" y="73"/>
                  </a:lnTo>
                  <a:lnTo>
                    <a:pt x="421" y="66"/>
                  </a:lnTo>
                  <a:lnTo>
                    <a:pt x="425" y="29"/>
                  </a:lnTo>
                  <a:lnTo>
                    <a:pt x="410" y="22"/>
                  </a:lnTo>
                  <a:lnTo>
                    <a:pt x="398" y="19"/>
                  </a:lnTo>
                  <a:lnTo>
                    <a:pt x="376" y="44"/>
                  </a:lnTo>
                  <a:lnTo>
                    <a:pt x="361" y="44"/>
                  </a:lnTo>
                  <a:lnTo>
                    <a:pt x="346" y="40"/>
                  </a:lnTo>
                  <a:lnTo>
                    <a:pt x="343" y="0"/>
                  </a:lnTo>
                  <a:lnTo>
                    <a:pt x="328" y="0"/>
                  </a:lnTo>
                  <a:lnTo>
                    <a:pt x="309" y="0"/>
                  </a:lnTo>
                  <a:lnTo>
                    <a:pt x="294" y="33"/>
                  </a:lnTo>
                  <a:lnTo>
                    <a:pt x="279" y="33"/>
                  </a:lnTo>
                  <a:lnTo>
                    <a:pt x="268" y="37"/>
                  </a:lnTo>
                  <a:lnTo>
                    <a:pt x="246" y="0"/>
                  </a:lnTo>
                  <a:lnTo>
                    <a:pt x="231" y="4"/>
                  </a:lnTo>
                  <a:lnTo>
                    <a:pt x="216" y="11"/>
                  </a:lnTo>
                  <a:lnTo>
                    <a:pt x="212" y="48"/>
                  </a:lnTo>
                  <a:lnTo>
                    <a:pt x="201" y="55"/>
                  </a:lnTo>
                  <a:lnTo>
                    <a:pt x="190" y="59"/>
                  </a:lnTo>
                  <a:lnTo>
                    <a:pt x="160" y="33"/>
                  </a:lnTo>
                  <a:lnTo>
                    <a:pt x="145" y="40"/>
                  </a:lnTo>
                  <a:lnTo>
                    <a:pt x="138" y="48"/>
                  </a:lnTo>
                  <a:lnTo>
                    <a:pt x="142" y="84"/>
                  </a:lnTo>
                  <a:lnTo>
                    <a:pt x="138" y="92"/>
                  </a:lnTo>
                  <a:lnTo>
                    <a:pt x="123" y="103"/>
                  </a:lnTo>
                  <a:lnTo>
                    <a:pt x="89" y="84"/>
                  </a:lnTo>
                  <a:lnTo>
                    <a:pt x="78" y="95"/>
                  </a:lnTo>
                  <a:lnTo>
                    <a:pt x="71" y="103"/>
                  </a:lnTo>
                  <a:lnTo>
                    <a:pt x="93" y="135"/>
                  </a:lnTo>
                  <a:lnTo>
                    <a:pt x="82" y="146"/>
                  </a:lnTo>
                  <a:lnTo>
                    <a:pt x="74" y="161"/>
                  </a:lnTo>
                  <a:lnTo>
                    <a:pt x="34" y="150"/>
                  </a:lnTo>
                  <a:lnTo>
                    <a:pt x="30" y="165"/>
                  </a:lnTo>
                  <a:lnTo>
                    <a:pt x="22" y="176"/>
                  </a:lnTo>
                  <a:lnTo>
                    <a:pt x="48" y="205"/>
                  </a:lnTo>
                  <a:lnTo>
                    <a:pt x="48" y="216"/>
                  </a:lnTo>
                  <a:lnTo>
                    <a:pt x="45" y="227"/>
                  </a:lnTo>
                  <a:lnTo>
                    <a:pt x="4" y="230"/>
                  </a:lnTo>
                  <a:lnTo>
                    <a:pt x="0" y="245"/>
                  </a:lnTo>
                  <a:lnTo>
                    <a:pt x="0" y="260"/>
                  </a:lnTo>
                  <a:lnTo>
                    <a:pt x="34" y="278"/>
                  </a:lnTo>
                  <a:lnTo>
                    <a:pt x="34" y="293"/>
                  </a:lnTo>
                  <a:lnTo>
                    <a:pt x="34" y="307"/>
                  </a:lnTo>
                  <a:lnTo>
                    <a:pt x="0" y="322"/>
                  </a:lnTo>
                  <a:lnTo>
                    <a:pt x="0" y="336"/>
                  </a:lnTo>
                  <a:lnTo>
                    <a:pt x="4" y="351"/>
                  </a:lnTo>
                  <a:lnTo>
                    <a:pt x="41" y="358"/>
                  </a:lnTo>
                  <a:lnTo>
                    <a:pt x="45" y="369"/>
                  </a:lnTo>
                  <a:lnTo>
                    <a:pt x="48" y="380"/>
                  </a:lnTo>
                  <a:lnTo>
                    <a:pt x="19" y="410"/>
                  </a:lnTo>
                  <a:lnTo>
                    <a:pt x="26" y="421"/>
                  </a:lnTo>
                  <a:lnTo>
                    <a:pt x="34" y="435"/>
                  </a:lnTo>
                  <a:lnTo>
                    <a:pt x="74" y="428"/>
                  </a:lnTo>
                  <a:lnTo>
                    <a:pt x="78" y="439"/>
                  </a:lnTo>
                  <a:lnTo>
                    <a:pt x="89" y="450"/>
                  </a:lnTo>
                  <a:lnTo>
                    <a:pt x="67" y="479"/>
                  </a:lnTo>
                  <a:lnTo>
                    <a:pt x="78" y="486"/>
                  </a:lnTo>
                  <a:lnTo>
                    <a:pt x="86" y="497"/>
                  </a:lnTo>
                  <a:lnTo>
                    <a:pt x="123" y="483"/>
                  </a:lnTo>
                  <a:lnTo>
                    <a:pt x="134" y="490"/>
                  </a:lnTo>
                  <a:lnTo>
                    <a:pt x="138" y="497"/>
                  </a:lnTo>
                  <a:lnTo>
                    <a:pt x="134" y="537"/>
                  </a:lnTo>
                  <a:lnTo>
                    <a:pt x="142" y="541"/>
                  </a:lnTo>
                  <a:lnTo>
                    <a:pt x="153" y="552"/>
                  </a:lnTo>
                  <a:lnTo>
                    <a:pt x="182" y="527"/>
                  </a:lnTo>
                  <a:lnTo>
                    <a:pt x="197" y="530"/>
                  </a:lnTo>
                  <a:lnTo>
                    <a:pt x="212" y="534"/>
                  </a:lnTo>
                  <a:lnTo>
                    <a:pt x="212" y="574"/>
                  </a:lnTo>
                  <a:lnTo>
                    <a:pt x="227" y="578"/>
                  </a:lnTo>
                  <a:lnTo>
                    <a:pt x="242" y="581"/>
                  </a:lnTo>
                  <a:lnTo>
                    <a:pt x="261" y="548"/>
                  </a:lnTo>
                  <a:lnTo>
                    <a:pt x="276" y="552"/>
                  </a:lnTo>
                  <a:lnTo>
                    <a:pt x="287" y="552"/>
                  </a:lnTo>
                  <a:lnTo>
                    <a:pt x="302" y="585"/>
                  </a:lnTo>
                  <a:lnTo>
                    <a:pt x="317" y="58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8469" name="Oval 6"/>
            <p:cNvSpPr>
              <a:spLocks noChangeArrowheads="1"/>
            </p:cNvSpPr>
            <p:nvPr/>
          </p:nvSpPr>
          <p:spPr bwMode="auto">
            <a:xfrm>
              <a:off x="597" y="601"/>
              <a:ext cx="3432" cy="337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6602413" y="2278063"/>
            <a:ext cx="2400300" cy="2371725"/>
            <a:chOff x="0" y="0"/>
            <a:chExt cx="3780" cy="3736"/>
          </a:xfrm>
        </p:grpSpPr>
        <p:sp>
          <p:nvSpPr>
            <p:cNvPr id="18466" name="未知"/>
            <p:cNvSpPr>
              <a:spLocks/>
            </p:cNvSpPr>
            <p:nvPr/>
          </p:nvSpPr>
          <p:spPr bwMode="auto">
            <a:xfrm>
              <a:off x="0" y="0"/>
              <a:ext cx="3781" cy="3736"/>
            </a:xfrm>
            <a:custGeom>
              <a:avLst/>
              <a:gdLst>
                <a:gd name="T0" fmla="*/ 1958 w 504"/>
                <a:gd name="T1" fmla="*/ 3428 h 498"/>
                <a:gd name="T2" fmla="*/ 1680 w 504"/>
                <a:gd name="T3" fmla="*/ 3698 h 498"/>
                <a:gd name="T4" fmla="*/ 1485 w 504"/>
                <a:gd name="T5" fmla="*/ 3346 h 498"/>
                <a:gd name="T6" fmla="*/ 1118 w 504"/>
                <a:gd name="T7" fmla="*/ 3533 h 498"/>
                <a:gd name="T8" fmla="*/ 1065 w 504"/>
                <a:gd name="T9" fmla="*/ 3151 h 498"/>
                <a:gd name="T10" fmla="*/ 675 w 504"/>
                <a:gd name="T11" fmla="*/ 3263 h 498"/>
                <a:gd name="T12" fmla="*/ 728 w 504"/>
                <a:gd name="T13" fmla="*/ 2881 h 498"/>
                <a:gd name="T14" fmla="*/ 308 w 504"/>
                <a:gd name="T15" fmla="*/ 2851 h 498"/>
                <a:gd name="T16" fmla="*/ 480 w 504"/>
                <a:gd name="T17" fmla="*/ 2498 h 498"/>
                <a:gd name="T18" fmla="*/ 83 w 504"/>
                <a:gd name="T19" fmla="*/ 2356 h 498"/>
                <a:gd name="T20" fmla="*/ 338 w 504"/>
                <a:gd name="T21" fmla="*/ 2056 h 498"/>
                <a:gd name="T22" fmla="*/ 0 w 504"/>
                <a:gd name="T23" fmla="*/ 1785 h 498"/>
                <a:gd name="T24" fmla="*/ 338 w 504"/>
                <a:gd name="T25" fmla="*/ 1560 h 498"/>
                <a:gd name="T26" fmla="*/ 113 w 504"/>
                <a:gd name="T27" fmla="*/ 1230 h 498"/>
                <a:gd name="T28" fmla="*/ 503 w 504"/>
                <a:gd name="T29" fmla="*/ 1125 h 498"/>
                <a:gd name="T30" fmla="*/ 368 w 504"/>
                <a:gd name="T31" fmla="*/ 765 h 498"/>
                <a:gd name="T32" fmla="*/ 758 w 504"/>
                <a:gd name="T33" fmla="*/ 795 h 498"/>
                <a:gd name="T34" fmla="*/ 758 w 504"/>
                <a:gd name="T35" fmla="*/ 360 h 498"/>
                <a:gd name="T36" fmla="*/ 1118 w 504"/>
                <a:gd name="T37" fmla="*/ 495 h 498"/>
                <a:gd name="T38" fmla="*/ 1200 w 504"/>
                <a:gd name="T39" fmla="*/ 113 h 498"/>
                <a:gd name="T40" fmla="*/ 1568 w 504"/>
                <a:gd name="T41" fmla="*/ 330 h 498"/>
                <a:gd name="T42" fmla="*/ 1815 w 504"/>
                <a:gd name="T43" fmla="*/ 0 h 498"/>
                <a:gd name="T44" fmla="*/ 2071 w 504"/>
                <a:gd name="T45" fmla="*/ 300 h 498"/>
                <a:gd name="T46" fmla="*/ 2378 w 504"/>
                <a:gd name="T47" fmla="*/ 30 h 498"/>
                <a:gd name="T48" fmla="*/ 2513 w 504"/>
                <a:gd name="T49" fmla="*/ 435 h 498"/>
                <a:gd name="T50" fmla="*/ 2851 w 504"/>
                <a:gd name="T51" fmla="*/ 248 h 498"/>
                <a:gd name="T52" fmla="*/ 2881 w 504"/>
                <a:gd name="T53" fmla="*/ 683 h 498"/>
                <a:gd name="T54" fmla="*/ 3301 w 504"/>
                <a:gd name="T55" fmla="*/ 630 h 498"/>
                <a:gd name="T56" fmla="*/ 3188 w 504"/>
                <a:gd name="T57" fmla="*/ 990 h 498"/>
                <a:gd name="T58" fmla="*/ 3608 w 504"/>
                <a:gd name="T59" fmla="*/ 1073 h 498"/>
                <a:gd name="T60" fmla="*/ 3413 w 504"/>
                <a:gd name="T61" fmla="*/ 1395 h 498"/>
                <a:gd name="T62" fmla="*/ 3743 w 504"/>
                <a:gd name="T63" fmla="*/ 1590 h 498"/>
                <a:gd name="T64" fmla="*/ 3466 w 504"/>
                <a:gd name="T65" fmla="*/ 1891 h 498"/>
                <a:gd name="T66" fmla="*/ 3743 w 504"/>
                <a:gd name="T67" fmla="*/ 2191 h 498"/>
                <a:gd name="T68" fmla="*/ 3383 w 504"/>
                <a:gd name="T69" fmla="*/ 2356 h 498"/>
                <a:gd name="T70" fmla="*/ 3578 w 504"/>
                <a:gd name="T71" fmla="*/ 2716 h 498"/>
                <a:gd name="T72" fmla="*/ 3158 w 504"/>
                <a:gd name="T73" fmla="*/ 2738 h 498"/>
                <a:gd name="T74" fmla="*/ 3241 w 504"/>
                <a:gd name="T75" fmla="*/ 3128 h 498"/>
                <a:gd name="T76" fmla="*/ 2851 w 504"/>
                <a:gd name="T77" fmla="*/ 3098 h 498"/>
                <a:gd name="T78" fmla="*/ 2798 w 504"/>
                <a:gd name="T79" fmla="*/ 3458 h 498"/>
                <a:gd name="T80" fmla="*/ 2461 w 504"/>
                <a:gd name="T81" fmla="*/ 3316 h 498"/>
                <a:gd name="T82" fmla="*/ 2296 w 504"/>
                <a:gd name="T83" fmla="*/ 3676 h 4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4" h="498">
                  <a:moveTo>
                    <a:pt x="291" y="493"/>
                  </a:moveTo>
                  <a:lnTo>
                    <a:pt x="276" y="497"/>
                  </a:lnTo>
                  <a:lnTo>
                    <a:pt x="261" y="457"/>
                  </a:lnTo>
                  <a:lnTo>
                    <a:pt x="250" y="457"/>
                  </a:lnTo>
                  <a:lnTo>
                    <a:pt x="242" y="457"/>
                  </a:lnTo>
                  <a:lnTo>
                    <a:pt x="224" y="493"/>
                  </a:lnTo>
                  <a:lnTo>
                    <a:pt x="213" y="493"/>
                  </a:lnTo>
                  <a:lnTo>
                    <a:pt x="198" y="490"/>
                  </a:lnTo>
                  <a:lnTo>
                    <a:pt x="198" y="446"/>
                  </a:lnTo>
                  <a:lnTo>
                    <a:pt x="186" y="442"/>
                  </a:lnTo>
                  <a:lnTo>
                    <a:pt x="175" y="442"/>
                  </a:lnTo>
                  <a:lnTo>
                    <a:pt x="149" y="471"/>
                  </a:lnTo>
                  <a:lnTo>
                    <a:pt x="142" y="468"/>
                  </a:lnTo>
                  <a:lnTo>
                    <a:pt x="127" y="461"/>
                  </a:lnTo>
                  <a:lnTo>
                    <a:pt x="142" y="420"/>
                  </a:lnTo>
                  <a:lnTo>
                    <a:pt x="131" y="413"/>
                  </a:lnTo>
                  <a:lnTo>
                    <a:pt x="123" y="409"/>
                  </a:lnTo>
                  <a:lnTo>
                    <a:pt x="90" y="435"/>
                  </a:lnTo>
                  <a:lnTo>
                    <a:pt x="82" y="428"/>
                  </a:lnTo>
                  <a:lnTo>
                    <a:pt x="71" y="417"/>
                  </a:lnTo>
                  <a:lnTo>
                    <a:pt x="97" y="384"/>
                  </a:lnTo>
                  <a:lnTo>
                    <a:pt x="90" y="373"/>
                  </a:lnTo>
                  <a:lnTo>
                    <a:pt x="82" y="365"/>
                  </a:lnTo>
                  <a:lnTo>
                    <a:pt x="41" y="380"/>
                  </a:lnTo>
                  <a:lnTo>
                    <a:pt x="37" y="369"/>
                  </a:lnTo>
                  <a:lnTo>
                    <a:pt x="30" y="362"/>
                  </a:lnTo>
                  <a:lnTo>
                    <a:pt x="64" y="333"/>
                  </a:lnTo>
                  <a:lnTo>
                    <a:pt x="56" y="325"/>
                  </a:lnTo>
                  <a:lnTo>
                    <a:pt x="52" y="314"/>
                  </a:lnTo>
                  <a:lnTo>
                    <a:pt x="11" y="314"/>
                  </a:lnTo>
                  <a:lnTo>
                    <a:pt x="8" y="303"/>
                  </a:lnTo>
                  <a:lnTo>
                    <a:pt x="8" y="292"/>
                  </a:lnTo>
                  <a:lnTo>
                    <a:pt x="45" y="274"/>
                  </a:lnTo>
                  <a:lnTo>
                    <a:pt x="45" y="263"/>
                  </a:lnTo>
                  <a:lnTo>
                    <a:pt x="45" y="252"/>
                  </a:lnTo>
                  <a:lnTo>
                    <a:pt x="0" y="238"/>
                  </a:lnTo>
                  <a:lnTo>
                    <a:pt x="4" y="227"/>
                  </a:lnTo>
                  <a:lnTo>
                    <a:pt x="4" y="212"/>
                  </a:lnTo>
                  <a:lnTo>
                    <a:pt x="45" y="208"/>
                  </a:lnTo>
                  <a:lnTo>
                    <a:pt x="49" y="197"/>
                  </a:lnTo>
                  <a:lnTo>
                    <a:pt x="52" y="186"/>
                  </a:lnTo>
                  <a:lnTo>
                    <a:pt x="15" y="164"/>
                  </a:lnTo>
                  <a:lnTo>
                    <a:pt x="23" y="150"/>
                  </a:lnTo>
                  <a:lnTo>
                    <a:pt x="23" y="143"/>
                  </a:lnTo>
                  <a:lnTo>
                    <a:pt x="67" y="150"/>
                  </a:lnTo>
                  <a:lnTo>
                    <a:pt x="71" y="143"/>
                  </a:lnTo>
                  <a:lnTo>
                    <a:pt x="78" y="135"/>
                  </a:lnTo>
                  <a:lnTo>
                    <a:pt x="49" y="102"/>
                  </a:lnTo>
                  <a:lnTo>
                    <a:pt x="56" y="91"/>
                  </a:lnTo>
                  <a:lnTo>
                    <a:pt x="67" y="84"/>
                  </a:lnTo>
                  <a:lnTo>
                    <a:pt x="101" y="106"/>
                  </a:lnTo>
                  <a:lnTo>
                    <a:pt x="108" y="95"/>
                  </a:lnTo>
                  <a:lnTo>
                    <a:pt x="116" y="91"/>
                  </a:lnTo>
                  <a:lnTo>
                    <a:pt x="101" y="48"/>
                  </a:lnTo>
                  <a:lnTo>
                    <a:pt x="108" y="44"/>
                  </a:lnTo>
                  <a:lnTo>
                    <a:pt x="116" y="33"/>
                  </a:lnTo>
                  <a:lnTo>
                    <a:pt x="149" y="66"/>
                  </a:lnTo>
                  <a:lnTo>
                    <a:pt x="157" y="62"/>
                  </a:lnTo>
                  <a:lnTo>
                    <a:pt x="172" y="58"/>
                  </a:lnTo>
                  <a:lnTo>
                    <a:pt x="160" y="15"/>
                  </a:lnTo>
                  <a:lnTo>
                    <a:pt x="172" y="11"/>
                  </a:lnTo>
                  <a:lnTo>
                    <a:pt x="186" y="7"/>
                  </a:lnTo>
                  <a:lnTo>
                    <a:pt x="209" y="44"/>
                  </a:lnTo>
                  <a:lnTo>
                    <a:pt x="220" y="40"/>
                  </a:lnTo>
                  <a:lnTo>
                    <a:pt x="231" y="40"/>
                  </a:lnTo>
                  <a:lnTo>
                    <a:pt x="242" y="0"/>
                  </a:lnTo>
                  <a:lnTo>
                    <a:pt x="253" y="0"/>
                  </a:lnTo>
                  <a:lnTo>
                    <a:pt x="265" y="0"/>
                  </a:lnTo>
                  <a:lnTo>
                    <a:pt x="276" y="40"/>
                  </a:lnTo>
                  <a:lnTo>
                    <a:pt x="283" y="40"/>
                  </a:lnTo>
                  <a:lnTo>
                    <a:pt x="294" y="44"/>
                  </a:lnTo>
                  <a:lnTo>
                    <a:pt x="317" y="4"/>
                  </a:lnTo>
                  <a:lnTo>
                    <a:pt x="328" y="7"/>
                  </a:lnTo>
                  <a:lnTo>
                    <a:pt x="339" y="15"/>
                  </a:lnTo>
                  <a:lnTo>
                    <a:pt x="335" y="58"/>
                  </a:lnTo>
                  <a:lnTo>
                    <a:pt x="347" y="62"/>
                  </a:lnTo>
                  <a:lnTo>
                    <a:pt x="354" y="66"/>
                  </a:lnTo>
                  <a:lnTo>
                    <a:pt x="380" y="33"/>
                  </a:lnTo>
                  <a:lnTo>
                    <a:pt x="395" y="40"/>
                  </a:lnTo>
                  <a:lnTo>
                    <a:pt x="402" y="48"/>
                  </a:lnTo>
                  <a:lnTo>
                    <a:pt x="384" y="91"/>
                  </a:lnTo>
                  <a:lnTo>
                    <a:pt x="395" y="95"/>
                  </a:lnTo>
                  <a:lnTo>
                    <a:pt x="399" y="102"/>
                  </a:lnTo>
                  <a:lnTo>
                    <a:pt x="440" y="84"/>
                  </a:lnTo>
                  <a:lnTo>
                    <a:pt x="447" y="91"/>
                  </a:lnTo>
                  <a:lnTo>
                    <a:pt x="455" y="102"/>
                  </a:lnTo>
                  <a:lnTo>
                    <a:pt x="425" y="132"/>
                  </a:lnTo>
                  <a:lnTo>
                    <a:pt x="432" y="143"/>
                  </a:lnTo>
                  <a:lnTo>
                    <a:pt x="436" y="150"/>
                  </a:lnTo>
                  <a:lnTo>
                    <a:pt x="481" y="143"/>
                  </a:lnTo>
                  <a:lnTo>
                    <a:pt x="484" y="150"/>
                  </a:lnTo>
                  <a:lnTo>
                    <a:pt x="488" y="164"/>
                  </a:lnTo>
                  <a:lnTo>
                    <a:pt x="455" y="186"/>
                  </a:lnTo>
                  <a:lnTo>
                    <a:pt x="455" y="197"/>
                  </a:lnTo>
                  <a:lnTo>
                    <a:pt x="458" y="208"/>
                  </a:lnTo>
                  <a:lnTo>
                    <a:pt x="499" y="212"/>
                  </a:lnTo>
                  <a:lnTo>
                    <a:pt x="503" y="227"/>
                  </a:lnTo>
                  <a:lnTo>
                    <a:pt x="503" y="241"/>
                  </a:lnTo>
                  <a:lnTo>
                    <a:pt x="462" y="252"/>
                  </a:lnTo>
                  <a:lnTo>
                    <a:pt x="462" y="263"/>
                  </a:lnTo>
                  <a:lnTo>
                    <a:pt x="458" y="274"/>
                  </a:lnTo>
                  <a:lnTo>
                    <a:pt x="499" y="292"/>
                  </a:lnTo>
                  <a:lnTo>
                    <a:pt x="496" y="303"/>
                  </a:lnTo>
                  <a:lnTo>
                    <a:pt x="496" y="314"/>
                  </a:lnTo>
                  <a:lnTo>
                    <a:pt x="451" y="314"/>
                  </a:lnTo>
                  <a:lnTo>
                    <a:pt x="447" y="325"/>
                  </a:lnTo>
                  <a:lnTo>
                    <a:pt x="440" y="333"/>
                  </a:lnTo>
                  <a:lnTo>
                    <a:pt x="477" y="362"/>
                  </a:lnTo>
                  <a:lnTo>
                    <a:pt x="469" y="369"/>
                  </a:lnTo>
                  <a:lnTo>
                    <a:pt x="462" y="380"/>
                  </a:lnTo>
                  <a:lnTo>
                    <a:pt x="421" y="365"/>
                  </a:lnTo>
                  <a:lnTo>
                    <a:pt x="414" y="373"/>
                  </a:lnTo>
                  <a:lnTo>
                    <a:pt x="410" y="384"/>
                  </a:lnTo>
                  <a:lnTo>
                    <a:pt x="432" y="417"/>
                  </a:lnTo>
                  <a:lnTo>
                    <a:pt x="425" y="428"/>
                  </a:lnTo>
                  <a:lnTo>
                    <a:pt x="414" y="435"/>
                  </a:lnTo>
                  <a:lnTo>
                    <a:pt x="380" y="413"/>
                  </a:lnTo>
                  <a:lnTo>
                    <a:pt x="373" y="413"/>
                  </a:lnTo>
                  <a:lnTo>
                    <a:pt x="365" y="420"/>
                  </a:lnTo>
                  <a:lnTo>
                    <a:pt x="373" y="461"/>
                  </a:lnTo>
                  <a:lnTo>
                    <a:pt x="365" y="468"/>
                  </a:lnTo>
                  <a:lnTo>
                    <a:pt x="354" y="471"/>
                  </a:lnTo>
                  <a:lnTo>
                    <a:pt x="328" y="442"/>
                  </a:lnTo>
                  <a:lnTo>
                    <a:pt x="317" y="442"/>
                  </a:lnTo>
                  <a:lnTo>
                    <a:pt x="306" y="446"/>
                  </a:lnTo>
                  <a:lnTo>
                    <a:pt x="306" y="490"/>
                  </a:lnTo>
                  <a:lnTo>
                    <a:pt x="291" y="493"/>
                  </a:lnTo>
                  <a:close/>
                </a:path>
              </a:pathLst>
            </a:cu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8467" name="Oval 9"/>
            <p:cNvSpPr>
              <a:spLocks noChangeArrowheads="1"/>
            </p:cNvSpPr>
            <p:nvPr/>
          </p:nvSpPr>
          <p:spPr bwMode="auto">
            <a:xfrm>
              <a:off x="599" y="613"/>
              <a:ext cx="2584" cy="253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9466" name="Group 10"/>
          <p:cNvGrpSpPr>
            <a:grpSpLocks/>
          </p:cNvGrpSpPr>
          <p:nvPr/>
        </p:nvGrpSpPr>
        <p:grpSpPr bwMode="auto">
          <a:xfrm>
            <a:off x="8693150" y="3265488"/>
            <a:ext cx="2128838" cy="2078037"/>
            <a:chOff x="0" y="0"/>
            <a:chExt cx="4654" cy="4540"/>
          </a:xfrm>
        </p:grpSpPr>
        <p:sp>
          <p:nvSpPr>
            <p:cNvPr id="18464" name="未知"/>
            <p:cNvSpPr>
              <a:spLocks/>
            </p:cNvSpPr>
            <p:nvPr/>
          </p:nvSpPr>
          <p:spPr bwMode="auto">
            <a:xfrm>
              <a:off x="0" y="0"/>
              <a:ext cx="4655" cy="4540"/>
            </a:xfrm>
            <a:custGeom>
              <a:avLst/>
              <a:gdLst>
                <a:gd name="T0" fmla="*/ 2680 w 601"/>
                <a:gd name="T1" fmla="*/ 4246 h 586"/>
                <a:gd name="T2" fmla="*/ 3083 w 601"/>
                <a:gd name="T3" fmla="*/ 4416 h 586"/>
                <a:gd name="T4" fmla="*/ 3261 w 601"/>
                <a:gd name="T5" fmla="*/ 4052 h 586"/>
                <a:gd name="T6" fmla="*/ 3695 w 601"/>
                <a:gd name="T7" fmla="*/ 4106 h 586"/>
                <a:gd name="T8" fmla="*/ 3718 w 601"/>
                <a:gd name="T9" fmla="*/ 3680 h 586"/>
                <a:gd name="T10" fmla="*/ 4183 w 601"/>
                <a:gd name="T11" fmla="*/ 3626 h 586"/>
                <a:gd name="T12" fmla="*/ 4097 w 601"/>
                <a:gd name="T13" fmla="*/ 3262 h 586"/>
                <a:gd name="T14" fmla="*/ 4500 w 601"/>
                <a:gd name="T15" fmla="*/ 3091 h 586"/>
                <a:gd name="T16" fmla="*/ 4299 w 601"/>
                <a:gd name="T17" fmla="*/ 2719 h 586"/>
                <a:gd name="T18" fmla="*/ 4647 w 601"/>
                <a:gd name="T19" fmla="*/ 2409 h 586"/>
                <a:gd name="T20" fmla="*/ 4353 w 601"/>
                <a:gd name="T21" fmla="*/ 2100 h 586"/>
                <a:gd name="T22" fmla="*/ 4585 w 601"/>
                <a:gd name="T23" fmla="*/ 1728 h 586"/>
                <a:gd name="T24" fmla="*/ 4183 w 601"/>
                <a:gd name="T25" fmla="*/ 1534 h 586"/>
                <a:gd name="T26" fmla="*/ 4299 w 601"/>
                <a:gd name="T27" fmla="*/ 1131 h 586"/>
                <a:gd name="T28" fmla="*/ 3896 w 601"/>
                <a:gd name="T29" fmla="*/ 1023 h 586"/>
                <a:gd name="T30" fmla="*/ 3865 w 601"/>
                <a:gd name="T31" fmla="*/ 597 h 586"/>
                <a:gd name="T32" fmla="*/ 3431 w 601"/>
                <a:gd name="T33" fmla="*/ 628 h 586"/>
                <a:gd name="T34" fmla="*/ 3292 w 601"/>
                <a:gd name="T35" fmla="*/ 225 h 586"/>
                <a:gd name="T36" fmla="*/ 2912 w 601"/>
                <a:gd name="T37" fmla="*/ 341 h 586"/>
                <a:gd name="T38" fmla="*/ 2657 w 601"/>
                <a:gd name="T39" fmla="*/ 0 h 586"/>
                <a:gd name="T40" fmla="*/ 2277 w 601"/>
                <a:gd name="T41" fmla="*/ 256 h 586"/>
                <a:gd name="T42" fmla="*/ 1905 w 601"/>
                <a:gd name="T43" fmla="*/ 0 h 586"/>
                <a:gd name="T44" fmla="*/ 1642 w 601"/>
                <a:gd name="T45" fmla="*/ 372 h 586"/>
                <a:gd name="T46" fmla="*/ 1239 w 601"/>
                <a:gd name="T47" fmla="*/ 256 h 586"/>
                <a:gd name="T48" fmla="*/ 1100 w 601"/>
                <a:gd name="T49" fmla="*/ 651 h 586"/>
                <a:gd name="T50" fmla="*/ 689 w 601"/>
                <a:gd name="T51" fmla="*/ 651 h 586"/>
                <a:gd name="T52" fmla="*/ 720 w 601"/>
                <a:gd name="T53" fmla="*/ 1046 h 586"/>
                <a:gd name="T54" fmla="*/ 263 w 601"/>
                <a:gd name="T55" fmla="*/ 1162 h 586"/>
                <a:gd name="T56" fmla="*/ 372 w 601"/>
                <a:gd name="T57" fmla="*/ 1588 h 586"/>
                <a:gd name="T58" fmla="*/ 31 w 601"/>
                <a:gd name="T59" fmla="*/ 1782 h 586"/>
                <a:gd name="T60" fmla="*/ 263 w 601"/>
                <a:gd name="T61" fmla="*/ 2154 h 586"/>
                <a:gd name="T62" fmla="*/ 0 w 601"/>
                <a:gd name="T63" fmla="*/ 2495 h 586"/>
                <a:gd name="T64" fmla="*/ 318 w 601"/>
                <a:gd name="T65" fmla="*/ 2774 h 586"/>
                <a:gd name="T66" fmla="*/ 147 w 601"/>
                <a:gd name="T67" fmla="*/ 3176 h 586"/>
                <a:gd name="T68" fmla="*/ 573 w 601"/>
                <a:gd name="T69" fmla="*/ 3316 h 586"/>
                <a:gd name="T70" fmla="*/ 519 w 601"/>
                <a:gd name="T71" fmla="*/ 3711 h 586"/>
                <a:gd name="T72" fmla="*/ 953 w 601"/>
                <a:gd name="T73" fmla="*/ 3742 h 586"/>
                <a:gd name="T74" fmla="*/ 1038 w 601"/>
                <a:gd name="T75" fmla="*/ 4160 h 586"/>
                <a:gd name="T76" fmla="*/ 1410 w 601"/>
                <a:gd name="T77" fmla="*/ 4083 h 586"/>
                <a:gd name="T78" fmla="*/ 1642 w 601"/>
                <a:gd name="T79" fmla="*/ 4447 h 586"/>
                <a:gd name="T80" fmla="*/ 2022 w 601"/>
                <a:gd name="T81" fmla="*/ 4246 h 586"/>
                <a:gd name="T82" fmla="*/ 2339 w 601"/>
                <a:gd name="T83" fmla="*/ 4532 h 5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01" h="586">
                  <a:moveTo>
                    <a:pt x="317" y="585"/>
                  </a:moveTo>
                  <a:lnTo>
                    <a:pt x="335" y="585"/>
                  </a:lnTo>
                  <a:lnTo>
                    <a:pt x="346" y="548"/>
                  </a:lnTo>
                  <a:lnTo>
                    <a:pt x="361" y="545"/>
                  </a:lnTo>
                  <a:lnTo>
                    <a:pt x="372" y="541"/>
                  </a:lnTo>
                  <a:lnTo>
                    <a:pt x="398" y="570"/>
                  </a:lnTo>
                  <a:lnTo>
                    <a:pt x="406" y="567"/>
                  </a:lnTo>
                  <a:lnTo>
                    <a:pt x="421" y="559"/>
                  </a:lnTo>
                  <a:lnTo>
                    <a:pt x="421" y="523"/>
                  </a:lnTo>
                  <a:lnTo>
                    <a:pt x="432" y="516"/>
                  </a:lnTo>
                  <a:lnTo>
                    <a:pt x="443" y="508"/>
                  </a:lnTo>
                  <a:lnTo>
                    <a:pt x="477" y="530"/>
                  </a:lnTo>
                  <a:lnTo>
                    <a:pt x="488" y="523"/>
                  </a:lnTo>
                  <a:lnTo>
                    <a:pt x="499" y="512"/>
                  </a:lnTo>
                  <a:lnTo>
                    <a:pt x="480" y="475"/>
                  </a:lnTo>
                  <a:lnTo>
                    <a:pt x="492" y="468"/>
                  </a:lnTo>
                  <a:lnTo>
                    <a:pt x="499" y="461"/>
                  </a:lnTo>
                  <a:lnTo>
                    <a:pt x="540" y="468"/>
                  </a:lnTo>
                  <a:lnTo>
                    <a:pt x="547" y="461"/>
                  </a:lnTo>
                  <a:lnTo>
                    <a:pt x="555" y="450"/>
                  </a:lnTo>
                  <a:lnTo>
                    <a:pt x="529" y="421"/>
                  </a:lnTo>
                  <a:lnTo>
                    <a:pt x="536" y="410"/>
                  </a:lnTo>
                  <a:lnTo>
                    <a:pt x="540" y="399"/>
                  </a:lnTo>
                  <a:lnTo>
                    <a:pt x="581" y="399"/>
                  </a:lnTo>
                  <a:lnTo>
                    <a:pt x="585" y="384"/>
                  </a:lnTo>
                  <a:lnTo>
                    <a:pt x="588" y="369"/>
                  </a:lnTo>
                  <a:lnTo>
                    <a:pt x="555" y="351"/>
                  </a:lnTo>
                  <a:lnTo>
                    <a:pt x="559" y="336"/>
                  </a:lnTo>
                  <a:lnTo>
                    <a:pt x="562" y="322"/>
                  </a:lnTo>
                  <a:lnTo>
                    <a:pt x="600" y="311"/>
                  </a:lnTo>
                  <a:lnTo>
                    <a:pt x="600" y="296"/>
                  </a:lnTo>
                  <a:lnTo>
                    <a:pt x="600" y="282"/>
                  </a:lnTo>
                  <a:lnTo>
                    <a:pt x="562" y="271"/>
                  </a:lnTo>
                  <a:lnTo>
                    <a:pt x="562" y="256"/>
                  </a:lnTo>
                  <a:lnTo>
                    <a:pt x="559" y="245"/>
                  </a:lnTo>
                  <a:lnTo>
                    <a:pt x="592" y="223"/>
                  </a:lnTo>
                  <a:lnTo>
                    <a:pt x="585" y="212"/>
                  </a:lnTo>
                  <a:lnTo>
                    <a:pt x="585" y="198"/>
                  </a:lnTo>
                  <a:lnTo>
                    <a:pt x="540" y="198"/>
                  </a:lnTo>
                  <a:lnTo>
                    <a:pt x="536" y="187"/>
                  </a:lnTo>
                  <a:lnTo>
                    <a:pt x="533" y="176"/>
                  </a:lnTo>
                  <a:lnTo>
                    <a:pt x="555" y="146"/>
                  </a:lnTo>
                  <a:lnTo>
                    <a:pt x="547" y="132"/>
                  </a:lnTo>
                  <a:lnTo>
                    <a:pt x="540" y="117"/>
                  </a:lnTo>
                  <a:lnTo>
                    <a:pt x="503" y="132"/>
                  </a:lnTo>
                  <a:lnTo>
                    <a:pt x="495" y="121"/>
                  </a:lnTo>
                  <a:lnTo>
                    <a:pt x="484" y="114"/>
                  </a:lnTo>
                  <a:lnTo>
                    <a:pt x="499" y="77"/>
                  </a:lnTo>
                  <a:lnTo>
                    <a:pt x="488" y="70"/>
                  </a:lnTo>
                  <a:lnTo>
                    <a:pt x="477" y="59"/>
                  </a:lnTo>
                  <a:lnTo>
                    <a:pt x="443" y="81"/>
                  </a:lnTo>
                  <a:lnTo>
                    <a:pt x="432" y="73"/>
                  </a:lnTo>
                  <a:lnTo>
                    <a:pt x="421" y="66"/>
                  </a:lnTo>
                  <a:lnTo>
                    <a:pt x="425" y="29"/>
                  </a:lnTo>
                  <a:lnTo>
                    <a:pt x="410" y="22"/>
                  </a:lnTo>
                  <a:lnTo>
                    <a:pt x="398" y="19"/>
                  </a:lnTo>
                  <a:lnTo>
                    <a:pt x="376" y="44"/>
                  </a:lnTo>
                  <a:lnTo>
                    <a:pt x="361" y="44"/>
                  </a:lnTo>
                  <a:lnTo>
                    <a:pt x="346" y="40"/>
                  </a:lnTo>
                  <a:lnTo>
                    <a:pt x="343" y="0"/>
                  </a:lnTo>
                  <a:lnTo>
                    <a:pt x="328" y="0"/>
                  </a:lnTo>
                  <a:lnTo>
                    <a:pt x="309" y="0"/>
                  </a:lnTo>
                  <a:lnTo>
                    <a:pt x="294" y="33"/>
                  </a:lnTo>
                  <a:lnTo>
                    <a:pt x="279" y="33"/>
                  </a:lnTo>
                  <a:lnTo>
                    <a:pt x="268" y="37"/>
                  </a:lnTo>
                  <a:lnTo>
                    <a:pt x="246" y="0"/>
                  </a:lnTo>
                  <a:lnTo>
                    <a:pt x="231" y="4"/>
                  </a:lnTo>
                  <a:lnTo>
                    <a:pt x="216" y="11"/>
                  </a:lnTo>
                  <a:lnTo>
                    <a:pt x="212" y="48"/>
                  </a:lnTo>
                  <a:lnTo>
                    <a:pt x="201" y="55"/>
                  </a:lnTo>
                  <a:lnTo>
                    <a:pt x="190" y="59"/>
                  </a:lnTo>
                  <a:lnTo>
                    <a:pt x="160" y="33"/>
                  </a:lnTo>
                  <a:lnTo>
                    <a:pt x="145" y="40"/>
                  </a:lnTo>
                  <a:lnTo>
                    <a:pt x="138" y="48"/>
                  </a:lnTo>
                  <a:lnTo>
                    <a:pt x="142" y="84"/>
                  </a:lnTo>
                  <a:lnTo>
                    <a:pt x="138" y="92"/>
                  </a:lnTo>
                  <a:lnTo>
                    <a:pt x="123" y="103"/>
                  </a:lnTo>
                  <a:lnTo>
                    <a:pt x="89" y="84"/>
                  </a:lnTo>
                  <a:lnTo>
                    <a:pt x="78" y="95"/>
                  </a:lnTo>
                  <a:lnTo>
                    <a:pt x="71" y="103"/>
                  </a:lnTo>
                  <a:lnTo>
                    <a:pt x="93" y="135"/>
                  </a:lnTo>
                  <a:lnTo>
                    <a:pt x="82" y="146"/>
                  </a:lnTo>
                  <a:lnTo>
                    <a:pt x="74" y="161"/>
                  </a:lnTo>
                  <a:lnTo>
                    <a:pt x="34" y="150"/>
                  </a:lnTo>
                  <a:lnTo>
                    <a:pt x="30" y="165"/>
                  </a:lnTo>
                  <a:lnTo>
                    <a:pt x="22" y="176"/>
                  </a:lnTo>
                  <a:lnTo>
                    <a:pt x="48" y="205"/>
                  </a:lnTo>
                  <a:lnTo>
                    <a:pt x="48" y="216"/>
                  </a:lnTo>
                  <a:lnTo>
                    <a:pt x="45" y="227"/>
                  </a:lnTo>
                  <a:lnTo>
                    <a:pt x="4" y="230"/>
                  </a:lnTo>
                  <a:lnTo>
                    <a:pt x="0" y="245"/>
                  </a:lnTo>
                  <a:lnTo>
                    <a:pt x="0" y="260"/>
                  </a:lnTo>
                  <a:lnTo>
                    <a:pt x="34" y="278"/>
                  </a:lnTo>
                  <a:lnTo>
                    <a:pt x="34" y="293"/>
                  </a:lnTo>
                  <a:lnTo>
                    <a:pt x="34" y="307"/>
                  </a:lnTo>
                  <a:lnTo>
                    <a:pt x="0" y="322"/>
                  </a:lnTo>
                  <a:lnTo>
                    <a:pt x="0" y="336"/>
                  </a:lnTo>
                  <a:lnTo>
                    <a:pt x="4" y="351"/>
                  </a:lnTo>
                  <a:lnTo>
                    <a:pt x="41" y="358"/>
                  </a:lnTo>
                  <a:lnTo>
                    <a:pt x="45" y="369"/>
                  </a:lnTo>
                  <a:lnTo>
                    <a:pt x="48" y="380"/>
                  </a:lnTo>
                  <a:lnTo>
                    <a:pt x="19" y="410"/>
                  </a:lnTo>
                  <a:lnTo>
                    <a:pt x="26" y="421"/>
                  </a:lnTo>
                  <a:lnTo>
                    <a:pt x="34" y="435"/>
                  </a:lnTo>
                  <a:lnTo>
                    <a:pt x="74" y="428"/>
                  </a:lnTo>
                  <a:lnTo>
                    <a:pt x="78" y="439"/>
                  </a:lnTo>
                  <a:lnTo>
                    <a:pt x="89" y="450"/>
                  </a:lnTo>
                  <a:lnTo>
                    <a:pt x="67" y="479"/>
                  </a:lnTo>
                  <a:lnTo>
                    <a:pt x="78" y="486"/>
                  </a:lnTo>
                  <a:lnTo>
                    <a:pt x="86" y="497"/>
                  </a:lnTo>
                  <a:lnTo>
                    <a:pt x="123" y="483"/>
                  </a:lnTo>
                  <a:lnTo>
                    <a:pt x="134" y="490"/>
                  </a:lnTo>
                  <a:lnTo>
                    <a:pt x="138" y="497"/>
                  </a:lnTo>
                  <a:lnTo>
                    <a:pt x="134" y="537"/>
                  </a:lnTo>
                  <a:lnTo>
                    <a:pt x="142" y="541"/>
                  </a:lnTo>
                  <a:lnTo>
                    <a:pt x="153" y="552"/>
                  </a:lnTo>
                  <a:lnTo>
                    <a:pt x="182" y="527"/>
                  </a:lnTo>
                  <a:lnTo>
                    <a:pt x="197" y="530"/>
                  </a:lnTo>
                  <a:lnTo>
                    <a:pt x="212" y="534"/>
                  </a:lnTo>
                  <a:lnTo>
                    <a:pt x="212" y="574"/>
                  </a:lnTo>
                  <a:lnTo>
                    <a:pt x="227" y="578"/>
                  </a:lnTo>
                  <a:lnTo>
                    <a:pt x="242" y="581"/>
                  </a:lnTo>
                  <a:lnTo>
                    <a:pt x="261" y="548"/>
                  </a:lnTo>
                  <a:lnTo>
                    <a:pt x="276" y="552"/>
                  </a:lnTo>
                  <a:lnTo>
                    <a:pt x="287" y="552"/>
                  </a:lnTo>
                  <a:lnTo>
                    <a:pt x="302" y="585"/>
                  </a:lnTo>
                  <a:lnTo>
                    <a:pt x="317" y="58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8465" name="Oval 12"/>
            <p:cNvSpPr>
              <a:spLocks noChangeArrowheads="1"/>
            </p:cNvSpPr>
            <p:nvPr/>
          </p:nvSpPr>
          <p:spPr bwMode="auto">
            <a:xfrm>
              <a:off x="597" y="601"/>
              <a:ext cx="3432" cy="337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9469" name="Group 13"/>
          <p:cNvGrpSpPr>
            <a:grpSpLocks/>
          </p:cNvGrpSpPr>
          <p:nvPr/>
        </p:nvGrpSpPr>
        <p:grpSpPr bwMode="auto">
          <a:xfrm>
            <a:off x="1598613" y="1873250"/>
            <a:ext cx="2725737" cy="2668588"/>
            <a:chOff x="0" y="0"/>
            <a:chExt cx="3780" cy="3736"/>
          </a:xfrm>
        </p:grpSpPr>
        <p:sp>
          <p:nvSpPr>
            <p:cNvPr id="18462" name="未知"/>
            <p:cNvSpPr>
              <a:spLocks/>
            </p:cNvSpPr>
            <p:nvPr/>
          </p:nvSpPr>
          <p:spPr bwMode="auto">
            <a:xfrm>
              <a:off x="0" y="0"/>
              <a:ext cx="3781" cy="3736"/>
            </a:xfrm>
            <a:custGeom>
              <a:avLst/>
              <a:gdLst>
                <a:gd name="T0" fmla="*/ 1958 w 504"/>
                <a:gd name="T1" fmla="*/ 3428 h 498"/>
                <a:gd name="T2" fmla="*/ 1680 w 504"/>
                <a:gd name="T3" fmla="*/ 3698 h 498"/>
                <a:gd name="T4" fmla="*/ 1485 w 504"/>
                <a:gd name="T5" fmla="*/ 3346 h 498"/>
                <a:gd name="T6" fmla="*/ 1118 w 504"/>
                <a:gd name="T7" fmla="*/ 3533 h 498"/>
                <a:gd name="T8" fmla="*/ 1065 w 504"/>
                <a:gd name="T9" fmla="*/ 3151 h 498"/>
                <a:gd name="T10" fmla="*/ 675 w 504"/>
                <a:gd name="T11" fmla="*/ 3263 h 498"/>
                <a:gd name="T12" fmla="*/ 728 w 504"/>
                <a:gd name="T13" fmla="*/ 2881 h 498"/>
                <a:gd name="T14" fmla="*/ 308 w 504"/>
                <a:gd name="T15" fmla="*/ 2851 h 498"/>
                <a:gd name="T16" fmla="*/ 480 w 504"/>
                <a:gd name="T17" fmla="*/ 2498 h 498"/>
                <a:gd name="T18" fmla="*/ 83 w 504"/>
                <a:gd name="T19" fmla="*/ 2356 h 498"/>
                <a:gd name="T20" fmla="*/ 338 w 504"/>
                <a:gd name="T21" fmla="*/ 2056 h 498"/>
                <a:gd name="T22" fmla="*/ 0 w 504"/>
                <a:gd name="T23" fmla="*/ 1785 h 498"/>
                <a:gd name="T24" fmla="*/ 338 w 504"/>
                <a:gd name="T25" fmla="*/ 1560 h 498"/>
                <a:gd name="T26" fmla="*/ 113 w 504"/>
                <a:gd name="T27" fmla="*/ 1230 h 498"/>
                <a:gd name="T28" fmla="*/ 503 w 504"/>
                <a:gd name="T29" fmla="*/ 1125 h 498"/>
                <a:gd name="T30" fmla="*/ 368 w 504"/>
                <a:gd name="T31" fmla="*/ 765 h 498"/>
                <a:gd name="T32" fmla="*/ 758 w 504"/>
                <a:gd name="T33" fmla="*/ 795 h 498"/>
                <a:gd name="T34" fmla="*/ 758 w 504"/>
                <a:gd name="T35" fmla="*/ 360 h 498"/>
                <a:gd name="T36" fmla="*/ 1118 w 504"/>
                <a:gd name="T37" fmla="*/ 495 h 498"/>
                <a:gd name="T38" fmla="*/ 1200 w 504"/>
                <a:gd name="T39" fmla="*/ 113 h 498"/>
                <a:gd name="T40" fmla="*/ 1568 w 504"/>
                <a:gd name="T41" fmla="*/ 330 h 498"/>
                <a:gd name="T42" fmla="*/ 1815 w 504"/>
                <a:gd name="T43" fmla="*/ 0 h 498"/>
                <a:gd name="T44" fmla="*/ 2071 w 504"/>
                <a:gd name="T45" fmla="*/ 300 h 498"/>
                <a:gd name="T46" fmla="*/ 2378 w 504"/>
                <a:gd name="T47" fmla="*/ 30 h 498"/>
                <a:gd name="T48" fmla="*/ 2513 w 504"/>
                <a:gd name="T49" fmla="*/ 435 h 498"/>
                <a:gd name="T50" fmla="*/ 2851 w 504"/>
                <a:gd name="T51" fmla="*/ 248 h 498"/>
                <a:gd name="T52" fmla="*/ 2881 w 504"/>
                <a:gd name="T53" fmla="*/ 683 h 498"/>
                <a:gd name="T54" fmla="*/ 3301 w 504"/>
                <a:gd name="T55" fmla="*/ 630 h 498"/>
                <a:gd name="T56" fmla="*/ 3188 w 504"/>
                <a:gd name="T57" fmla="*/ 990 h 498"/>
                <a:gd name="T58" fmla="*/ 3608 w 504"/>
                <a:gd name="T59" fmla="*/ 1073 h 498"/>
                <a:gd name="T60" fmla="*/ 3413 w 504"/>
                <a:gd name="T61" fmla="*/ 1395 h 498"/>
                <a:gd name="T62" fmla="*/ 3743 w 504"/>
                <a:gd name="T63" fmla="*/ 1590 h 498"/>
                <a:gd name="T64" fmla="*/ 3466 w 504"/>
                <a:gd name="T65" fmla="*/ 1891 h 498"/>
                <a:gd name="T66" fmla="*/ 3743 w 504"/>
                <a:gd name="T67" fmla="*/ 2191 h 498"/>
                <a:gd name="T68" fmla="*/ 3383 w 504"/>
                <a:gd name="T69" fmla="*/ 2356 h 498"/>
                <a:gd name="T70" fmla="*/ 3578 w 504"/>
                <a:gd name="T71" fmla="*/ 2716 h 498"/>
                <a:gd name="T72" fmla="*/ 3158 w 504"/>
                <a:gd name="T73" fmla="*/ 2738 h 498"/>
                <a:gd name="T74" fmla="*/ 3241 w 504"/>
                <a:gd name="T75" fmla="*/ 3128 h 498"/>
                <a:gd name="T76" fmla="*/ 2851 w 504"/>
                <a:gd name="T77" fmla="*/ 3098 h 498"/>
                <a:gd name="T78" fmla="*/ 2798 w 504"/>
                <a:gd name="T79" fmla="*/ 3458 h 498"/>
                <a:gd name="T80" fmla="*/ 2461 w 504"/>
                <a:gd name="T81" fmla="*/ 3316 h 498"/>
                <a:gd name="T82" fmla="*/ 2296 w 504"/>
                <a:gd name="T83" fmla="*/ 3676 h 4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4" h="498">
                  <a:moveTo>
                    <a:pt x="291" y="493"/>
                  </a:moveTo>
                  <a:lnTo>
                    <a:pt x="276" y="497"/>
                  </a:lnTo>
                  <a:lnTo>
                    <a:pt x="261" y="457"/>
                  </a:lnTo>
                  <a:lnTo>
                    <a:pt x="250" y="457"/>
                  </a:lnTo>
                  <a:lnTo>
                    <a:pt x="242" y="457"/>
                  </a:lnTo>
                  <a:lnTo>
                    <a:pt x="224" y="493"/>
                  </a:lnTo>
                  <a:lnTo>
                    <a:pt x="213" y="493"/>
                  </a:lnTo>
                  <a:lnTo>
                    <a:pt x="198" y="490"/>
                  </a:lnTo>
                  <a:lnTo>
                    <a:pt x="198" y="446"/>
                  </a:lnTo>
                  <a:lnTo>
                    <a:pt x="186" y="442"/>
                  </a:lnTo>
                  <a:lnTo>
                    <a:pt x="175" y="442"/>
                  </a:lnTo>
                  <a:lnTo>
                    <a:pt x="149" y="471"/>
                  </a:lnTo>
                  <a:lnTo>
                    <a:pt x="142" y="468"/>
                  </a:lnTo>
                  <a:lnTo>
                    <a:pt x="127" y="461"/>
                  </a:lnTo>
                  <a:lnTo>
                    <a:pt x="142" y="420"/>
                  </a:lnTo>
                  <a:lnTo>
                    <a:pt x="131" y="413"/>
                  </a:lnTo>
                  <a:lnTo>
                    <a:pt x="123" y="409"/>
                  </a:lnTo>
                  <a:lnTo>
                    <a:pt x="90" y="435"/>
                  </a:lnTo>
                  <a:lnTo>
                    <a:pt x="82" y="428"/>
                  </a:lnTo>
                  <a:lnTo>
                    <a:pt x="71" y="417"/>
                  </a:lnTo>
                  <a:lnTo>
                    <a:pt x="97" y="384"/>
                  </a:lnTo>
                  <a:lnTo>
                    <a:pt x="90" y="373"/>
                  </a:lnTo>
                  <a:lnTo>
                    <a:pt x="82" y="365"/>
                  </a:lnTo>
                  <a:lnTo>
                    <a:pt x="41" y="380"/>
                  </a:lnTo>
                  <a:lnTo>
                    <a:pt x="37" y="369"/>
                  </a:lnTo>
                  <a:lnTo>
                    <a:pt x="30" y="362"/>
                  </a:lnTo>
                  <a:lnTo>
                    <a:pt x="64" y="333"/>
                  </a:lnTo>
                  <a:lnTo>
                    <a:pt x="56" y="325"/>
                  </a:lnTo>
                  <a:lnTo>
                    <a:pt x="52" y="314"/>
                  </a:lnTo>
                  <a:lnTo>
                    <a:pt x="11" y="314"/>
                  </a:lnTo>
                  <a:lnTo>
                    <a:pt x="8" y="303"/>
                  </a:lnTo>
                  <a:lnTo>
                    <a:pt x="8" y="292"/>
                  </a:lnTo>
                  <a:lnTo>
                    <a:pt x="45" y="274"/>
                  </a:lnTo>
                  <a:lnTo>
                    <a:pt x="45" y="263"/>
                  </a:lnTo>
                  <a:lnTo>
                    <a:pt x="45" y="252"/>
                  </a:lnTo>
                  <a:lnTo>
                    <a:pt x="0" y="238"/>
                  </a:lnTo>
                  <a:lnTo>
                    <a:pt x="4" y="227"/>
                  </a:lnTo>
                  <a:lnTo>
                    <a:pt x="4" y="212"/>
                  </a:lnTo>
                  <a:lnTo>
                    <a:pt x="45" y="208"/>
                  </a:lnTo>
                  <a:lnTo>
                    <a:pt x="49" y="197"/>
                  </a:lnTo>
                  <a:lnTo>
                    <a:pt x="52" y="186"/>
                  </a:lnTo>
                  <a:lnTo>
                    <a:pt x="15" y="164"/>
                  </a:lnTo>
                  <a:lnTo>
                    <a:pt x="23" y="150"/>
                  </a:lnTo>
                  <a:lnTo>
                    <a:pt x="23" y="143"/>
                  </a:lnTo>
                  <a:lnTo>
                    <a:pt x="67" y="150"/>
                  </a:lnTo>
                  <a:lnTo>
                    <a:pt x="71" y="143"/>
                  </a:lnTo>
                  <a:lnTo>
                    <a:pt x="78" y="135"/>
                  </a:lnTo>
                  <a:lnTo>
                    <a:pt x="49" y="102"/>
                  </a:lnTo>
                  <a:lnTo>
                    <a:pt x="56" y="91"/>
                  </a:lnTo>
                  <a:lnTo>
                    <a:pt x="67" y="84"/>
                  </a:lnTo>
                  <a:lnTo>
                    <a:pt x="101" y="106"/>
                  </a:lnTo>
                  <a:lnTo>
                    <a:pt x="108" y="95"/>
                  </a:lnTo>
                  <a:lnTo>
                    <a:pt x="116" y="91"/>
                  </a:lnTo>
                  <a:lnTo>
                    <a:pt x="101" y="48"/>
                  </a:lnTo>
                  <a:lnTo>
                    <a:pt x="108" y="44"/>
                  </a:lnTo>
                  <a:lnTo>
                    <a:pt x="116" y="33"/>
                  </a:lnTo>
                  <a:lnTo>
                    <a:pt x="149" y="66"/>
                  </a:lnTo>
                  <a:lnTo>
                    <a:pt x="157" y="62"/>
                  </a:lnTo>
                  <a:lnTo>
                    <a:pt x="172" y="58"/>
                  </a:lnTo>
                  <a:lnTo>
                    <a:pt x="160" y="15"/>
                  </a:lnTo>
                  <a:lnTo>
                    <a:pt x="172" y="11"/>
                  </a:lnTo>
                  <a:lnTo>
                    <a:pt x="186" y="7"/>
                  </a:lnTo>
                  <a:lnTo>
                    <a:pt x="209" y="44"/>
                  </a:lnTo>
                  <a:lnTo>
                    <a:pt x="220" y="40"/>
                  </a:lnTo>
                  <a:lnTo>
                    <a:pt x="231" y="40"/>
                  </a:lnTo>
                  <a:lnTo>
                    <a:pt x="242" y="0"/>
                  </a:lnTo>
                  <a:lnTo>
                    <a:pt x="253" y="0"/>
                  </a:lnTo>
                  <a:lnTo>
                    <a:pt x="265" y="0"/>
                  </a:lnTo>
                  <a:lnTo>
                    <a:pt x="276" y="40"/>
                  </a:lnTo>
                  <a:lnTo>
                    <a:pt x="283" y="40"/>
                  </a:lnTo>
                  <a:lnTo>
                    <a:pt x="294" y="44"/>
                  </a:lnTo>
                  <a:lnTo>
                    <a:pt x="317" y="4"/>
                  </a:lnTo>
                  <a:lnTo>
                    <a:pt x="328" y="7"/>
                  </a:lnTo>
                  <a:lnTo>
                    <a:pt x="339" y="15"/>
                  </a:lnTo>
                  <a:lnTo>
                    <a:pt x="335" y="58"/>
                  </a:lnTo>
                  <a:lnTo>
                    <a:pt x="347" y="62"/>
                  </a:lnTo>
                  <a:lnTo>
                    <a:pt x="354" y="66"/>
                  </a:lnTo>
                  <a:lnTo>
                    <a:pt x="380" y="33"/>
                  </a:lnTo>
                  <a:lnTo>
                    <a:pt x="395" y="40"/>
                  </a:lnTo>
                  <a:lnTo>
                    <a:pt x="402" y="48"/>
                  </a:lnTo>
                  <a:lnTo>
                    <a:pt x="384" y="91"/>
                  </a:lnTo>
                  <a:lnTo>
                    <a:pt x="395" y="95"/>
                  </a:lnTo>
                  <a:lnTo>
                    <a:pt x="399" y="102"/>
                  </a:lnTo>
                  <a:lnTo>
                    <a:pt x="440" y="84"/>
                  </a:lnTo>
                  <a:lnTo>
                    <a:pt x="447" y="91"/>
                  </a:lnTo>
                  <a:lnTo>
                    <a:pt x="455" y="102"/>
                  </a:lnTo>
                  <a:lnTo>
                    <a:pt x="425" y="132"/>
                  </a:lnTo>
                  <a:lnTo>
                    <a:pt x="432" y="143"/>
                  </a:lnTo>
                  <a:lnTo>
                    <a:pt x="436" y="150"/>
                  </a:lnTo>
                  <a:lnTo>
                    <a:pt x="481" y="143"/>
                  </a:lnTo>
                  <a:lnTo>
                    <a:pt x="484" y="150"/>
                  </a:lnTo>
                  <a:lnTo>
                    <a:pt x="488" y="164"/>
                  </a:lnTo>
                  <a:lnTo>
                    <a:pt x="455" y="186"/>
                  </a:lnTo>
                  <a:lnTo>
                    <a:pt x="455" y="197"/>
                  </a:lnTo>
                  <a:lnTo>
                    <a:pt x="458" y="208"/>
                  </a:lnTo>
                  <a:lnTo>
                    <a:pt x="499" y="212"/>
                  </a:lnTo>
                  <a:lnTo>
                    <a:pt x="503" y="227"/>
                  </a:lnTo>
                  <a:lnTo>
                    <a:pt x="503" y="241"/>
                  </a:lnTo>
                  <a:lnTo>
                    <a:pt x="462" y="252"/>
                  </a:lnTo>
                  <a:lnTo>
                    <a:pt x="462" y="263"/>
                  </a:lnTo>
                  <a:lnTo>
                    <a:pt x="458" y="274"/>
                  </a:lnTo>
                  <a:lnTo>
                    <a:pt x="499" y="292"/>
                  </a:lnTo>
                  <a:lnTo>
                    <a:pt x="496" y="303"/>
                  </a:lnTo>
                  <a:lnTo>
                    <a:pt x="496" y="314"/>
                  </a:lnTo>
                  <a:lnTo>
                    <a:pt x="451" y="314"/>
                  </a:lnTo>
                  <a:lnTo>
                    <a:pt x="447" y="325"/>
                  </a:lnTo>
                  <a:lnTo>
                    <a:pt x="440" y="333"/>
                  </a:lnTo>
                  <a:lnTo>
                    <a:pt x="477" y="362"/>
                  </a:lnTo>
                  <a:lnTo>
                    <a:pt x="469" y="369"/>
                  </a:lnTo>
                  <a:lnTo>
                    <a:pt x="462" y="380"/>
                  </a:lnTo>
                  <a:lnTo>
                    <a:pt x="421" y="365"/>
                  </a:lnTo>
                  <a:lnTo>
                    <a:pt x="414" y="373"/>
                  </a:lnTo>
                  <a:lnTo>
                    <a:pt x="410" y="384"/>
                  </a:lnTo>
                  <a:lnTo>
                    <a:pt x="432" y="417"/>
                  </a:lnTo>
                  <a:lnTo>
                    <a:pt x="425" y="428"/>
                  </a:lnTo>
                  <a:lnTo>
                    <a:pt x="414" y="435"/>
                  </a:lnTo>
                  <a:lnTo>
                    <a:pt x="380" y="413"/>
                  </a:lnTo>
                  <a:lnTo>
                    <a:pt x="373" y="413"/>
                  </a:lnTo>
                  <a:lnTo>
                    <a:pt x="365" y="420"/>
                  </a:lnTo>
                  <a:lnTo>
                    <a:pt x="373" y="461"/>
                  </a:lnTo>
                  <a:lnTo>
                    <a:pt x="365" y="468"/>
                  </a:lnTo>
                  <a:lnTo>
                    <a:pt x="354" y="471"/>
                  </a:lnTo>
                  <a:lnTo>
                    <a:pt x="328" y="442"/>
                  </a:lnTo>
                  <a:lnTo>
                    <a:pt x="317" y="442"/>
                  </a:lnTo>
                  <a:lnTo>
                    <a:pt x="306" y="446"/>
                  </a:lnTo>
                  <a:lnTo>
                    <a:pt x="306" y="490"/>
                  </a:lnTo>
                  <a:lnTo>
                    <a:pt x="291" y="493"/>
                  </a:lnTo>
                  <a:close/>
                </a:path>
              </a:pathLst>
            </a:cu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8463" name="Oval 15"/>
            <p:cNvSpPr>
              <a:spLocks noChangeArrowheads="1"/>
            </p:cNvSpPr>
            <p:nvPr/>
          </p:nvSpPr>
          <p:spPr bwMode="auto">
            <a:xfrm>
              <a:off x="599" y="613"/>
              <a:ext cx="2584" cy="253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2273300" y="2844800"/>
            <a:ext cx="1322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200" b="1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4572000" y="3822700"/>
            <a:ext cx="1666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800" b="1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7121525" y="3111500"/>
            <a:ext cx="1323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000" b="1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9091613" y="3925888"/>
            <a:ext cx="1322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200" b="1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1597025" y="1330325"/>
            <a:ext cx="26987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200" b="1">
                <a:solidFill>
                  <a:srgbClr val="1E2241"/>
                </a:solidFill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4098925" y="2163763"/>
            <a:ext cx="269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400" b="1">
                <a:solidFill>
                  <a:srgbClr val="1E2241"/>
                </a:solidFill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6443663" y="1711325"/>
            <a:ext cx="2698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000" b="1">
                <a:solidFill>
                  <a:srgbClr val="1E2241"/>
                </a:solidFill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8445500" y="2728913"/>
            <a:ext cx="26987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000" b="1">
                <a:solidFill>
                  <a:srgbClr val="1E2241"/>
                </a:solidFill>
                <a:ea typeface="微软雅黑" panose="020B0503020204020204" pitchFamily="34" charset="-122"/>
              </a:rPr>
              <a:t>单击添加标题</a:t>
            </a:r>
          </a:p>
        </p:txBody>
      </p:sp>
      <p:grpSp>
        <p:nvGrpSpPr>
          <p:cNvPr id="19480" name="Group 24"/>
          <p:cNvGrpSpPr>
            <a:grpSpLocks/>
          </p:cNvGrpSpPr>
          <p:nvPr/>
        </p:nvGrpSpPr>
        <p:grpSpPr bwMode="auto">
          <a:xfrm>
            <a:off x="1409700" y="5565775"/>
            <a:ext cx="5492750" cy="393700"/>
            <a:chOff x="0" y="0"/>
            <a:chExt cx="8650" cy="622"/>
          </a:xfrm>
          <a:solidFill>
            <a:srgbClr val="0070C0"/>
          </a:solidFill>
        </p:grpSpPr>
        <p:sp>
          <p:nvSpPr>
            <p:cNvPr id="18449" name="Rectangle 25"/>
            <p:cNvSpPr>
              <a:spLocks noChangeArrowheads="1"/>
            </p:cNvSpPr>
            <p:nvPr/>
          </p:nvSpPr>
          <p:spPr bwMode="auto">
            <a:xfrm>
              <a:off x="0" y="232"/>
              <a:ext cx="8650" cy="39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8450" name="AutoShape 26"/>
            <p:cNvSpPr>
              <a:spLocks noChangeArrowheads="1"/>
            </p:cNvSpPr>
            <p:nvPr/>
          </p:nvSpPr>
          <p:spPr bwMode="auto">
            <a:xfrm rot="10800000">
              <a:off x="5856" y="0"/>
              <a:ext cx="485" cy="548"/>
            </a:xfrm>
            <a:custGeom>
              <a:avLst/>
              <a:gdLst>
                <a:gd name="T0" fmla="*/ 411 w 21600"/>
                <a:gd name="T1" fmla="*/ 274 h 21600"/>
                <a:gd name="T2" fmla="*/ 243 w 21600"/>
                <a:gd name="T3" fmla="*/ 548 h 21600"/>
                <a:gd name="T4" fmla="*/ 74 w 21600"/>
                <a:gd name="T5" fmla="*/ 274 h 21600"/>
                <a:gd name="T6" fmla="*/ 24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77 w 21600"/>
                <a:gd name="T13" fmla="*/ 5085 h 21600"/>
                <a:gd name="T14" fmla="*/ 16523 w 21600"/>
                <a:gd name="T15" fmla="*/ 165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547" y="21600"/>
                  </a:lnTo>
                  <a:lnTo>
                    <a:pt x="1505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51" name="AutoShape 27"/>
            <p:cNvSpPr>
              <a:spLocks noChangeArrowheads="1"/>
            </p:cNvSpPr>
            <p:nvPr/>
          </p:nvSpPr>
          <p:spPr bwMode="auto">
            <a:xfrm rot="10800000">
              <a:off x="6577" y="0"/>
              <a:ext cx="485" cy="548"/>
            </a:xfrm>
            <a:custGeom>
              <a:avLst/>
              <a:gdLst>
                <a:gd name="T0" fmla="*/ 411 w 21600"/>
                <a:gd name="T1" fmla="*/ 274 h 21600"/>
                <a:gd name="T2" fmla="*/ 243 w 21600"/>
                <a:gd name="T3" fmla="*/ 548 h 21600"/>
                <a:gd name="T4" fmla="*/ 74 w 21600"/>
                <a:gd name="T5" fmla="*/ 274 h 21600"/>
                <a:gd name="T6" fmla="*/ 24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77 w 21600"/>
                <a:gd name="T13" fmla="*/ 5085 h 21600"/>
                <a:gd name="T14" fmla="*/ 16523 w 21600"/>
                <a:gd name="T15" fmla="*/ 165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547" y="21600"/>
                  </a:lnTo>
                  <a:lnTo>
                    <a:pt x="1505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52" name="AutoShape 28"/>
            <p:cNvSpPr>
              <a:spLocks noChangeArrowheads="1"/>
            </p:cNvSpPr>
            <p:nvPr/>
          </p:nvSpPr>
          <p:spPr bwMode="auto">
            <a:xfrm rot="10800000">
              <a:off x="7263" y="0"/>
              <a:ext cx="485" cy="548"/>
            </a:xfrm>
            <a:custGeom>
              <a:avLst/>
              <a:gdLst>
                <a:gd name="T0" fmla="*/ 411 w 21600"/>
                <a:gd name="T1" fmla="*/ 274 h 21600"/>
                <a:gd name="T2" fmla="*/ 243 w 21600"/>
                <a:gd name="T3" fmla="*/ 548 h 21600"/>
                <a:gd name="T4" fmla="*/ 74 w 21600"/>
                <a:gd name="T5" fmla="*/ 274 h 21600"/>
                <a:gd name="T6" fmla="*/ 24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77 w 21600"/>
                <a:gd name="T13" fmla="*/ 5085 h 21600"/>
                <a:gd name="T14" fmla="*/ 16523 w 21600"/>
                <a:gd name="T15" fmla="*/ 165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547" y="21600"/>
                  </a:lnTo>
                  <a:lnTo>
                    <a:pt x="1505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53" name="AutoShape 29"/>
            <p:cNvSpPr>
              <a:spLocks noChangeArrowheads="1"/>
            </p:cNvSpPr>
            <p:nvPr/>
          </p:nvSpPr>
          <p:spPr bwMode="auto">
            <a:xfrm rot="10800000">
              <a:off x="7953" y="0"/>
              <a:ext cx="485" cy="548"/>
            </a:xfrm>
            <a:custGeom>
              <a:avLst/>
              <a:gdLst>
                <a:gd name="T0" fmla="*/ 411 w 21600"/>
                <a:gd name="T1" fmla="*/ 274 h 21600"/>
                <a:gd name="T2" fmla="*/ 243 w 21600"/>
                <a:gd name="T3" fmla="*/ 548 h 21600"/>
                <a:gd name="T4" fmla="*/ 74 w 21600"/>
                <a:gd name="T5" fmla="*/ 274 h 21600"/>
                <a:gd name="T6" fmla="*/ 24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77 w 21600"/>
                <a:gd name="T13" fmla="*/ 5085 h 21600"/>
                <a:gd name="T14" fmla="*/ 16523 w 21600"/>
                <a:gd name="T15" fmla="*/ 165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547" y="21600"/>
                  </a:lnTo>
                  <a:lnTo>
                    <a:pt x="1505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54" name="AutoShape 30"/>
            <p:cNvSpPr>
              <a:spLocks noChangeArrowheads="1"/>
            </p:cNvSpPr>
            <p:nvPr/>
          </p:nvSpPr>
          <p:spPr bwMode="auto">
            <a:xfrm rot="10800000">
              <a:off x="3058" y="0"/>
              <a:ext cx="485" cy="548"/>
            </a:xfrm>
            <a:custGeom>
              <a:avLst/>
              <a:gdLst>
                <a:gd name="T0" fmla="*/ 411 w 21600"/>
                <a:gd name="T1" fmla="*/ 274 h 21600"/>
                <a:gd name="T2" fmla="*/ 243 w 21600"/>
                <a:gd name="T3" fmla="*/ 548 h 21600"/>
                <a:gd name="T4" fmla="*/ 74 w 21600"/>
                <a:gd name="T5" fmla="*/ 274 h 21600"/>
                <a:gd name="T6" fmla="*/ 24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77 w 21600"/>
                <a:gd name="T13" fmla="*/ 5085 h 21600"/>
                <a:gd name="T14" fmla="*/ 16523 w 21600"/>
                <a:gd name="T15" fmla="*/ 165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547" y="21600"/>
                  </a:lnTo>
                  <a:lnTo>
                    <a:pt x="1505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55" name="AutoShape 31"/>
            <p:cNvSpPr>
              <a:spLocks noChangeArrowheads="1"/>
            </p:cNvSpPr>
            <p:nvPr/>
          </p:nvSpPr>
          <p:spPr bwMode="auto">
            <a:xfrm rot="10800000">
              <a:off x="3779" y="0"/>
              <a:ext cx="485" cy="548"/>
            </a:xfrm>
            <a:custGeom>
              <a:avLst/>
              <a:gdLst>
                <a:gd name="T0" fmla="*/ 411 w 21600"/>
                <a:gd name="T1" fmla="*/ 274 h 21600"/>
                <a:gd name="T2" fmla="*/ 243 w 21600"/>
                <a:gd name="T3" fmla="*/ 548 h 21600"/>
                <a:gd name="T4" fmla="*/ 74 w 21600"/>
                <a:gd name="T5" fmla="*/ 274 h 21600"/>
                <a:gd name="T6" fmla="*/ 24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77 w 21600"/>
                <a:gd name="T13" fmla="*/ 5085 h 21600"/>
                <a:gd name="T14" fmla="*/ 16523 w 21600"/>
                <a:gd name="T15" fmla="*/ 165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547" y="21600"/>
                  </a:lnTo>
                  <a:lnTo>
                    <a:pt x="1505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56" name="AutoShape 32"/>
            <p:cNvSpPr>
              <a:spLocks noChangeArrowheads="1"/>
            </p:cNvSpPr>
            <p:nvPr/>
          </p:nvSpPr>
          <p:spPr bwMode="auto">
            <a:xfrm rot="10800000">
              <a:off x="4465" y="0"/>
              <a:ext cx="485" cy="548"/>
            </a:xfrm>
            <a:custGeom>
              <a:avLst/>
              <a:gdLst>
                <a:gd name="T0" fmla="*/ 411 w 21600"/>
                <a:gd name="T1" fmla="*/ 274 h 21600"/>
                <a:gd name="T2" fmla="*/ 243 w 21600"/>
                <a:gd name="T3" fmla="*/ 548 h 21600"/>
                <a:gd name="T4" fmla="*/ 74 w 21600"/>
                <a:gd name="T5" fmla="*/ 274 h 21600"/>
                <a:gd name="T6" fmla="*/ 24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77 w 21600"/>
                <a:gd name="T13" fmla="*/ 5085 h 21600"/>
                <a:gd name="T14" fmla="*/ 16523 w 21600"/>
                <a:gd name="T15" fmla="*/ 165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547" y="21600"/>
                  </a:lnTo>
                  <a:lnTo>
                    <a:pt x="1505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57" name="AutoShape 33"/>
            <p:cNvSpPr>
              <a:spLocks noChangeArrowheads="1"/>
            </p:cNvSpPr>
            <p:nvPr/>
          </p:nvSpPr>
          <p:spPr bwMode="auto">
            <a:xfrm rot="10800000">
              <a:off x="5155" y="0"/>
              <a:ext cx="485" cy="548"/>
            </a:xfrm>
            <a:custGeom>
              <a:avLst/>
              <a:gdLst>
                <a:gd name="T0" fmla="*/ 411 w 21600"/>
                <a:gd name="T1" fmla="*/ 274 h 21600"/>
                <a:gd name="T2" fmla="*/ 243 w 21600"/>
                <a:gd name="T3" fmla="*/ 548 h 21600"/>
                <a:gd name="T4" fmla="*/ 74 w 21600"/>
                <a:gd name="T5" fmla="*/ 274 h 21600"/>
                <a:gd name="T6" fmla="*/ 24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77 w 21600"/>
                <a:gd name="T13" fmla="*/ 5085 h 21600"/>
                <a:gd name="T14" fmla="*/ 16523 w 21600"/>
                <a:gd name="T15" fmla="*/ 165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547" y="21600"/>
                  </a:lnTo>
                  <a:lnTo>
                    <a:pt x="1505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58" name="AutoShape 34"/>
            <p:cNvSpPr>
              <a:spLocks noChangeArrowheads="1"/>
            </p:cNvSpPr>
            <p:nvPr/>
          </p:nvSpPr>
          <p:spPr bwMode="auto">
            <a:xfrm rot="10800000">
              <a:off x="216" y="0"/>
              <a:ext cx="485" cy="548"/>
            </a:xfrm>
            <a:custGeom>
              <a:avLst/>
              <a:gdLst>
                <a:gd name="T0" fmla="*/ 411 w 21600"/>
                <a:gd name="T1" fmla="*/ 274 h 21600"/>
                <a:gd name="T2" fmla="*/ 243 w 21600"/>
                <a:gd name="T3" fmla="*/ 548 h 21600"/>
                <a:gd name="T4" fmla="*/ 74 w 21600"/>
                <a:gd name="T5" fmla="*/ 274 h 21600"/>
                <a:gd name="T6" fmla="*/ 24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77 w 21600"/>
                <a:gd name="T13" fmla="*/ 5085 h 21600"/>
                <a:gd name="T14" fmla="*/ 16523 w 21600"/>
                <a:gd name="T15" fmla="*/ 165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547" y="21600"/>
                  </a:lnTo>
                  <a:lnTo>
                    <a:pt x="1505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59" name="AutoShape 35"/>
            <p:cNvSpPr>
              <a:spLocks noChangeArrowheads="1"/>
            </p:cNvSpPr>
            <p:nvPr/>
          </p:nvSpPr>
          <p:spPr bwMode="auto">
            <a:xfrm rot="10800000">
              <a:off x="937" y="0"/>
              <a:ext cx="485" cy="548"/>
            </a:xfrm>
            <a:custGeom>
              <a:avLst/>
              <a:gdLst>
                <a:gd name="T0" fmla="*/ 411 w 21600"/>
                <a:gd name="T1" fmla="*/ 274 h 21600"/>
                <a:gd name="T2" fmla="*/ 243 w 21600"/>
                <a:gd name="T3" fmla="*/ 548 h 21600"/>
                <a:gd name="T4" fmla="*/ 74 w 21600"/>
                <a:gd name="T5" fmla="*/ 274 h 21600"/>
                <a:gd name="T6" fmla="*/ 24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77 w 21600"/>
                <a:gd name="T13" fmla="*/ 5085 h 21600"/>
                <a:gd name="T14" fmla="*/ 16523 w 21600"/>
                <a:gd name="T15" fmla="*/ 165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547" y="21600"/>
                  </a:lnTo>
                  <a:lnTo>
                    <a:pt x="1505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60" name="AutoShape 36"/>
            <p:cNvSpPr>
              <a:spLocks noChangeArrowheads="1"/>
            </p:cNvSpPr>
            <p:nvPr/>
          </p:nvSpPr>
          <p:spPr bwMode="auto">
            <a:xfrm rot="10800000">
              <a:off x="1623" y="0"/>
              <a:ext cx="485" cy="548"/>
            </a:xfrm>
            <a:custGeom>
              <a:avLst/>
              <a:gdLst>
                <a:gd name="T0" fmla="*/ 411 w 21600"/>
                <a:gd name="T1" fmla="*/ 274 h 21600"/>
                <a:gd name="T2" fmla="*/ 243 w 21600"/>
                <a:gd name="T3" fmla="*/ 548 h 21600"/>
                <a:gd name="T4" fmla="*/ 74 w 21600"/>
                <a:gd name="T5" fmla="*/ 274 h 21600"/>
                <a:gd name="T6" fmla="*/ 24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77 w 21600"/>
                <a:gd name="T13" fmla="*/ 5085 h 21600"/>
                <a:gd name="T14" fmla="*/ 16523 w 21600"/>
                <a:gd name="T15" fmla="*/ 165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547" y="21600"/>
                  </a:lnTo>
                  <a:lnTo>
                    <a:pt x="1505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61" name="AutoShape 37"/>
            <p:cNvSpPr>
              <a:spLocks noChangeArrowheads="1"/>
            </p:cNvSpPr>
            <p:nvPr/>
          </p:nvSpPr>
          <p:spPr bwMode="auto">
            <a:xfrm rot="10800000">
              <a:off x="2313" y="0"/>
              <a:ext cx="485" cy="548"/>
            </a:xfrm>
            <a:custGeom>
              <a:avLst/>
              <a:gdLst>
                <a:gd name="T0" fmla="*/ 411 w 21600"/>
                <a:gd name="T1" fmla="*/ 274 h 21600"/>
                <a:gd name="T2" fmla="*/ 243 w 21600"/>
                <a:gd name="T3" fmla="*/ 548 h 21600"/>
                <a:gd name="T4" fmla="*/ 74 w 21600"/>
                <a:gd name="T5" fmla="*/ 274 h 21600"/>
                <a:gd name="T6" fmla="*/ 24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77 w 21600"/>
                <a:gd name="T13" fmla="*/ 5085 h 21600"/>
                <a:gd name="T14" fmla="*/ 16523 w 21600"/>
                <a:gd name="T15" fmla="*/ 165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547" y="21600"/>
                  </a:lnTo>
                  <a:lnTo>
                    <a:pt x="1505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ransition spd="med" advTm="388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149640">
                                      <p:cBhvr>
                                        <p:cTn id="31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120000">
                                      <p:cBhvr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119640">
                                      <p:cBhvr>
                                        <p:cTn id="3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3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bldLvl="0" autoUpdateAnimBg="0"/>
      <p:bldP spid="19472" grpId="0" bldLvl="0" autoUpdateAnimBg="0"/>
      <p:bldP spid="19473" grpId="0" bldLvl="0" autoUpdateAnimBg="0"/>
      <p:bldP spid="19474" grpId="0" bldLvl="0" autoUpdateAnimBg="0"/>
      <p:bldP spid="19475" grpId="0" bldLvl="0" autoUpdateAnimBg="0"/>
      <p:bldP spid="19476" grpId="0" bldLvl="0" autoUpdateAnimBg="0"/>
      <p:bldP spid="19477" grpId="0" bldLvl="0" autoUpdateAnimBg="0"/>
      <p:bldP spid="19478" grpId="0" bldLvl="0" autoUpdateAnimBg="0"/>
      <p:bldP spid="19479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28650" y="295275"/>
            <a:ext cx="3854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b="1">
                <a:solidFill>
                  <a:srgbClr val="1E223F"/>
                </a:solidFill>
                <a:ea typeface="微软雅黑" panose="020B0503020204020204" pitchFamily="34" charset="-122"/>
              </a:rPr>
              <a:t>单击此处添加标题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1852613" y="1482725"/>
            <a:ext cx="8485187" cy="1079500"/>
            <a:chOff x="0" y="0"/>
            <a:chExt cx="13365" cy="1700"/>
          </a:xfrm>
        </p:grpSpPr>
        <p:sp>
          <p:nvSpPr>
            <p:cNvPr id="19478" name="Rectangle 5"/>
            <p:cNvSpPr>
              <a:spLocks noChangeArrowheads="1"/>
            </p:cNvSpPr>
            <p:nvPr/>
          </p:nvSpPr>
          <p:spPr bwMode="auto">
            <a:xfrm rot="-660000">
              <a:off x="0" y="870"/>
              <a:ext cx="4894" cy="797"/>
            </a:xfrm>
            <a:prstGeom prst="rect">
              <a:avLst/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9479" name="Rectangle 6"/>
            <p:cNvSpPr>
              <a:spLocks noChangeArrowheads="1"/>
            </p:cNvSpPr>
            <p:nvPr/>
          </p:nvSpPr>
          <p:spPr bwMode="auto">
            <a:xfrm rot="-660000">
              <a:off x="4189" y="853"/>
              <a:ext cx="4894" cy="797"/>
            </a:xfrm>
            <a:prstGeom prst="rect">
              <a:avLst/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9480" name="Rectangle 7"/>
            <p:cNvSpPr>
              <a:spLocks noChangeArrowheads="1"/>
            </p:cNvSpPr>
            <p:nvPr/>
          </p:nvSpPr>
          <p:spPr bwMode="auto">
            <a:xfrm rot="-660000">
              <a:off x="8372" y="903"/>
              <a:ext cx="4076" cy="797"/>
            </a:xfrm>
            <a:prstGeom prst="rect">
              <a:avLst/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9481" name="AutoShape 8"/>
            <p:cNvSpPr>
              <a:spLocks noChangeArrowheads="1"/>
            </p:cNvSpPr>
            <p:nvPr/>
          </p:nvSpPr>
          <p:spPr bwMode="auto">
            <a:xfrm rot="4740000">
              <a:off x="12041" y="333"/>
              <a:ext cx="1657" cy="991"/>
            </a:xfrm>
            <a:prstGeom prst="triangle">
              <a:avLst>
                <a:gd name="adj" fmla="val 50000"/>
              </a:avLst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20489" name="任意多边形 1639"/>
          <p:cNvSpPr>
            <a:spLocks/>
          </p:cNvSpPr>
          <p:nvPr/>
        </p:nvSpPr>
        <p:spPr bwMode="auto">
          <a:xfrm>
            <a:off x="2087563" y="2438400"/>
            <a:ext cx="2432050" cy="3168650"/>
          </a:xfrm>
          <a:custGeom>
            <a:avLst/>
            <a:gdLst>
              <a:gd name="T0" fmla="*/ 6305 w 21600"/>
              <a:gd name="T1" fmla="*/ 459748 h 21600"/>
              <a:gd name="T2" fmla="*/ 2331052 w 21600"/>
              <a:gd name="T3" fmla="*/ 0 h 21600"/>
              <a:gd name="T4" fmla="*/ 2432050 w 21600"/>
              <a:gd name="T5" fmla="*/ 567130 h 21600"/>
              <a:gd name="T6" fmla="*/ 2424957 w 21600"/>
              <a:gd name="T7" fmla="*/ 3168650 h 21600"/>
              <a:gd name="T8" fmla="*/ 0 w 21600"/>
              <a:gd name="T9" fmla="*/ 3168650 h 21600"/>
              <a:gd name="T10" fmla="*/ 6305 w 21600"/>
              <a:gd name="T11" fmla="*/ 45974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56" y="3134"/>
                </a:moveTo>
                <a:lnTo>
                  <a:pt x="20703" y="0"/>
                </a:lnTo>
                <a:lnTo>
                  <a:pt x="21600" y="3866"/>
                </a:lnTo>
                <a:lnTo>
                  <a:pt x="21537" y="21600"/>
                </a:lnTo>
                <a:lnTo>
                  <a:pt x="0" y="21600"/>
                </a:lnTo>
                <a:lnTo>
                  <a:pt x="56" y="3134"/>
                </a:lnTo>
                <a:close/>
              </a:path>
            </a:pathLst>
          </a:custGeom>
          <a:gradFill rotWithShape="0">
            <a:gsLst>
              <a:gs pos="0">
                <a:srgbClr val="1E2241"/>
              </a:gs>
              <a:gs pos="100000">
                <a:srgbClr val="F2F2F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4624388" y="2917825"/>
            <a:ext cx="1587" cy="2689225"/>
          </a:xfrm>
          <a:prstGeom prst="line">
            <a:avLst/>
          </a:prstGeom>
          <a:noFill/>
          <a:ln w="19050">
            <a:solidFill>
              <a:srgbClr val="9D9DA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7265988" y="2917825"/>
            <a:ext cx="0" cy="2689225"/>
          </a:xfrm>
          <a:prstGeom prst="line">
            <a:avLst/>
          </a:prstGeom>
          <a:noFill/>
          <a:ln w="19050">
            <a:solidFill>
              <a:srgbClr val="9D9DA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206625" y="3079750"/>
            <a:ext cx="22098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单击此处添加文本</a:t>
            </a:r>
          </a:p>
        </p:txBody>
      </p:sp>
      <p:grpSp>
        <p:nvGrpSpPr>
          <p:cNvPr id="20493" name="Group 13"/>
          <p:cNvGrpSpPr>
            <a:grpSpLocks/>
          </p:cNvGrpSpPr>
          <p:nvPr/>
        </p:nvGrpSpPr>
        <p:grpSpPr bwMode="auto">
          <a:xfrm>
            <a:off x="2190750" y="4833938"/>
            <a:ext cx="2225675" cy="402273"/>
            <a:chOff x="0" y="0"/>
            <a:chExt cx="3505" cy="633"/>
          </a:xfrm>
        </p:grpSpPr>
        <p:sp>
          <p:nvSpPr>
            <p:cNvPr id="19476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3480" cy="63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9477" name="Text Box 15"/>
            <p:cNvSpPr txBox="1">
              <a:spLocks noChangeArrowheads="1"/>
            </p:cNvSpPr>
            <p:nvPr/>
          </p:nvSpPr>
          <p:spPr bwMode="auto">
            <a:xfrm>
              <a:off x="102" y="27"/>
              <a:ext cx="340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</a:t>
              </a:r>
              <a:r>
                <a:rPr lang="zh-CN" altLang="en-US" b="1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标题</a:t>
              </a:r>
              <a:endParaRPr lang="zh-CN" altLang="en-US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0496" name="任意多边形 1639"/>
          <p:cNvSpPr>
            <a:spLocks/>
          </p:cNvSpPr>
          <p:nvPr/>
        </p:nvSpPr>
        <p:spPr bwMode="auto">
          <a:xfrm>
            <a:off x="4733925" y="2438400"/>
            <a:ext cx="2432050" cy="3168650"/>
          </a:xfrm>
          <a:custGeom>
            <a:avLst/>
            <a:gdLst>
              <a:gd name="T0" fmla="*/ 6305 w 21600"/>
              <a:gd name="T1" fmla="*/ 459748 h 21600"/>
              <a:gd name="T2" fmla="*/ 2331052 w 21600"/>
              <a:gd name="T3" fmla="*/ 0 h 21600"/>
              <a:gd name="T4" fmla="*/ 2432050 w 21600"/>
              <a:gd name="T5" fmla="*/ 567130 h 21600"/>
              <a:gd name="T6" fmla="*/ 2424957 w 21600"/>
              <a:gd name="T7" fmla="*/ 3168650 h 21600"/>
              <a:gd name="T8" fmla="*/ 0 w 21600"/>
              <a:gd name="T9" fmla="*/ 3168650 h 21600"/>
              <a:gd name="T10" fmla="*/ 6305 w 21600"/>
              <a:gd name="T11" fmla="*/ 45974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56" y="3134"/>
                </a:moveTo>
                <a:lnTo>
                  <a:pt x="20703" y="0"/>
                </a:lnTo>
                <a:lnTo>
                  <a:pt x="21600" y="3866"/>
                </a:lnTo>
                <a:lnTo>
                  <a:pt x="21537" y="21600"/>
                </a:lnTo>
                <a:lnTo>
                  <a:pt x="0" y="21600"/>
                </a:lnTo>
                <a:lnTo>
                  <a:pt x="56" y="3134"/>
                </a:lnTo>
                <a:close/>
              </a:path>
            </a:pathLst>
          </a:custGeom>
          <a:gradFill rotWithShape="0">
            <a:gsLst>
              <a:gs pos="0">
                <a:srgbClr val="1E2241"/>
              </a:gs>
              <a:gs pos="100000">
                <a:srgbClr val="F2F2F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4854575" y="3078163"/>
            <a:ext cx="2209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单击此处添加文本</a:t>
            </a:r>
          </a:p>
        </p:txBody>
      </p:sp>
      <p:grpSp>
        <p:nvGrpSpPr>
          <p:cNvPr id="20498" name="Group 18"/>
          <p:cNvGrpSpPr>
            <a:grpSpLocks/>
          </p:cNvGrpSpPr>
          <p:nvPr/>
        </p:nvGrpSpPr>
        <p:grpSpPr bwMode="auto">
          <a:xfrm>
            <a:off x="4837113" y="4832350"/>
            <a:ext cx="2209800" cy="402274"/>
            <a:chOff x="0" y="0"/>
            <a:chExt cx="3480" cy="633"/>
          </a:xfrm>
        </p:grpSpPr>
        <p:sp>
          <p:nvSpPr>
            <p:cNvPr id="19474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3480" cy="63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9475" name="Text Box 20"/>
            <p:cNvSpPr txBox="1">
              <a:spLocks noChangeArrowheads="1"/>
            </p:cNvSpPr>
            <p:nvPr/>
          </p:nvSpPr>
          <p:spPr bwMode="auto">
            <a:xfrm>
              <a:off x="51" y="50"/>
              <a:ext cx="3403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sp>
        <p:nvSpPr>
          <p:cNvPr id="20501" name="任意多边形 1639"/>
          <p:cNvSpPr>
            <a:spLocks/>
          </p:cNvSpPr>
          <p:nvPr/>
        </p:nvSpPr>
        <p:spPr bwMode="auto">
          <a:xfrm>
            <a:off x="7381875" y="2438400"/>
            <a:ext cx="2432050" cy="3168650"/>
          </a:xfrm>
          <a:custGeom>
            <a:avLst/>
            <a:gdLst>
              <a:gd name="T0" fmla="*/ 6305 w 21600"/>
              <a:gd name="T1" fmla="*/ 459748 h 21600"/>
              <a:gd name="T2" fmla="*/ 2331052 w 21600"/>
              <a:gd name="T3" fmla="*/ 0 h 21600"/>
              <a:gd name="T4" fmla="*/ 2432050 w 21600"/>
              <a:gd name="T5" fmla="*/ 567130 h 21600"/>
              <a:gd name="T6" fmla="*/ 2424957 w 21600"/>
              <a:gd name="T7" fmla="*/ 3168650 h 21600"/>
              <a:gd name="T8" fmla="*/ 0 w 21600"/>
              <a:gd name="T9" fmla="*/ 3168650 h 21600"/>
              <a:gd name="T10" fmla="*/ 6305 w 21600"/>
              <a:gd name="T11" fmla="*/ 45974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56" y="3134"/>
                </a:moveTo>
                <a:lnTo>
                  <a:pt x="20703" y="0"/>
                </a:lnTo>
                <a:lnTo>
                  <a:pt x="21600" y="3866"/>
                </a:lnTo>
                <a:lnTo>
                  <a:pt x="21537" y="21600"/>
                </a:lnTo>
                <a:lnTo>
                  <a:pt x="0" y="21600"/>
                </a:lnTo>
                <a:lnTo>
                  <a:pt x="56" y="3134"/>
                </a:lnTo>
                <a:close/>
              </a:path>
            </a:pathLst>
          </a:custGeom>
          <a:gradFill rotWithShape="0">
            <a:gsLst>
              <a:gs pos="0">
                <a:srgbClr val="1E2241"/>
              </a:gs>
              <a:gs pos="100000">
                <a:srgbClr val="F2F2F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7500938" y="3078163"/>
            <a:ext cx="2209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单击此处添加文本</a:t>
            </a:r>
          </a:p>
        </p:txBody>
      </p:sp>
      <p:grpSp>
        <p:nvGrpSpPr>
          <p:cNvPr id="20503" name="Group 23"/>
          <p:cNvGrpSpPr>
            <a:grpSpLocks/>
          </p:cNvGrpSpPr>
          <p:nvPr/>
        </p:nvGrpSpPr>
        <p:grpSpPr bwMode="auto">
          <a:xfrm>
            <a:off x="7485063" y="4832350"/>
            <a:ext cx="2225675" cy="402274"/>
            <a:chOff x="0" y="0"/>
            <a:chExt cx="3505" cy="633"/>
          </a:xfrm>
        </p:grpSpPr>
        <p:sp>
          <p:nvSpPr>
            <p:cNvPr id="19472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3480" cy="63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9473" name="Text Box 25"/>
            <p:cNvSpPr txBox="1">
              <a:spLocks noChangeArrowheads="1"/>
            </p:cNvSpPr>
            <p:nvPr/>
          </p:nvSpPr>
          <p:spPr bwMode="auto">
            <a:xfrm>
              <a:off x="102" y="27"/>
              <a:ext cx="3403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</p:spTree>
    <p:custDataLst>
      <p:tags r:id="rId1"/>
    </p:custDataLst>
  </p:cSld>
  <p:clrMapOvr>
    <a:masterClrMapping/>
  </p:clrMapOvr>
  <p:transition spd="med" advTm="40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bldLvl="0" autoUpdateAnimBg="0"/>
      <p:bldP spid="20489" grpId="0" animBg="1"/>
      <p:bldP spid="20490" grpId="0" animBg="1"/>
      <p:bldP spid="20491" grpId="0" animBg="1"/>
      <p:bldP spid="20492" grpId="0" bldLvl="0" autoUpdateAnimBg="0"/>
      <p:bldP spid="20496" grpId="0" animBg="1"/>
      <p:bldP spid="20497" grpId="0" bldLvl="0" autoUpdateAnimBg="0"/>
      <p:bldP spid="20501" grpId="0" animBg="1"/>
      <p:bldP spid="20502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243138" y="5114925"/>
            <a:ext cx="7300912" cy="1154113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F2F2F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28650" y="295275"/>
            <a:ext cx="3854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b="1">
                <a:solidFill>
                  <a:srgbClr val="1E223F"/>
                </a:solidFill>
                <a:ea typeface="微软雅黑" panose="020B0503020204020204" pitchFamily="34" charset="-122"/>
              </a:rPr>
              <a:t>单击此处添加标题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2243138" y="2260600"/>
            <a:ext cx="7689850" cy="2609850"/>
            <a:chOff x="0" y="0"/>
            <a:chExt cx="12110" cy="4109"/>
          </a:xfrm>
        </p:grpSpPr>
        <p:sp>
          <p:nvSpPr>
            <p:cNvPr id="20524" name="Oval 6"/>
            <p:cNvSpPr>
              <a:spLocks noChangeArrowheads="1"/>
            </p:cNvSpPr>
            <p:nvPr/>
          </p:nvSpPr>
          <p:spPr bwMode="auto">
            <a:xfrm>
              <a:off x="5794" y="1347"/>
              <a:ext cx="2762" cy="2762"/>
            </a:xfrm>
            <a:prstGeom prst="ellipse">
              <a:avLst/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25" name="Oval 7"/>
            <p:cNvSpPr>
              <a:spLocks noChangeArrowheads="1"/>
            </p:cNvSpPr>
            <p:nvPr/>
          </p:nvSpPr>
          <p:spPr bwMode="auto">
            <a:xfrm>
              <a:off x="8736" y="1347"/>
              <a:ext cx="2762" cy="2762"/>
            </a:xfrm>
            <a:prstGeom prst="ellipse">
              <a:avLst/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26" name="Oval 8"/>
            <p:cNvSpPr>
              <a:spLocks noChangeArrowheads="1"/>
            </p:cNvSpPr>
            <p:nvPr/>
          </p:nvSpPr>
          <p:spPr bwMode="auto">
            <a:xfrm rot="2400000">
              <a:off x="0" y="0"/>
              <a:ext cx="2762" cy="276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27" name="Rectangle 9"/>
            <p:cNvSpPr>
              <a:spLocks noChangeArrowheads="1"/>
            </p:cNvSpPr>
            <p:nvPr/>
          </p:nvSpPr>
          <p:spPr bwMode="auto">
            <a:xfrm rot="1740000">
              <a:off x="1735" y="1233"/>
              <a:ext cx="2211" cy="19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28" name="Oval 10"/>
            <p:cNvSpPr>
              <a:spLocks noChangeArrowheads="1"/>
            </p:cNvSpPr>
            <p:nvPr/>
          </p:nvSpPr>
          <p:spPr bwMode="auto">
            <a:xfrm>
              <a:off x="2834" y="1347"/>
              <a:ext cx="2762" cy="2762"/>
            </a:xfrm>
            <a:prstGeom prst="ellipse">
              <a:avLst/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29" name="Rectangle 11"/>
            <p:cNvSpPr>
              <a:spLocks noChangeArrowheads="1"/>
            </p:cNvSpPr>
            <p:nvPr/>
          </p:nvSpPr>
          <p:spPr bwMode="auto">
            <a:xfrm>
              <a:off x="4964" y="1762"/>
              <a:ext cx="2211" cy="1921"/>
            </a:xfrm>
            <a:prstGeom prst="rect">
              <a:avLst/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30" name="Rectangle 12"/>
            <p:cNvSpPr>
              <a:spLocks noChangeArrowheads="1"/>
            </p:cNvSpPr>
            <p:nvPr/>
          </p:nvSpPr>
          <p:spPr bwMode="auto">
            <a:xfrm>
              <a:off x="7836" y="1762"/>
              <a:ext cx="2211" cy="1921"/>
            </a:xfrm>
            <a:prstGeom prst="rect">
              <a:avLst/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31" name="Rectangle 13"/>
            <p:cNvSpPr>
              <a:spLocks noChangeArrowheads="1"/>
            </p:cNvSpPr>
            <p:nvPr/>
          </p:nvSpPr>
          <p:spPr bwMode="auto">
            <a:xfrm>
              <a:off x="9280" y="1762"/>
              <a:ext cx="2211" cy="1921"/>
            </a:xfrm>
            <a:prstGeom prst="rect">
              <a:avLst/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32" name="AutoShape 14"/>
            <p:cNvSpPr>
              <a:spLocks noChangeArrowheads="1"/>
            </p:cNvSpPr>
            <p:nvPr/>
          </p:nvSpPr>
          <p:spPr bwMode="auto">
            <a:xfrm rot="5400000">
              <a:off x="10489" y="2386"/>
              <a:ext cx="2601" cy="633"/>
            </a:xfrm>
            <a:prstGeom prst="triangle">
              <a:avLst>
                <a:gd name="adj" fmla="val 50000"/>
              </a:avLst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1519" name="Group 15"/>
          <p:cNvGrpSpPr>
            <a:grpSpLocks/>
          </p:cNvGrpSpPr>
          <p:nvPr/>
        </p:nvGrpSpPr>
        <p:grpSpPr bwMode="auto">
          <a:xfrm>
            <a:off x="2513013" y="2532063"/>
            <a:ext cx="1209675" cy="1208087"/>
            <a:chOff x="0" y="0"/>
            <a:chExt cx="1904" cy="1904"/>
          </a:xfrm>
        </p:grpSpPr>
        <p:sp>
          <p:nvSpPr>
            <p:cNvPr id="20522" name="Oval 16"/>
            <p:cNvSpPr>
              <a:spLocks noChangeArrowheads="1"/>
            </p:cNvSpPr>
            <p:nvPr/>
          </p:nvSpPr>
          <p:spPr bwMode="auto">
            <a:xfrm>
              <a:off x="0" y="0"/>
              <a:ext cx="1904" cy="1904"/>
            </a:xfrm>
            <a:prstGeom prst="ellipse">
              <a:avLst/>
            </a:prstGeom>
            <a:gradFill rotWithShape="0">
              <a:gsLst>
                <a:gs pos="0">
                  <a:srgbClr val="F2F2F2"/>
                </a:gs>
                <a:gs pos="100000">
                  <a:srgbClr val="C2C2C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23" name="Text Box 17"/>
            <p:cNvSpPr txBox="1">
              <a:spLocks noChangeArrowheads="1"/>
            </p:cNvSpPr>
            <p:nvPr/>
          </p:nvSpPr>
          <p:spPr bwMode="auto">
            <a:xfrm>
              <a:off x="352" y="404"/>
              <a:ext cx="1164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2000" b="1">
                  <a:solidFill>
                    <a:srgbClr val="1E2241"/>
                  </a:solidFill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grpSp>
        <p:nvGrpSpPr>
          <p:cNvPr id="21522" name="Group 18"/>
          <p:cNvGrpSpPr>
            <a:grpSpLocks/>
          </p:cNvGrpSpPr>
          <p:nvPr/>
        </p:nvGrpSpPr>
        <p:grpSpPr bwMode="auto">
          <a:xfrm>
            <a:off x="4302125" y="3394075"/>
            <a:ext cx="1208088" cy="1209675"/>
            <a:chOff x="0" y="0"/>
            <a:chExt cx="1904" cy="1904"/>
          </a:xfrm>
        </p:grpSpPr>
        <p:sp>
          <p:nvSpPr>
            <p:cNvPr id="20520" name="Oval 19"/>
            <p:cNvSpPr>
              <a:spLocks noChangeArrowheads="1"/>
            </p:cNvSpPr>
            <p:nvPr/>
          </p:nvSpPr>
          <p:spPr bwMode="auto">
            <a:xfrm>
              <a:off x="0" y="0"/>
              <a:ext cx="1904" cy="1904"/>
            </a:xfrm>
            <a:prstGeom prst="ellipse">
              <a:avLst/>
            </a:prstGeom>
            <a:gradFill rotWithShape="0">
              <a:gsLst>
                <a:gs pos="0">
                  <a:srgbClr val="F2F2F2"/>
                </a:gs>
                <a:gs pos="100000">
                  <a:srgbClr val="C2C2C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21" name="Text Box 20"/>
            <p:cNvSpPr txBox="1">
              <a:spLocks noChangeArrowheads="1"/>
            </p:cNvSpPr>
            <p:nvPr/>
          </p:nvSpPr>
          <p:spPr bwMode="auto">
            <a:xfrm>
              <a:off x="358" y="408"/>
              <a:ext cx="1164" cy="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2000" b="1">
                  <a:solidFill>
                    <a:srgbClr val="1E2241"/>
                  </a:solidFill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grpSp>
        <p:nvGrpSpPr>
          <p:cNvPr id="21525" name="Group 21"/>
          <p:cNvGrpSpPr>
            <a:grpSpLocks/>
          </p:cNvGrpSpPr>
          <p:nvPr/>
        </p:nvGrpSpPr>
        <p:grpSpPr bwMode="auto">
          <a:xfrm>
            <a:off x="8061325" y="3394075"/>
            <a:ext cx="1209675" cy="1209675"/>
            <a:chOff x="0" y="0"/>
            <a:chExt cx="1904" cy="1904"/>
          </a:xfrm>
        </p:grpSpPr>
        <p:sp>
          <p:nvSpPr>
            <p:cNvPr id="20518" name="Oval 22"/>
            <p:cNvSpPr>
              <a:spLocks noChangeArrowheads="1"/>
            </p:cNvSpPr>
            <p:nvPr/>
          </p:nvSpPr>
          <p:spPr bwMode="auto">
            <a:xfrm>
              <a:off x="0" y="0"/>
              <a:ext cx="1904" cy="1904"/>
            </a:xfrm>
            <a:prstGeom prst="ellipse">
              <a:avLst/>
            </a:prstGeom>
            <a:gradFill rotWithShape="0">
              <a:gsLst>
                <a:gs pos="0">
                  <a:srgbClr val="F2F2F2"/>
                </a:gs>
                <a:gs pos="100000">
                  <a:srgbClr val="C2C2C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19" name="Text Box 23"/>
            <p:cNvSpPr txBox="1">
              <a:spLocks noChangeArrowheads="1"/>
            </p:cNvSpPr>
            <p:nvPr/>
          </p:nvSpPr>
          <p:spPr bwMode="auto">
            <a:xfrm>
              <a:off x="360" y="408"/>
              <a:ext cx="1164" cy="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2000" b="1">
                  <a:solidFill>
                    <a:srgbClr val="1E2241"/>
                  </a:solidFill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sp>
        <p:nvSpPr>
          <p:cNvPr id="21528" name="箭头 1729"/>
          <p:cNvSpPr>
            <a:spLocks noChangeShapeType="1"/>
          </p:cNvSpPr>
          <p:nvPr/>
        </p:nvSpPr>
        <p:spPr bwMode="auto">
          <a:xfrm>
            <a:off x="3736975" y="3478213"/>
            <a:ext cx="485775" cy="2809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9" name="箭头 1729"/>
          <p:cNvSpPr>
            <a:spLocks noChangeShapeType="1"/>
          </p:cNvSpPr>
          <p:nvPr/>
        </p:nvSpPr>
        <p:spPr bwMode="auto">
          <a:xfrm>
            <a:off x="5584825" y="4024313"/>
            <a:ext cx="5365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0" name="箭头 1729"/>
          <p:cNvSpPr>
            <a:spLocks noChangeShapeType="1"/>
          </p:cNvSpPr>
          <p:nvPr/>
        </p:nvSpPr>
        <p:spPr bwMode="auto">
          <a:xfrm>
            <a:off x="7473950" y="4022725"/>
            <a:ext cx="5365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1531" name="Group 27"/>
          <p:cNvGrpSpPr>
            <a:grpSpLocks/>
          </p:cNvGrpSpPr>
          <p:nvPr/>
        </p:nvGrpSpPr>
        <p:grpSpPr bwMode="auto">
          <a:xfrm>
            <a:off x="5815013" y="3994150"/>
            <a:ext cx="71437" cy="2349500"/>
            <a:chOff x="0" y="0"/>
            <a:chExt cx="113" cy="3702"/>
          </a:xfrm>
        </p:grpSpPr>
        <p:cxnSp>
          <p:nvCxnSpPr>
            <p:cNvPr id="20515" name="AutoShape 28"/>
            <p:cNvCxnSpPr>
              <a:cxnSpLocks noChangeShapeType="1"/>
            </p:cNvCxnSpPr>
            <p:nvPr/>
          </p:nvCxnSpPr>
          <p:spPr bwMode="auto">
            <a:xfrm rot="5400000">
              <a:off x="-1753" y="1885"/>
              <a:ext cx="3617" cy="0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516" name="Oval 29"/>
            <p:cNvSpPr>
              <a:spLocks noChangeArrowheads="1"/>
            </p:cNvSpPr>
            <p:nvPr/>
          </p:nvSpPr>
          <p:spPr bwMode="auto">
            <a:xfrm rot="5400000" flipH="1" flipV="1">
              <a:off x="0" y="0"/>
              <a:ext cx="113" cy="113"/>
            </a:xfrm>
            <a:prstGeom prst="ellipse">
              <a:avLst/>
            </a:prstGeom>
            <a:solidFill>
              <a:srgbClr val="F9B60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17" name="Oval 30"/>
            <p:cNvSpPr>
              <a:spLocks noChangeArrowheads="1"/>
            </p:cNvSpPr>
            <p:nvPr/>
          </p:nvSpPr>
          <p:spPr bwMode="auto">
            <a:xfrm rot="5400000" flipH="1" flipV="1">
              <a:off x="0" y="3585"/>
              <a:ext cx="113" cy="113"/>
            </a:xfrm>
            <a:prstGeom prst="ellipse">
              <a:avLst/>
            </a:prstGeom>
            <a:solidFill>
              <a:srgbClr val="F9B60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1535" name="Group 31"/>
          <p:cNvGrpSpPr>
            <a:grpSpLocks/>
          </p:cNvGrpSpPr>
          <p:nvPr/>
        </p:nvGrpSpPr>
        <p:grpSpPr bwMode="auto">
          <a:xfrm>
            <a:off x="7675563" y="3994150"/>
            <a:ext cx="71437" cy="2352675"/>
            <a:chOff x="0" y="0"/>
            <a:chExt cx="112" cy="3705"/>
          </a:xfrm>
        </p:grpSpPr>
        <p:cxnSp>
          <p:nvCxnSpPr>
            <p:cNvPr id="20512" name="AutoShape 32"/>
            <p:cNvCxnSpPr>
              <a:cxnSpLocks noChangeShapeType="1"/>
            </p:cNvCxnSpPr>
            <p:nvPr/>
          </p:nvCxnSpPr>
          <p:spPr bwMode="auto">
            <a:xfrm rot="5400000">
              <a:off x="-1757" y="1885"/>
              <a:ext cx="3617" cy="0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513" name="Oval 33"/>
            <p:cNvSpPr>
              <a:spLocks noChangeArrowheads="1"/>
            </p:cNvSpPr>
            <p:nvPr/>
          </p:nvSpPr>
          <p:spPr bwMode="auto">
            <a:xfrm rot="5400000" flipH="1" flipV="1">
              <a:off x="0" y="0"/>
              <a:ext cx="113" cy="113"/>
            </a:xfrm>
            <a:prstGeom prst="ellipse">
              <a:avLst/>
            </a:prstGeom>
            <a:solidFill>
              <a:srgbClr val="F9B60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14" name="Oval 34"/>
            <p:cNvSpPr>
              <a:spLocks noChangeArrowheads="1"/>
            </p:cNvSpPr>
            <p:nvPr/>
          </p:nvSpPr>
          <p:spPr bwMode="auto">
            <a:xfrm rot="5400000" flipH="1" flipV="1">
              <a:off x="0" y="3588"/>
              <a:ext cx="113" cy="113"/>
            </a:xfrm>
            <a:prstGeom prst="ellipse">
              <a:avLst/>
            </a:prstGeom>
            <a:solidFill>
              <a:srgbClr val="F9B60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2260600" y="5332413"/>
            <a:ext cx="12255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 b="1">
                <a:solidFill>
                  <a:schemeClr val="bg1"/>
                </a:solidFill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2266950" y="5740400"/>
            <a:ext cx="1733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500">
                <a:solidFill>
                  <a:schemeClr val="bg1"/>
                </a:solidFill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4054475" y="5332413"/>
            <a:ext cx="1225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 b="1">
                <a:solidFill>
                  <a:schemeClr val="bg1"/>
                </a:solidFill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4060825" y="5740400"/>
            <a:ext cx="17335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500">
                <a:solidFill>
                  <a:schemeClr val="bg1"/>
                </a:solidFill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5915025" y="5332413"/>
            <a:ext cx="1225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 b="1">
                <a:solidFill>
                  <a:schemeClr val="bg1"/>
                </a:solidFill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5921375" y="5740400"/>
            <a:ext cx="17335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500">
                <a:solidFill>
                  <a:schemeClr val="bg1"/>
                </a:solidFill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7772400" y="5335588"/>
            <a:ext cx="122713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 b="1">
                <a:solidFill>
                  <a:schemeClr val="bg1"/>
                </a:solidFill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7778750" y="5743575"/>
            <a:ext cx="17351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500">
                <a:solidFill>
                  <a:schemeClr val="bg1"/>
                </a:solidFill>
                <a:ea typeface="微软雅黑" panose="020B0503020204020204" pitchFamily="34" charset="-122"/>
              </a:rPr>
              <a:t>单击此处添加文本</a:t>
            </a:r>
          </a:p>
        </p:txBody>
      </p:sp>
      <p:grpSp>
        <p:nvGrpSpPr>
          <p:cNvPr id="21547" name="Group 43"/>
          <p:cNvGrpSpPr>
            <a:grpSpLocks/>
          </p:cNvGrpSpPr>
          <p:nvPr/>
        </p:nvGrpSpPr>
        <p:grpSpPr bwMode="auto">
          <a:xfrm>
            <a:off x="3990975" y="3616325"/>
            <a:ext cx="76200" cy="2730500"/>
            <a:chOff x="0" y="0"/>
            <a:chExt cx="112" cy="3705"/>
          </a:xfrm>
        </p:grpSpPr>
        <p:cxnSp>
          <p:nvCxnSpPr>
            <p:cNvPr id="20509" name="AutoShape 44"/>
            <p:cNvCxnSpPr>
              <a:cxnSpLocks noChangeShapeType="1"/>
            </p:cNvCxnSpPr>
            <p:nvPr/>
          </p:nvCxnSpPr>
          <p:spPr bwMode="auto">
            <a:xfrm rot="5400000">
              <a:off x="-1757" y="1885"/>
              <a:ext cx="3617" cy="0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510" name="Oval 45"/>
            <p:cNvSpPr>
              <a:spLocks noChangeArrowheads="1"/>
            </p:cNvSpPr>
            <p:nvPr/>
          </p:nvSpPr>
          <p:spPr bwMode="auto">
            <a:xfrm rot="5400000" flipH="1" flipV="1">
              <a:off x="0" y="0"/>
              <a:ext cx="113" cy="113"/>
            </a:xfrm>
            <a:prstGeom prst="ellipse">
              <a:avLst/>
            </a:prstGeom>
            <a:solidFill>
              <a:srgbClr val="F9B60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11" name="Oval 46"/>
            <p:cNvSpPr>
              <a:spLocks noChangeArrowheads="1"/>
            </p:cNvSpPr>
            <p:nvPr/>
          </p:nvSpPr>
          <p:spPr bwMode="auto">
            <a:xfrm rot="5400000" flipH="1" flipV="1">
              <a:off x="0" y="3588"/>
              <a:ext cx="113" cy="113"/>
            </a:xfrm>
            <a:prstGeom prst="ellipse">
              <a:avLst/>
            </a:prstGeom>
            <a:solidFill>
              <a:srgbClr val="F9B60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1551" name="Group 47"/>
          <p:cNvGrpSpPr>
            <a:grpSpLocks/>
          </p:cNvGrpSpPr>
          <p:nvPr/>
        </p:nvGrpSpPr>
        <p:grpSpPr bwMode="auto">
          <a:xfrm>
            <a:off x="6199188" y="3394075"/>
            <a:ext cx="1209675" cy="1209675"/>
            <a:chOff x="0" y="0"/>
            <a:chExt cx="1904" cy="1904"/>
          </a:xfrm>
        </p:grpSpPr>
        <p:sp>
          <p:nvSpPr>
            <p:cNvPr id="20507" name="Oval 48"/>
            <p:cNvSpPr>
              <a:spLocks noChangeArrowheads="1"/>
            </p:cNvSpPr>
            <p:nvPr/>
          </p:nvSpPr>
          <p:spPr bwMode="auto">
            <a:xfrm>
              <a:off x="0" y="0"/>
              <a:ext cx="1904" cy="1904"/>
            </a:xfrm>
            <a:prstGeom prst="ellipse">
              <a:avLst/>
            </a:prstGeom>
            <a:gradFill rotWithShape="0">
              <a:gsLst>
                <a:gs pos="0">
                  <a:srgbClr val="F2F2F2"/>
                </a:gs>
                <a:gs pos="100000">
                  <a:srgbClr val="C2C2C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08" name="Text Box 49"/>
            <p:cNvSpPr txBox="1">
              <a:spLocks noChangeArrowheads="1"/>
            </p:cNvSpPr>
            <p:nvPr/>
          </p:nvSpPr>
          <p:spPr bwMode="auto">
            <a:xfrm>
              <a:off x="362" y="408"/>
              <a:ext cx="1164" cy="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2000" b="1">
                  <a:solidFill>
                    <a:srgbClr val="1E2241"/>
                  </a:solidFill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grpSp>
        <p:nvGrpSpPr>
          <p:cNvPr id="21554" name="Group 50"/>
          <p:cNvGrpSpPr>
            <a:grpSpLocks/>
          </p:cNvGrpSpPr>
          <p:nvPr/>
        </p:nvGrpSpPr>
        <p:grpSpPr bwMode="auto">
          <a:xfrm>
            <a:off x="6135688" y="1057275"/>
            <a:ext cx="1338262" cy="3679825"/>
            <a:chOff x="0" y="0"/>
            <a:chExt cx="2106" cy="5796"/>
          </a:xfrm>
        </p:grpSpPr>
        <p:sp>
          <p:nvSpPr>
            <p:cNvPr id="20505" name="Text Box 51"/>
            <p:cNvSpPr txBox="1">
              <a:spLocks noChangeArrowheads="1"/>
            </p:cNvSpPr>
            <p:nvPr/>
          </p:nvSpPr>
          <p:spPr bwMode="auto">
            <a:xfrm>
              <a:off x="462" y="1125"/>
              <a:ext cx="1164" cy="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2000" b="1">
                  <a:solidFill>
                    <a:srgbClr val="1E2241"/>
                  </a:solidFill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20506" name="AutoShape 52"/>
            <p:cNvSpPr>
              <a:spLocks noChangeArrowheads="1"/>
            </p:cNvSpPr>
            <p:nvPr/>
          </p:nvSpPr>
          <p:spPr bwMode="auto">
            <a:xfrm rot="5400000">
              <a:off x="-1845" y="1845"/>
              <a:ext cx="5796" cy="2106"/>
            </a:xfrm>
            <a:prstGeom prst="flowChartTerminator">
              <a:avLst/>
            </a:prstGeom>
            <a:solidFill>
              <a:srgbClr val="00B0F0">
                <a:alpha val="50195"/>
              </a:srgbClr>
            </a:solidFill>
            <a:ln w="19050">
              <a:solidFill>
                <a:srgbClr val="0070C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 advTm="39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bldLvl="0" autoUpdateAnimBg="0"/>
      <p:bldP spid="21528" grpId="0" animBg="1"/>
      <p:bldP spid="21529" grpId="0" animBg="1"/>
      <p:bldP spid="21530" grpId="0" animBg="1"/>
      <p:bldP spid="21539" grpId="0" bldLvl="0" autoUpdateAnimBg="0"/>
      <p:bldP spid="21540" grpId="0" bldLvl="0" autoUpdateAnimBg="0"/>
      <p:bldP spid="21541" grpId="0" bldLvl="0" autoUpdateAnimBg="0"/>
      <p:bldP spid="21542" grpId="0" bldLvl="0" autoUpdateAnimBg="0"/>
      <p:bldP spid="21543" grpId="0" bldLvl="0" autoUpdateAnimBg="0"/>
      <p:bldP spid="21544" grpId="0" bldLvl="0" autoUpdateAnimBg="0"/>
      <p:bldP spid="21545" grpId="0" bldLvl="0" autoUpdateAnimBg="0"/>
      <p:bldP spid="21546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 bwMode="auto">
          <a:xfrm>
            <a:off x="1484896" y="2147429"/>
            <a:ext cx="2478989" cy="1863902"/>
          </a:xfrm>
          <a:prstGeom prst="parallelogram">
            <a:avLst/>
          </a:prstGeom>
          <a:solidFill>
            <a:schemeClr val="bg1">
              <a:lumMod val="5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1" name="平行四边形 20"/>
          <p:cNvSpPr/>
          <p:nvPr/>
        </p:nvSpPr>
        <p:spPr bwMode="auto">
          <a:xfrm>
            <a:off x="2496162" y="3079380"/>
            <a:ext cx="1754632" cy="1319272"/>
          </a:xfrm>
          <a:prstGeom prst="parallelogram">
            <a:avLst/>
          </a:prstGeom>
          <a:solidFill>
            <a:srgbClr val="0070C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平行四边形 21"/>
          <p:cNvSpPr/>
          <p:nvPr/>
        </p:nvSpPr>
        <p:spPr bwMode="auto">
          <a:xfrm>
            <a:off x="2245725" y="4150132"/>
            <a:ext cx="877316" cy="659636"/>
          </a:xfrm>
          <a:prstGeom prst="parallelogram">
            <a:avLst/>
          </a:prstGeom>
          <a:solidFill>
            <a:srgbClr val="00B0F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3" name="平行四边形 22"/>
          <p:cNvSpPr/>
          <p:nvPr/>
        </p:nvSpPr>
        <p:spPr bwMode="auto">
          <a:xfrm>
            <a:off x="3043825" y="4561909"/>
            <a:ext cx="659305" cy="495718"/>
          </a:xfrm>
          <a:prstGeom prst="parallelogram">
            <a:avLst/>
          </a:prstGeom>
          <a:solidFill>
            <a:srgbClr val="00206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912492" y="2925280"/>
            <a:ext cx="5176387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600" b="1" dirty="0">
                <a:solidFill>
                  <a:srgbClr val="0070C0"/>
                </a:solidFill>
                <a:ea typeface="微软雅黑"/>
              </a:rPr>
              <a:t>（三）工作不足与改善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143338" y="3661884"/>
            <a:ext cx="5459995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ea typeface="微软雅黑"/>
              </a:rPr>
              <a:t>单击此处添加副标题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52721" y="158659"/>
            <a:ext cx="5143338" cy="409147"/>
            <a:chOff x="222861" y="-659636"/>
            <a:chExt cx="6493916" cy="1319272"/>
          </a:xfrm>
          <a:solidFill>
            <a:schemeClr val="bg1">
              <a:lumMod val="85000"/>
            </a:schemeClr>
          </a:solidFill>
        </p:grpSpPr>
        <p:sp>
          <p:nvSpPr>
            <p:cNvPr id="27" name="平行四边形 26"/>
            <p:cNvSpPr/>
            <p:nvPr/>
          </p:nvSpPr>
          <p:spPr bwMode="auto">
            <a:xfrm>
              <a:off x="222861" y="-659636"/>
              <a:ext cx="1754632" cy="1319272"/>
            </a:xfrm>
            <a:prstGeom prst="parallelogram">
              <a:avLst/>
            </a:prstGeom>
            <a:grp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8" name="平行四边形 27"/>
            <p:cNvSpPr/>
            <p:nvPr/>
          </p:nvSpPr>
          <p:spPr bwMode="auto">
            <a:xfrm>
              <a:off x="1811528" y="-659636"/>
              <a:ext cx="1754632" cy="1319272"/>
            </a:xfrm>
            <a:prstGeom prst="parallelogram">
              <a:avLst/>
            </a:prstGeom>
            <a:grp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9" name="平行四边形 28"/>
            <p:cNvSpPr/>
            <p:nvPr/>
          </p:nvSpPr>
          <p:spPr bwMode="auto">
            <a:xfrm>
              <a:off x="3373478" y="-659636"/>
              <a:ext cx="1754632" cy="1319272"/>
            </a:xfrm>
            <a:prstGeom prst="parallelogram">
              <a:avLst/>
            </a:prstGeom>
            <a:solidFill>
              <a:srgbClr val="002060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0" name="平行四边形 29"/>
            <p:cNvSpPr/>
            <p:nvPr/>
          </p:nvSpPr>
          <p:spPr bwMode="auto">
            <a:xfrm>
              <a:off x="4962145" y="-659636"/>
              <a:ext cx="1754632" cy="1319272"/>
            </a:xfrm>
            <a:prstGeom prst="parallelogram">
              <a:avLst/>
            </a:prstGeom>
            <a:grp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32843390"/>
      </p:ext>
    </p:extLst>
  </p:cSld>
  <p:clrMapOvr>
    <a:masterClrMapping/>
  </p:clrMapOvr>
  <p:transition spd="med" advTm="26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4" grpId="0" bldLvl="0" autoUpdateAnimBg="0"/>
      <p:bldP spid="24" grpId="1" bldLvl="0" autoUpdateAnimBg="0"/>
      <p:bldP spid="25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28650" y="295275"/>
            <a:ext cx="3854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b="1">
                <a:solidFill>
                  <a:srgbClr val="1E223F"/>
                </a:solidFill>
                <a:ea typeface="微软雅黑" panose="020B0503020204020204" pitchFamily="34" charset="-122"/>
              </a:rPr>
              <a:t>单击此处添加标题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757613" y="3302000"/>
            <a:ext cx="4721225" cy="350838"/>
            <a:chOff x="0" y="0"/>
            <a:chExt cx="7435" cy="554"/>
          </a:xfrm>
        </p:grpSpPr>
        <p:sp>
          <p:nvSpPr>
            <p:cNvPr id="22560" name="Rectangle 5"/>
            <p:cNvSpPr>
              <a:spLocks noChangeArrowheads="1"/>
            </p:cNvSpPr>
            <p:nvPr/>
          </p:nvSpPr>
          <p:spPr bwMode="auto">
            <a:xfrm>
              <a:off x="0" y="292"/>
              <a:ext cx="6402" cy="262"/>
            </a:xfrm>
            <a:prstGeom prst="rect">
              <a:avLst/>
            </a:prstGeom>
            <a:gradFill rotWithShape="0">
              <a:gsLst>
                <a:gs pos="0">
                  <a:srgbClr val="F2F2F2"/>
                </a:gs>
                <a:gs pos="100000">
                  <a:srgbClr val="1E224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561" name="AutoShape 6"/>
            <p:cNvSpPr>
              <a:spLocks noChangeArrowheads="1"/>
            </p:cNvSpPr>
            <p:nvPr/>
          </p:nvSpPr>
          <p:spPr bwMode="auto">
            <a:xfrm>
              <a:off x="6385" y="0"/>
              <a:ext cx="1051" cy="554"/>
            </a:xfrm>
            <a:prstGeom prst="rtTriangle">
              <a:avLst/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3725863" y="3683000"/>
            <a:ext cx="4721225" cy="352425"/>
            <a:chOff x="0" y="0"/>
            <a:chExt cx="7436" cy="554"/>
          </a:xfrm>
        </p:grpSpPr>
        <p:sp>
          <p:nvSpPr>
            <p:cNvPr id="22558" name="Rectangle 8"/>
            <p:cNvSpPr>
              <a:spLocks noChangeArrowheads="1"/>
            </p:cNvSpPr>
            <p:nvPr/>
          </p:nvSpPr>
          <p:spPr bwMode="auto">
            <a:xfrm rot="10800000">
              <a:off x="1034" y="0"/>
              <a:ext cx="6402" cy="262"/>
            </a:xfrm>
            <a:prstGeom prst="rect">
              <a:avLst/>
            </a:prstGeom>
            <a:gradFill rotWithShape="0">
              <a:gsLst>
                <a:gs pos="0">
                  <a:srgbClr val="1E2241"/>
                </a:gs>
                <a:gs pos="100000">
                  <a:srgbClr val="F2F2F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559" name="AutoShape 9"/>
            <p:cNvSpPr>
              <a:spLocks noChangeArrowheads="1"/>
            </p:cNvSpPr>
            <p:nvPr/>
          </p:nvSpPr>
          <p:spPr bwMode="auto">
            <a:xfrm rot="10800000">
              <a:off x="0" y="0"/>
              <a:ext cx="1051" cy="554"/>
            </a:xfrm>
            <a:prstGeom prst="rtTriangle">
              <a:avLst/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314950" y="3052763"/>
            <a:ext cx="1562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单击添加文本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5311775" y="3910013"/>
            <a:ext cx="1560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单击添加文本</a:t>
            </a: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5276850" y="1925638"/>
            <a:ext cx="1609725" cy="927100"/>
          </a:xfrm>
          <a:prstGeom prst="upArrow">
            <a:avLst>
              <a:gd name="adj1" fmla="val 68583"/>
              <a:gd name="adj2" fmla="val 44560"/>
            </a:avLst>
          </a:prstGeom>
          <a:gradFill rotWithShape="0">
            <a:gsLst>
              <a:gs pos="0">
                <a:srgbClr val="1E2241"/>
              </a:gs>
              <a:gs pos="100000">
                <a:srgbClr val="F2F2F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 rot="10800000">
            <a:off x="5276850" y="4465638"/>
            <a:ext cx="1609725" cy="927100"/>
          </a:xfrm>
          <a:prstGeom prst="upArrow">
            <a:avLst>
              <a:gd name="adj1" fmla="val 68583"/>
              <a:gd name="adj2" fmla="val 44560"/>
            </a:avLst>
          </a:prstGeom>
          <a:gradFill rotWithShape="0">
            <a:gsLst>
              <a:gs pos="0">
                <a:srgbClr val="F2F2F2"/>
              </a:gs>
              <a:gs pos="100000">
                <a:srgbClr val="1E224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23566" name="Group 14"/>
          <p:cNvGrpSpPr>
            <a:grpSpLocks/>
          </p:cNvGrpSpPr>
          <p:nvPr/>
        </p:nvGrpSpPr>
        <p:grpSpPr bwMode="auto">
          <a:xfrm>
            <a:off x="2030413" y="2851150"/>
            <a:ext cx="1622425" cy="1622425"/>
            <a:chOff x="0" y="0"/>
            <a:chExt cx="2556" cy="2556"/>
          </a:xfrm>
        </p:grpSpPr>
        <p:sp>
          <p:nvSpPr>
            <p:cNvPr id="22556" name="Oval 15"/>
            <p:cNvSpPr>
              <a:spLocks noChangeArrowheads="1"/>
            </p:cNvSpPr>
            <p:nvPr/>
          </p:nvSpPr>
          <p:spPr bwMode="auto">
            <a:xfrm>
              <a:off x="0" y="0"/>
              <a:ext cx="2557" cy="2557"/>
            </a:xfrm>
            <a:prstGeom prst="ellipse">
              <a:avLst/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557" name="Text Box 16"/>
            <p:cNvSpPr txBox="1">
              <a:spLocks noChangeArrowheads="1"/>
            </p:cNvSpPr>
            <p:nvPr/>
          </p:nvSpPr>
          <p:spPr bwMode="auto">
            <a:xfrm>
              <a:off x="472" y="538"/>
              <a:ext cx="1607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28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grpSp>
        <p:nvGrpSpPr>
          <p:cNvPr id="23569" name="Group 17"/>
          <p:cNvGrpSpPr>
            <a:grpSpLocks/>
          </p:cNvGrpSpPr>
          <p:nvPr/>
        </p:nvGrpSpPr>
        <p:grpSpPr bwMode="auto">
          <a:xfrm>
            <a:off x="8529638" y="2851150"/>
            <a:ext cx="1624012" cy="1622425"/>
            <a:chOff x="0" y="0"/>
            <a:chExt cx="2556" cy="2556"/>
          </a:xfrm>
        </p:grpSpPr>
        <p:sp>
          <p:nvSpPr>
            <p:cNvPr id="22554" name="Oval 18"/>
            <p:cNvSpPr>
              <a:spLocks noChangeArrowheads="1"/>
            </p:cNvSpPr>
            <p:nvPr/>
          </p:nvSpPr>
          <p:spPr bwMode="auto">
            <a:xfrm>
              <a:off x="0" y="0"/>
              <a:ext cx="2557" cy="2557"/>
            </a:xfrm>
            <a:prstGeom prst="ellipse">
              <a:avLst/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555" name="Text Box 19"/>
            <p:cNvSpPr txBox="1">
              <a:spLocks noChangeArrowheads="1"/>
            </p:cNvSpPr>
            <p:nvPr/>
          </p:nvSpPr>
          <p:spPr bwMode="auto">
            <a:xfrm>
              <a:off x="487" y="521"/>
              <a:ext cx="1607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28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sp>
        <p:nvSpPr>
          <p:cNvPr id="23572" name="Line 20"/>
          <p:cNvSpPr>
            <a:spLocks noChangeShapeType="1"/>
          </p:cNvSpPr>
          <p:nvPr/>
        </p:nvSpPr>
        <p:spPr bwMode="auto">
          <a:xfrm flipV="1">
            <a:off x="2833688" y="1522413"/>
            <a:ext cx="0" cy="1330325"/>
          </a:xfrm>
          <a:prstGeom prst="line">
            <a:avLst/>
          </a:prstGeom>
          <a:noFill/>
          <a:ln w="28575">
            <a:solidFill>
              <a:srgbClr val="9D9DA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 flipV="1">
            <a:off x="2832100" y="4479925"/>
            <a:ext cx="1588" cy="1330325"/>
          </a:xfrm>
          <a:prstGeom prst="line">
            <a:avLst/>
          </a:prstGeom>
          <a:noFill/>
          <a:ln w="28575">
            <a:solidFill>
              <a:srgbClr val="9D9DA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 flipV="1">
            <a:off x="9342438" y="1522413"/>
            <a:ext cx="1587" cy="1330325"/>
          </a:xfrm>
          <a:prstGeom prst="line">
            <a:avLst/>
          </a:prstGeom>
          <a:noFill/>
          <a:ln w="28575">
            <a:solidFill>
              <a:srgbClr val="9D9DA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 flipV="1">
            <a:off x="9342438" y="4479925"/>
            <a:ext cx="0" cy="1330325"/>
          </a:xfrm>
          <a:prstGeom prst="line">
            <a:avLst/>
          </a:prstGeom>
          <a:noFill/>
          <a:ln w="28575">
            <a:solidFill>
              <a:srgbClr val="9D9DA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576" name="Group 24"/>
          <p:cNvGrpSpPr>
            <a:grpSpLocks/>
          </p:cNvGrpSpPr>
          <p:nvPr/>
        </p:nvGrpSpPr>
        <p:grpSpPr bwMode="auto">
          <a:xfrm>
            <a:off x="4511675" y="1273175"/>
            <a:ext cx="3157538" cy="498475"/>
            <a:chOff x="0" y="0"/>
            <a:chExt cx="4972" cy="786"/>
          </a:xfrm>
        </p:grpSpPr>
        <p:sp>
          <p:nvSpPr>
            <p:cNvPr id="22552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4973" cy="78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553" name="Text Box 26"/>
            <p:cNvSpPr txBox="1">
              <a:spLocks noChangeArrowheads="1"/>
            </p:cNvSpPr>
            <p:nvPr/>
          </p:nvSpPr>
          <p:spPr bwMode="auto">
            <a:xfrm>
              <a:off x="25" y="94"/>
              <a:ext cx="483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  <p:grpSp>
        <p:nvGrpSpPr>
          <p:cNvPr id="23579" name="Group 27"/>
          <p:cNvGrpSpPr>
            <a:grpSpLocks/>
          </p:cNvGrpSpPr>
          <p:nvPr/>
        </p:nvGrpSpPr>
        <p:grpSpPr bwMode="auto">
          <a:xfrm>
            <a:off x="4511675" y="5561013"/>
            <a:ext cx="3157538" cy="498475"/>
            <a:chOff x="0" y="0"/>
            <a:chExt cx="4972" cy="786"/>
          </a:xfrm>
        </p:grpSpPr>
        <p:sp>
          <p:nvSpPr>
            <p:cNvPr id="22550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4973" cy="78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551" name="Text Box 29"/>
            <p:cNvSpPr txBox="1">
              <a:spLocks noChangeArrowheads="1"/>
            </p:cNvSpPr>
            <p:nvPr/>
          </p:nvSpPr>
          <p:spPr bwMode="auto">
            <a:xfrm>
              <a:off x="25" y="94"/>
              <a:ext cx="4833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2833688" y="1522413"/>
            <a:ext cx="1677987" cy="1587"/>
          </a:xfrm>
          <a:prstGeom prst="line">
            <a:avLst/>
          </a:prstGeom>
          <a:noFill/>
          <a:ln w="28575">
            <a:solidFill>
              <a:srgbClr val="9D9DA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7669213" y="1524000"/>
            <a:ext cx="1673225" cy="0"/>
          </a:xfrm>
          <a:prstGeom prst="line">
            <a:avLst/>
          </a:prstGeom>
          <a:noFill/>
          <a:ln w="28575">
            <a:solidFill>
              <a:srgbClr val="9D9DA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2828925" y="5810250"/>
            <a:ext cx="1684338" cy="1588"/>
          </a:xfrm>
          <a:prstGeom prst="line">
            <a:avLst/>
          </a:prstGeom>
          <a:noFill/>
          <a:ln w="28575">
            <a:solidFill>
              <a:srgbClr val="9D9DA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7669213" y="5810250"/>
            <a:ext cx="1674812" cy="0"/>
          </a:xfrm>
          <a:prstGeom prst="line">
            <a:avLst/>
          </a:prstGeom>
          <a:noFill/>
          <a:ln w="28575">
            <a:solidFill>
              <a:srgbClr val="9D9DA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med" advTm="42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bldLvl="0" autoUpdateAnimBg="0"/>
      <p:bldP spid="23562" grpId="0" bldLvl="0" autoUpdateAnimBg="0"/>
      <p:bldP spid="23563" grpId="0" bldLvl="0" autoUpdateAnimBg="0"/>
      <p:bldP spid="23564" grpId="0" animBg="1"/>
      <p:bldP spid="23565" grpId="0" animBg="1"/>
      <p:bldP spid="23572" grpId="0" animBg="1"/>
      <p:bldP spid="23573" grpId="0" animBg="1"/>
      <p:bldP spid="23574" grpId="0" animBg="1"/>
      <p:bldP spid="23575" grpId="0" animBg="1"/>
      <p:bldP spid="23582" grpId="0" animBg="1"/>
      <p:bldP spid="23583" grpId="0" animBg="1"/>
      <p:bldP spid="23584" grpId="0" animBg="1"/>
      <p:bldP spid="235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hao\appdata\roaming\360se6\User Data\temp\318752-13061110521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629" y="2001110"/>
            <a:ext cx="6411172" cy="4212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2"/>
          <p:cNvSpPr/>
          <p:nvPr/>
        </p:nvSpPr>
        <p:spPr>
          <a:xfrm>
            <a:off x="-10372" y="497208"/>
            <a:ext cx="2367205" cy="373554"/>
          </a:xfrm>
          <a:custGeom>
            <a:avLst/>
            <a:gdLst>
              <a:gd name="connsiteX0" fmla="*/ 0 w 2148264"/>
              <a:gd name="connsiteY0" fmla="*/ 0 h 373554"/>
              <a:gd name="connsiteX1" fmla="*/ 2148264 w 2148264"/>
              <a:gd name="connsiteY1" fmla="*/ 0 h 373554"/>
              <a:gd name="connsiteX2" fmla="*/ 2148264 w 2148264"/>
              <a:gd name="connsiteY2" fmla="*/ 373554 h 373554"/>
              <a:gd name="connsiteX3" fmla="*/ 0 w 2148264"/>
              <a:gd name="connsiteY3" fmla="*/ 373554 h 373554"/>
              <a:gd name="connsiteX4" fmla="*/ 0 w 2148264"/>
              <a:gd name="connsiteY4" fmla="*/ 0 h 373554"/>
              <a:gd name="connsiteX0" fmla="*/ 0 w 2148264"/>
              <a:gd name="connsiteY0" fmla="*/ 0 h 373554"/>
              <a:gd name="connsiteX1" fmla="*/ 2148264 w 2148264"/>
              <a:gd name="connsiteY1" fmla="*/ 0 h 373554"/>
              <a:gd name="connsiteX2" fmla="*/ 2148264 w 2148264"/>
              <a:gd name="connsiteY2" fmla="*/ 373554 h 373554"/>
              <a:gd name="connsiteX3" fmla="*/ 1839171 w 2148264"/>
              <a:gd name="connsiteY3" fmla="*/ 366469 h 373554"/>
              <a:gd name="connsiteX4" fmla="*/ 0 w 2148264"/>
              <a:gd name="connsiteY4" fmla="*/ 373554 h 373554"/>
              <a:gd name="connsiteX5" fmla="*/ 0 w 2148264"/>
              <a:gd name="connsiteY5" fmla="*/ 0 h 373554"/>
              <a:gd name="connsiteX0" fmla="*/ 0 w 2148264"/>
              <a:gd name="connsiteY0" fmla="*/ 0 h 373554"/>
              <a:gd name="connsiteX1" fmla="*/ 2148264 w 2148264"/>
              <a:gd name="connsiteY1" fmla="*/ 0 h 373554"/>
              <a:gd name="connsiteX2" fmla="*/ 1839171 w 2148264"/>
              <a:gd name="connsiteY2" fmla="*/ 366469 h 373554"/>
              <a:gd name="connsiteX3" fmla="*/ 0 w 2148264"/>
              <a:gd name="connsiteY3" fmla="*/ 373554 h 373554"/>
              <a:gd name="connsiteX4" fmla="*/ 0 w 2148264"/>
              <a:gd name="connsiteY4" fmla="*/ 0 h 37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264" h="373554">
                <a:moveTo>
                  <a:pt x="0" y="0"/>
                </a:moveTo>
                <a:lnTo>
                  <a:pt x="2148264" y="0"/>
                </a:lnTo>
                <a:lnTo>
                  <a:pt x="1839171" y="366469"/>
                </a:lnTo>
                <a:lnTo>
                  <a:pt x="0" y="37355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0878" y="361867"/>
            <a:ext cx="35342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en-US" altLang="zh-CN" sz="8000" b="1" dirty="0">
                <a:solidFill>
                  <a:srgbClr val="0070C0"/>
                </a:solidFill>
                <a:latin typeface="Miriam" panose="020B0502050101010101" pitchFamily="34" charset="-79"/>
                <a:ea typeface="时尚中黑简体" panose="01010104010101010101" pitchFamily="2" charset="-122"/>
                <a:cs typeface="Miriam" panose="020B0502050101010101" pitchFamily="34" charset="-79"/>
              </a:rPr>
              <a:t>C</a:t>
            </a:r>
            <a:r>
              <a:rPr lang="en-US" altLang="zh-CN" sz="6600" b="1" dirty="0">
                <a:solidFill>
                  <a:srgbClr val="0070C0"/>
                </a:solidFill>
                <a:latin typeface="Miriam" panose="020B0502050101010101" pitchFamily="34" charset="-79"/>
                <a:ea typeface="时尚中黑简体" panose="01010104010101010101" pitchFamily="2" charset="-122"/>
                <a:cs typeface="Miriam" panose="020B0502050101010101" pitchFamily="34" charset="-79"/>
              </a:rPr>
              <a:t>ontents</a:t>
            </a:r>
            <a:endParaRPr lang="zh-CN" altLang="en-US" sz="6600" b="1" dirty="0">
              <a:solidFill>
                <a:srgbClr val="0070C0"/>
              </a:solidFill>
              <a:latin typeface="Miriam" panose="020B0502050101010101" pitchFamily="34" charset="-79"/>
              <a:ea typeface="时尚中黑简体" panose="01010104010101010101" pitchFamily="2" charset="-122"/>
              <a:cs typeface="Miriam" panose="020B0502050101010101" pitchFamily="34" charset="-79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40718" y="252401"/>
            <a:ext cx="2056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8" name="矩形 12"/>
          <p:cNvSpPr/>
          <p:nvPr/>
        </p:nvSpPr>
        <p:spPr>
          <a:xfrm>
            <a:off x="4605109" y="960287"/>
            <a:ext cx="7350685" cy="373554"/>
          </a:xfrm>
          <a:custGeom>
            <a:avLst/>
            <a:gdLst/>
            <a:ahLst/>
            <a:cxnLst/>
            <a:rect l="l" t="t" r="r" b="b"/>
            <a:pathLst>
              <a:path w="7350685" h="373554">
                <a:moveTo>
                  <a:pt x="0" y="0"/>
                </a:moveTo>
                <a:lnTo>
                  <a:pt x="1624069" y="0"/>
                </a:lnTo>
                <a:lnTo>
                  <a:pt x="2367205" y="0"/>
                </a:lnTo>
                <a:lnTo>
                  <a:pt x="3455470" y="0"/>
                </a:lnTo>
                <a:lnTo>
                  <a:pt x="3991274" y="0"/>
                </a:lnTo>
                <a:lnTo>
                  <a:pt x="4476549" y="0"/>
                </a:lnTo>
                <a:lnTo>
                  <a:pt x="4983480" y="0"/>
                </a:lnTo>
                <a:lnTo>
                  <a:pt x="5822675" y="0"/>
                </a:lnTo>
                <a:lnTo>
                  <a:pt x="6843754" y="0"/>
                </a:lnTo>
                <a:lnTo>
                  <a:pt x="7350685" y="0"/>
                </a:lnTo>
                <a:lnTo>
                  <a:pt x="7010091" y="366469"/>
                </a:lnTo>
                <a:lnTo>
                  <a:pt x="6843754" y="367051"/>
                </a:lnTo>
                <a:lnTo>
                  <a:pt x="6843754" y="373554"/>
                </a:lnTo>
                <a:lnTo>
                  <a:pt x="5913656" y="370302"/>
                </a:lnTo>
                <a:lnTo>
                  <a:pt x="5822675" y="370620"/>
                </a:lnTo>
                <a:lnTo>
                  <a:pt x="5822675" y="373554"/>
                </a:lnTo>
                <a:lnTo>
                  <a:pt x="5403093" y="372087"/>
                </a:lnTo>
                <a:lnTo>
                  <a:pt x="4983480" y="373554"/>
                </a:lnTo>
                <a:lnTo>
                  <a:pt x="4983480" y="370620"/>
                </a:lnTo>
                <a:lnTo>
                  <a:pt x="3991274" y="367151"/>
                </a:lnTo>
                <a:lnTo>
                  <a:pt x="3991274" y="373554"/>
                </a:lnTo>
                <a:lnTo>
                  <a:pt x="1995637" y="366577"/>
                </a:lnTo>
                <a:lnTo>
                  <a:pt x="0" y="3735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平行四边形 2"/>
          <p:cNvSpPr/>
          <p:nvPr/>
        </p:nvSpPr>
        <p:spPr bwMode="auto">
          <a:xfrm>
            <a:off x="7529234" y="2179320"/>
            <a:ext cx="3779520" cy="533400"/>
          </a:xfrm>
          <a:prstGeom prst="parallelogram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项目内容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平行四边形 38"/>
          <p:cNvSpPr/>
          <p:nvPr/>
        </p:nvSpPr>
        <p:spPr bwMode="auto">
          <a:xfrm>
            <a:off x="7224433" y="2179320"/>
            <a:ext cx="741393" cy="533400"/>
          </a:xfrm>
          <a:prstGeom prst="parallelogram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01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平行四边形 39"/>
          <p:cNvSpPr/>
          <p:nvPr/>
        </p:nvSpPr>
        <p:spPr bwMode="auto">
          <a:xfrm>
            <a:off x="7529234" y="3002280"/>
            <a:ext cx="3779520" cy="533400"/>
          </a:xfrm>
          <a:prstGeom prst="parallelogram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项目内容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平行四边形 40"/>
          <p:cNvSpPr/>
          <p:nvPr/>
        </p:nvSpPr>
        <p:spPr bwMode="auto">
          <a:xfrm>
            <a:off x="7224433" y="3002280"/>
            <a:ext cx="741393" cy="533400"/>
          </a:xfrm>
          <a:prstGeom prst="parallelogram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平行四边形 41"/>
          <p:cNvSpPr/>
          <p:nvPr/>
        </p:nvSpPr>
        <p:spPr bwMode="auto">
          <a:xfrm>
            <a:off x="7529234" y="3840480"/>
            <a:ext cx="3779520" cy="533400"/>
          </a:xfrm>
          <a:prstGeom prst="parallelogram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项目内容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平行四边形 42"/>
          <p:cNvSpPr/>
          <p:nvPr/>
        </p:nvSpPr>
        <p:spPr bwMode="auto">
          <a:xfrm>
            <a:off x="7224433" y="3840480"/>
            <a:ext cx="741393" cy="533400"/>
          </a:xfrm>
          <a:prstGeom prst="parallelogram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03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平行四边形 43"/>
          <p:cNvSpPr/>
          <p:nvPr/>
        </p:nvSpPr>
        <p:spPr bwMode="auto">
          <a:xfrm>
            <a:off x="7529234" y="4693920"/>
            <a:ext cx="3779520" cy="533400"/>
          </a:xfrm>
          <a:prstGeom prst="parallelogram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项目内容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平行四边形 44"/>
          <p:cNvSpPr/>
          <p:nvPr/>
        </p:nvSpPr>
        <p:spPr bwMode="auto">
          <a:xfrm>
            <a:off x="7224433" y="4693920"/>
            <a:ext cx="741393" cy="533400"/>
          </a:xfrm>
          <a:prstGeom prst="parallelogram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04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平行四边形 45"/>
          <p:cNvSpPr/>
          <p:nvPr/>
        </p:nvSpPr>
        <p:spPr bwMode="auto">
          <a:xfrm>
            <a:off x="7529234" y="5486400"/>
            <a:ext cx="3779520" cy="533400"/>
          </a:xfrm>
          <a:prstGeom prst="parallelogram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项目内容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平行四边形 46"/>
          <p:cNvSpPr/>
          <p:nvPr/>
        </p:nvSpPr>
        <p:spPr bwMode="auto">
          <a:xfrm>
            <a:off x="7224433" y="5486400"/>
            <a:ext cx="741393" cy="533400"/>
          </a:xfrm>
          <a:prstGeom prst="parallelogram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05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57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38" grpId="0" animBg="1"/>
      <p:bldP spid="3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7613650" y="1712913"/>
            <a:ext cx="2997200" cy="2709862"/>
          </a:xfrm>
          <a:prstGeom prst="chevron">
            <a:avLst>
              <a:gd name="adj" fmla="val 34574"/>
            </a:avLst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zh-CN" altLang="zh-CN">
              <a:solidFill>
                <a:srgbClr val="1E2241"/>
              </a:solidFill>
              <a:ea typeface="宋体" panose="02010600030101010101" pitchFamily="2" charset="-122"/>
            </a:endParaRP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5562600" y="1712913"/>
            <a:ext cx="2994025" cy="2709862"/>
            <a:chOff x="0" y="0"/>
            <a:chExt cx="4716" cy="4266"/>
          </a:xfrm>
        </p:grpSpPr>
        <p:sp>
          <p:nvSpPr>
            <p:cNvPr id="23563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4717" cy="4266"/>
            </a:xfrm>
            <a:prstGeom prst="chevron">
              <a:avLst>
                <a:gd name="adj" fmla="val 34564"/>
              </a:avLst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1E224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564" name="Text Box 5"/>
            <p:cNvSpPr txBox="1">
              <a:spLocks noChangeArrowheads="1"/>
            </p:cNvSpPr>
            <p:nvPr/>
          </p:nvSpPr>
          <p:spPr bwMode="auto">
            <a:xfrm>
              <a:off x="1295" y="1239"/>
              <a:ext cx="3284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17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r>
                <a:rPr lang="zh-CN" altLang="en-US" sz="17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r>
                <a:rPr lang="zh-CN" altLang="en-US" sz="17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r>
                <a:rPr lang="zh-CN" altLang="en-US" sz="17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  <a:endParaRPr lang="zh-CN" altLang="en-US" sz="1700">
                <a:ea typeface="宋体" panose="02010600030101010101" pitchFamily="2" charset="-122"/>
              </a:endParaRPr>
            </a:p>
          </p:txBody>
        </p:sp>
      </p:grp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3524250" y="1711325"/>
            <a:ext cx="2962275" cy="2709863"/>
          </a:xfrm>
          <a:prstGeom prst="chevron">
            <a:avLst>
              <a:gd name="adj" fmla="val 34171"/>
            </a:avLst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zh-CN" altLang="zh-CN">
              <a:solidFill>
                <a:srgbClr val="1E2241"/>
              </a:solidFill>
              <a:ea typeface="宋体" panose="02010600030101010101" pitchFamily="2" charset="-122"/>
            </a:endParaRP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28650" y="295275"/>
            <a:ext cx="3854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b="1">
                <a:solidFill>
                  <a:srgbClr val="1E223F"/>
                </a:solidFill>
                <a:ea typeface="微软雅黑" panose="020B0503020204020204" pitchFamily="34" charset="-122"/>
              </a:rPr>
              <a:t>单击此处添加标题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1517650" y="1714500"/>
            <a:ext cx="2965450" cy="2706688"/>
            <a:chOff x="0" y="0"/>
            <a:chExt cx="4670" cy="4264"/>
          </a:xfrm>
          <a:solidFill>
            <a:srgbClr val="002060"/>
          </a:solidFill>
        </p:grpSpPr>
        <p:sp>
          <p:nvSpPr>
            <p:cNvPr id="23561" name="AutoShape 10"/>
            <p:cNvSpPr>
              <a:spLocks noChangeArrowheads="1"/>
            </p:cNvSpPr>
            <p:nvPr/>
          </p:nvSpPr>
          <p:spPr bwMode="auto">
            <a:xfrm>
              <a:off x="0" y="0"/>
              <a:ext cx="4670" cy="4265"/>
            </a:xfrm>
            <a:prstGeom prst="homePlate">
              <a:avLst>
                <a:gd name="adj" fmla="val 341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3562" name="Text Box 11"/>
            <p:cNvSpPr txBox="1">
              <a:spLocks noChangeArrowheads="1"/>
            </p:cNvSpPr>
            <p:nvPr/>
          </p:nvSpPr>
          <p:spPr bwMode="auto">
            <a:xfrm>
              <a:off x="233" y="1184"/>
              <a:ext cx="3284" cy="17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17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r>
                <a:rPr lang="zh-CN" altLang="en-US" sz="17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r>
                <a:rPr lang="zh-CN" altLang="en-US" sz="17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r>
                <a:rPr lang="zh-CN" altLang="en-US" sz="17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500188" y="4683125"/>
            <a:ext cx="86756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单击此处添加文本，单击此处添加文本，单击此处添加文本，单击此处添加文本。</a:t>
            </a:r>
          </a:p>
          <a:p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单击此处添加文本，单击此处添加文本，单击此处添加文本，单击此处添加文本。</a:t>
            </a:r>
          </a:p>
          <a:p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单击此处添加文本，单击此处添加文本，单击此处添加文本，单击此处添加文本。</a:t>
            </a:r>
          </a:p>
        </p:txBody>
      </p:sp>
    </p:spTree>
    <p:custDataLst>
      <p:tags r:id="rId1"/>
    </p:custDataLst>
  </p:cSld>
  <p:clrMapOvr>
    <a:masterClrMapping/>
  </p:clrMapOvr>
  <p:transition spd="med" advTm="488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ldLvl="0" animBg="1" autoUpdateAnimBg="0"/>
      <p:bldP spid="24582" grpId="0" bldLvl="0" animBg="1" autoUpdateAnimBg="0"/>
      <p:bldP spid="24583" grpId="0" animBg="1"/>
      <p:bldP spid="24584" grpId="0" bldLvl="0" autoUpdateAnimBg="0"/>
      <p:bldP spid="24588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28650" y="295275"/>
            <a:ext cx="3854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b="1">
                <a:solidFill>
                  <a:srgbClr val="1E223F"/>
                </a:solidFill>
                <a:ea typeface="微软雅黑" panose="020B0503020204020204" pitchFamily="34" charset="-122"/>
              </a:rPr>
              <a:t>单击此处添加标题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525588" y="4638675"/>
            <a:ext cx="222091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984750" y="4638675"/>
            <a:ext cx="222091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8429625" y="4638675"/>
            <a:ext cx="22225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4352925" y="1600200"/>
            <a:ext cx="0" cy="4227513"/>
          </a:xfrm>
          <a:prstGeom prst="line">
            <a:avLst/>
          </a:prstGeom>
          <a:noFill/>
          <a:ln w="19050">
            <a:solidFill>
              <a:srgbClr val="9D9DA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7805738" y="1600200"/>
            <a:ext cx="1587" cy="4227513"/>
          </a:xfrm>
          <a:prstGeom prst="line">
            <a:avLst/>
          </a:prstGeom>
          <a:noFill/>
          <a:ln w="19050">
            <a:solidFill>
              <a:srgbClr val="9D9DA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5609" name="Group 9"/>
          <p:cNvGrpSpPr>
            <a:grpSpLocks/>
          </p:cNvGrpSpPr>
          <p:nvPr/>
        </p:nvGrpSpPr>
        <p:grpSpPr bwMode="auto">
          <a:xfrm>
            <a:off x="4808538" y="1600200"/>
            <a:ext cx="2563812" cy="2562225"/>
            <a:chOff x="0" y="0"/>
            <a:chExt cx="4036" cy="4036"/>
          </a:xfrm>
        </p:grpSpPr>
        <p:sp>
          <p:nvSpPr>
            <p:cNvPr id="24595" name="Oval 10"/>
            <p:cNvSpPr>
              <a:spLocks noChangeArrowheads="1"/>
            </p:cNvSpPr>
            <p:nvPr/>
          </p:nvSpPr>
          <p:spPr bwMode="auto">
            <a:xfrm>
              <a:off x="0" y="0"/>
              <a:ext cx="4036" cy="4036"/>
            </a:xfrm>
            <a:prstGeom prst="ellipse">
              <a:avLst/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4596" name="Text Box 11"/>
            <p:cNvSpPr txBox="1">
              <a:spLocks noChangeArrowheads="1"/>
            </p:cNvSpPr>
            <p:nvPr/>
          </p:nvSpPr>
          <p:spPr bwMode="auto">
            <a:xfrm>
              <a:off x="759" y="1211"/>
              <a:ext cx="2872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28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</a:t>
              </a:r>
            </a:p>
            <a:p>
              <a:pPr algn="ctr"/>
              <a:r>
                <a:rPr lang="zh-CN" altLang="en-US" sz="2800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grpSp>
        <p:nvGrpSpPr>
          <p:cNvPr id="25612" name="Group 12"/>
          <p:cNvGrpSpPr>
            <a:grpSpLocks/>
          </p:cNvGrpSpPr>
          <p:nvPr/>
        </p:nvGrpSpPr>
        <p:grpSpPr bwMode="auto">
          <a:xfrm>
            <a:off x="8264525" y="1600200"/>
            <a:ext cx="2562225" cy="2562225"/>
            <a:chOff x="0" y="0"/>
            <a:chExt cx="4036" cy="4036"/>
          </a:xfrm>
        </p:grpSpPr>
        <p:sp>
          <p:nvSpPr>
            <p:cNvPr id="24593" name="Oval 13"/>
            <p:cNvSpPr>
              <a:spLocks noChangeArrowheads="1"/>
            </p:cNvSpPr>
            <p:nvPr/>
          </p:nvSpPr>
          <p:spPr bwMode="auto">
            <a:xfrm>
              <a:off x="0" y="0"/>
              <a:ext cx="4036" cy="403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4594" name="Text Box 14"/>
            <p:cNvSpPr txBox="1">
              <a:spLocks noChangeArrowheads="1"/>
            </p:cNvSpPr>
            <p:nvPr/>
          </p:nvSpPr>
          <p:spPr bwMode="auto">
            <a:xfrm>
              <a:off x="768" y="1243"/>
              <a:ext cx="2872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28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</a:t>
              </a:r>
            </a:p>
            <a:p>
              <a:pPr algn="ctr"/>
              <a:r>
                <a:rPr lang="zh-CN" altLang="en-US" sz="2800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1365250" y="1600200"/>
            <a:ext cx="2562225" cy="2562225"/>
            <a:chOff x="0" y="0"/>
            <a:chExt cx="4036" cy="4036"/>
          </a:xfrm>
        </p:grpSpPr>
        <p:sp>
          <p:nvSpPr>
            <p:cNvPr id="24591" name="Oval 16"/>
            <p:cNvSpPr>
              <a:spLocks noChangeArrowheads="1"/>
            </p:cNvSpPr>
            <p:nvPr/>
          </p:nvSpPr>
          <p:spPr bwMode="auto">
            <a:xfrm>
              <a:off x="0" y="0"/>
              <a:ext cx="4036" cy="4036"/>
            </a:xfrm>
            <a:prstGeom prst="ellipse">
              <a:avLst/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4592" name="Text Box 17"/>
            <p:cNvSpPr txBox="1">
              <a:spLocks noChangeArrowheads="1"/>
            </p:cNvSpPr>
            <p:nvPr/>
          </p:nvSpPr>
          <p:spPr bwMode="auto">
            <a:xfrm>
              <a:off x="736" y="1211"/>
              <a:ext cx="2872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28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</a:t>
              </a:r>
            </a:p>
            <a:p>
              <a:pPr algn="ctr"/>
              <a:r>
                <a:rPr lang="zh-CN" altLang="en-US" sz="2800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sp>
        <p:nvSpPr>
          <p:cNvPr id="25618" name="AutoShape 18"/>
          <p:cNvSpPr>
            <a:spLocks noChangeArrowheads="1"/>
          </p:cNvSpPr>
          <p:nvPr/>
        </p:nvSpPr>
        <p:spPr bwMode="auto">
          <a:xfrm>
            <a:off x="1122363" y="2357438"/>
            <a:ext cx="712787" cy="1055687"/>
          </a:xfrm>
          <a:prstGeom prst="downArrow">
            <a:avLst>
              <a:gd name="adj1" fmla="val 50574"/>
              <a:gd name="adj2" fmla="val 49643"/>
            </a:avLst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eaVert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4557713" y="2357438"/>
            <a:ext cx="712787" cy="1055687"/>
          </a:xfrm>
          <a:prstGeom prst="downArrow">
            <a:avLst>
              <a:gd name="adj1" fmla="val 50574"/>
              <a:gd name="adj2" fmla="val 49643"/>
            </a:avLst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eaVert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5620" name="AutoShape 20"/>
          <p:cNvSpPr>
            <a:spLocks noChangeArrowheads="1"/>
          </p:cNvSpPr>
          <p:nvPr/>
        </p:nvSpPr>
        <p:spPr bwMode="auto">
          <a:xfrm rot="10800000">
            <a:off x="8027988" y="2357438"/>
            <a:ext cx="712787" cy="1055687"/>
          </a:xfrm>
          <a:prstGeom prst="downArrow">
            <a:avLst>
              <a:gd name="adj1" fmla="val 50574"/>
              <a:gd name="adj2" fmla="val 49643"/>
            </a:avLst>
          </a:prstGeom>
          <a:solidFill>
            <a:srgbClr val="1E22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med" advTm="43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bldLvl="0" autoUpdateAnimBg="0"/>
      <p:bldP spid="25604" grpId="0" bldLvl="0" autoUpdateAnimBg="0"/>
      <p:bldP spid="25605" grpId="0" bldLvl="0" autoUpdateAnimBg="0"/>
      <p:bldP spid="25606" grpId="0" bldLvl="0" autoUpdateAnimBg="0"/>
      <p:bldP spid="25607" grpId="0" animBg="1"/>
      <p:bldP spid="25608" grpId="0" animBg="1"/>
      <p:bldP spid="25618" grpId="0" animBg="1"/>
      <p:bldP spid="25619" grpId="0" animBg="1"/>
      <p:bldP spid="256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7253288" y="1376363"/>
            <a:ext cx="4545012" cy="4532312"/>
            <a:chOff x="0" y="0"/>
            <a:chExt cx="7156" cy="7138"/>
          </a:xfrm>
        </p:grpSpPr>
        <p:sp>
          <p:nvSpPr>
            <p:cNvPr id="25612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7156" cy="7139"/>
            </a:xfrm>
            <a:prstGeom prst="rightArrow">
              <a:avLst>
                <a:gd name="adj1" fmla="val 66102"/>
                <a:gd name="adj2" fmla="val 45525"/>
              </a:avLst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5613" name="Text Box 4"/>
            <p:cNvSpPr txBox="1">
              <a:spLocks noChangeArrowheads="1"/>
            </p:cNvSpPr>
            <p:nvPr/>
          </p:nvSpPr>
          <p:spPr bwMode="auto">
            <a:xfrm>
              <a:off x="2802" y="1913"/>
              <a:ext cx="2251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2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5614" name="Text Box 5"/>
            <p:cNvSpPr txBox="1">
              <a:spLocks noChangeArrowheads="1"/>
            </p:cNvSpPr>
            <p:nvPr/>
          </p:nvSpPr>
          <p:spPr bwMode="auto">
            <a:xfrm>
              <a:off x="2038" y="2749"/>
              <a:ext cx="3776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20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20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20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20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28650" y="295275"/>
            <a:ext cx="3854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b="1">
                <a:solidFill>
                  <a:srgbClr val="1E223F"/>
                </a:solidFill>
                <a:ea typeface="微软雅黑" panose="020B0503020204020204" pitchFamily="34" charset="-122"/>
              </a:rPr>
              <a:t>单击此处添加标题</a:t>
            </a: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26632" name="Picture 8" descr="Compu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2468563"/>
            <a:ext cx="4310063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3" name="Group 9"/>
          <p:cNvGrpSpPr>
            <a:grpSpLocks/>
          </p:cNvGrpSpPr>
          <p:nvPr/>
        </p:nvGrpSpPr>
        <p:grpSpPr bwMode="auto">
          <a:xfrm>
            <a:off x="5378450" y="2879725"/>
            <a:ext cx="3213100" cy="2830513"/>
            <a:chOff x="0" y="0"/>
            <a:chExt cx="5058" cy="4456"/>
          </a:xfrm>
        </p:grpSpPr>
        <p:sp>
          <p:nvSpPr>
            <p:cNvPr id="25610" name="AutoShape 10"/>
            <p:cNvSpPr>
              <a:spLocks noChangeArrowheads="1"/>
            </p:cNvSpPr>
            <p:nvPr/>
          </p:nvSpPr>
          <p:spPr bwMode="auto">
            <a:xfrm>
              <a:off x="0" y="0"/>
              <a:ext cx="5059" cy="4456"/>
            </a:xfrm>
            <a:prstGeom prst="rightArrow">
              <a:avLst>
                <a:gd name="adj1" fmla="val 60500"/>
                <a:gd name="adj2" fmla="val 47778"/>
              </a:avLst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1708" y="1864"/>
              <a:ext cx="249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2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grpSp>
        <p:nvGrpSpPr>
          <p:cNvPr id="26636" name="Group 12"/>
          <p:cNvGrpSpPr>
            <a:grpSpLocks/>
          </p:cNvGrpSpPr>
          <p:nvPr/>
        </p:nvGrpSpPr>
        <p:grpSpPr bwMode="auto">
          <a:xfrm>
            <a:off x="4075113" y="3941763"/>
            <a:ext cx="2135187" cy="1492250"/>
            <a:chOff x="0" y="0"/>
            <a:chExt cx="3362" cy="2350"/>
          </a:xfrm>
        </p:grpSpPr>
        <p:sp>
          <p:nvSpPr>
            <p:cNvPr id="25608" name="AutoShape 13"/>
            <p:cNvSpPr>
              <a:spLocks noChangeArrowheads="1"/>
            </p:cNvSpPr>
            <p:nvPr/>
          </p:nvSpPr>
          <p:spPr bwMode="auto">
            <a:xfrm>
              <a:off x="0" y="0"/>
              <a:ext cx="3362" cy="2351"/>
            </a:xfrm>
            <a:prstGeom prst="rightArrow">
              <a:avLst>
                <a:gd name="adj1" fmla="val 62741"/>
                <a:gd name="adj2" fmla="val 55937"/>
              </a:avLst>
            </a:prstGeom>
            <a:solidFill>
              <a:srgbClr val="9D9D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5609" name="Text Box 14"/>
            <p:cNvSpPr txBox="1">
              <a:spLocks noChangeArrowheads="1"/>
            </p:cNvSpPr>
            <p:nvPr/>
          </p:nvSpPr>
          <p:spPr bwMode="auto">
            <a:xfrm>
              <a:off x="163" y="820"/>
              <a:ext cx="189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20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添加文本</a:t>
              </a:r>
            </a:p>
          </p:txBody>
        </p:sp>
      </p:grpSp>
    </p:spTree>
    <p:custDataLst>
      <p:tags r:id="rId1"/>
    </p:custDataLst>
  </p:cSld>
  <p:clrMapOvr>
    <a:masterClrMapping/>
  </p:clrMapOvr>
  <p:transition spd="med" advTm="50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5195888" y="1119188"/>
            <a:ext cx="1785937" cy="1765300"/>
            <a:chOff x="0" y="0"/>
            <a:chExt cx="2570" cy="2540"/>
          </a:xfrm>
        </p:grpSpPr>
        <p:grpSp>
          <p:nvGrpSpPr>
            <p:cNvPr id="26658" name="Group 3"/>
            <p:cNvGrpSpPr>
              <a:grpSpLocks/>
            </p:cNvGrpSpPr>
            <p:nvPr/>
          </p:nvGrpSpPr>
          <p:grpSpPr bwMode="auto">
            <a:xfrm>
              <a:off x="0" y="0"/>
              <a:ext cx="2570" cy="2540"/>
              <a:chOff x="0" y="0"/>
              <a:chExt cx="1110" cy="1096"/>
            </a:xfrm>
          </p:grpSpPr>
          <p:grpSp>
            <p:nvGrpSpPr>
              <p:cNvPr id="26661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1110" cy="1096"/>
                <a:chOff x="0" y="0"/>
                <a:chExt cx="1110" cy="1096"/>
              </a:xfrm>
            </p:grpSpPr>
            <p:sp>
              <p:nvSpPr>
                <p:cNvPr id="26665" name="Oval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10" cy="1096"/>
                </a:xfrm>
                <a:prstGeom prst="ellipse">
                  <a:avLst/>
                </a:prstGeom>
                <a:solidFill>
                  <a:schemeClr val="tx1">
                    <a:alpha val="9804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666" name="Oval 13"/>
                <p:cNvSpPr>
                  <a:spLocks noChangeArrowheads="1"/>
                </p:cNvSpPr>
                <p:nvPr/>
              </p:nvSpPr>
              <p:spPr bwMode="auto">
                <a:xfrm>
                  <a:off x="25" y="25"/>
                  <a:ext cx="1062" cy="1048"/>
                </a:xfrm>
                <a:prstGeom prst="ellipse">
                  <a:avLst/>
                </a:prstGeom>
                <a:solidFill>
                  <a:schemeClr val="tx1">
                    <a:alpha val="9804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6662" name="Group 7"/>
              <p:cNvGrpSpPr>
                <a:grpSpLocks/>
              </p:cNvGrpSpPr>
              <p:nvPr/>
            </p:nvGrpSpPr>
            <p:grpSpPr bwMode="auto">
              <a:xfrm>
                <a:off x="49" y="48"/>
                <a:ext cx="1026" cy="1014"/>
                <a:chOff x="0" y="0"/>
                <a:chExt cx="1110" cy="1096"/>
              </a:xfrm>
            </p:grpSpPr>
            <p:sp>
              <p:nvSpPr>
                <p:cNvPr id="26663" name="Oval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10" cy="1096"/>
                </a:xfrm>
                <a:prstGeom prst="ellipse">
                  <a:avLst/>
                </a:prstGeom>
                <a:solidFill>
                  <a:schemeClr val="tx1">
                    <a:alpha val="9804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664" name="Oval 16"/>
                <p:cNvSpPr>
                  <a:spLocks noChangeArrowheads="1"/>
                </p:cNvSpPr>
                <p:nvPr/>
              </p:nvSpPr>
              <p:spPr bwMode="auto">
                <a:xfrm>
                  <a:off x="25" y="25"/>
                  <a:ext cx="1062" cy="1048"/>
                </a:xfrm>
                <a:prstGeom prst="ellipse">
                  <a:avLst/>
                </a:prstGeom>
                <a:solidFill>
                  <a:srgbClr val="3333CC">
                    <a:alpha val="9804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26659" name="Oval 32"/>
            <p:cNvSpPr>
              <a:spLocks noChangeArrowheads="1"/>
            </p:cNvSpPr>
            <p:nvPr/>
          </p:nvSpPr>
          <p:spPr bwMode="auto">
            <a:xfrm>
              <a:off x="179" y="178"/>
              <a:ext cx="2202" cy="2182"/>
            </a:xfrm>
            <a:prstGeom prst="ellipse">
              <a:avLst/>
            </a:prstGeom>
            <a:solidFill>
              <a:srgbClr val="1E2241"/>
            </a:solidFill>
            <a:ln w="38100">
              <a:solidFill>
                <a:srgbClr val="F8F8F8">
                  <a:alpha val="65881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60" name="Rectangle 34"/>
            <p:cNvSpPr>
              <a:spLocks noChangeArrowheads="1"/>
            </p:cNvSpPr>
            <p:nvPr/>
          </p:nvSpPr>
          <p:spPr bwMode="auto">
            <a:xfrm>
              <a:off x="132" y="702"/>
              <a:ext cx="2285" cy="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加文本</a:t>
              </a:r>
            </a:p>
          </p:txBody>
        </p:sp>
      </p:grp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628650" y="295275"/>
            <a:ext cx="3854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b="1">
                <a:solidFill>
                  <a:srgbClr val="1E223F"/>
                </a:solidFill>
                <a:ea typeface="微软雅黑" panose="020B0503020204020204" pitchFamily="34" charset="-122"/>
              </a:rPr>
              <a:t>单击此处添加标题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27662" name="Group 14"/>
          <p:cNvGrpSpPr>
            <a:grpSpLocks/>
          </p:cNvGrpSpPr>
          <p:nvPr/>
        </p:nvGrpSpPr>
        <p:grpSpPr bwMode="auto">
          <a:xfrm>
            <a:off x="3438525" y="4071938"/>
            <a:ext cx="1785938" cy="1765300"/>
            <a:chOff x="0" y="0"/>
            <a:chExt cx="2570" cy="2540"/>
          </a:xfrm>
        </p:grpSpPr>
        <p:grpSp>
          <p:nvGrpSpPr>
            <p:cNvPr id="26649" name="Group 15"/>
            <p:cNvGrpSpPr>
              <a:grpSpLocks/>
            </p:cNvGrpSpPr>
            <p:nvPr/>
          </p:nvGrpSpPr>
          <p:grpSpPr bwMode="auto">
            <a:xfrm>
              <a:off x="0" y="0"/>
              <a:ext cx="2570" cy="2540"/>
              <a:chOff x="0" y="0"/>
              <a:chExt cx="1110" cy="1096"/>
            </a:xfrm>
          </p:grpSpPr>
          <p:grpSp>
            <p:nvGrpSpPr>
              <p:cNvPr id="26652" name="Group 16"/>
              <p:cNvGrpSpPr>
                <a:grpSpLocks/>
              </p:cNvGrpSpPr>
              <p:nvPr/>
            </p:nvGrpSpPr>
            <p:grpSpPr bwMode="auto">
              <a:xfrm>
                <a:off x="0" y="0"/>
                <a:ext cx="1110" cy="1096"/>
                <a:chOff x="0" y="0"/>
                <a:chExt cx="1110" cy="1096"/>
              </a:xfrm>
            </p:grpSpPr>
            <p:sp>
              <p:nvSpPr>
                <p:cNvPr id="26656" name="Oval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10" cy="1096"/>
                </a:xfrm>
                <a:prstGeom prst="ellipse">
                  <a:avLst/>
                </a:prstGeom>
                <a:solidFill>
                  <a:schemeClr val="tx1">
                    <a:alpha val="9804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657" name="Oval 13"/>
                <p:cNvSpPr>
                  <a:spLocks noChangeArrowheads="1"/>
                </p:cNvSpPr>
                <p:nvPr/>
              </p:nvSpPr>
              <p:spPr bwMode="auto">
                <a:xfrm>
                  <a:off x="25" y="25"/>
                  <a:ext cx="1062" cy="1048"/>
                </a:xfrm>
                <a:prstGeom prst="ellipse">
                  <a:avLst/>
                </a:prstGeom>
                <a:solidFill>
                  <a:schemeClr val="tx1">
                    <a:alpha val="9804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6653" name="Group 19"/>
              <p:cNvGrpSpPr>
                <a:grpSpLocks/>
              </p:cNvGrpSpPr>
              <p:nvPr/>
            </p:nvGrpSpPr>
            <p:grpSpPr bwMode="auto">
              <a:xfrm>
                <a:off x="49" y="48"/>
                <a:ext cx="1026" cy="1014"/>
                <a:chOff x="0" y="0"/>
                <a:chExt cx="1110" cy="1096"/>
              </a:xfrm>
            </p:grpSpPr>
            <p:sp>
              <p:nvSpPr>
                <p:cNvPr id="26654" name="Oval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10" cy="1096"/>
                </a:xfrm>
                <a:prstGeom prst="ellipse">
                  <a:avLst/>
                </a:prstGeom>
                <a:solidFill>
                  <a:schemeClr val="tx1">
                    <a:alpha val="9804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655" name="Oval 16"/>
                <p:cNvSpPr>
                  <a:spLocks noChangeArrowheads="1"/>
                </p:cNvSpPr>
                <p:nvPr/>
              </p:nvSpPr>
              <p:spPr bwMode="auto">
                <a:xfrm>
                  <a:off x="25" y="25"/>
                  <a:ext cx="1062" cy="1048"/>
                </a:xfrm>
                <a:prstGeom prst="ellipse">
                  <a:avLst/>
                </a:prstGeom>
                <a:solidFill>
                  <a:srgbClr val="3333CC">
                    <a:alpha val="9804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26650" name="Oval 32"/>
            <p:cNvSpPr>
              <a:spLocks noChangeArrowheads="1"/>
            </p:cNvSpPr>
            <p:nvPr/>
          </p:nvSpPr>
          <p:spPr bwMode="auto">
            <a:xfrm>
              <a:off x="179" y="178"/>
              <a:ext cx="2202" cy="2182"/>
            </a:xfrm>
            <a:prstGeom prst="ellipse">
              <a:avLst/>
            </a:prstGeom>
            <a:solidFill>
              <a:srgbClr val="1E2241"/>
            </a:solidFill>
            <a:ln w="38100">
              <a:solidFill>
                <a:srgbClr val="F8F8F8">
                  <a:alpha val="65881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51" name="Rectangle 34"/>
            <p:cNvSpPr>
              <a:spLocks noChangeArrowheads="1"/>
            </p:cNvSpPr>
            <p:nvPr/>
          </p:nvSpPr>
          <p:spPr bwMode="auto">
            <a:xfrm>
              <a:off x="121" y="724"/>
              <a:ext cx="2285" cy="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加文本</a:t>
              </a:r>
            </a:p>
          </p:txBody>
        </p:sp>
      </p:grpSp>
      <p:grpSp>
        <p:nvGrpSpPr>
          <p:cNvPr id="27672" name="Group 24"/>
          <p:cNvGrpSpPr>
            <a:grpSpLocks/>
          </p:cNvGrpSpPr>
          <p:nvPr/>
        </p:nvGrpSpPr>
        <p:grpSpPr bwMode="auto">
          <a:xfrm>
            <a:off x="6950075" y="4078288"/>
            <a:ext cx="1787525" cy="1765300"/>
            <a:chOff x="0" y="0"/>
            <a:chExt cx="2570" cy="2540"/>
          </a:xfrm>
        </p:grpSpPr>
        <p:grpSp>
          <p:nvGrpSpPr>
            <p:cNvPr id="26640" name="Group 25"/>
            <p:cNvGrpSpPr>
              <a:grpSpLocks/>
            </p:cNvGrpSpPr>
            <p:nvPr/>
          </p:nvGrpSpPr>
          <p:grpSpPr bwMode="auto">
            <a:xfrm>
              <a:off x="0" y="0"/>
              <a:ext cx="2570" cy="2540"/>
              <a:chOff x="0" y="0"/>
              <a:chExt cx="1110" cy="1096"/>
            </a:xfrm>
          </p:grpSpPr>
          <p:grpSp>
            <p:nvGrpSpPr>
              <p:cNvPr id="26643" name="Group 26"/>
              <p:cNvGrpSpPr>
                <a:grpSpLocks/>
              </p:cNvGrpSpPr>
              <p:nvPr/>
            </p:nvGrpSpPr>
            <p:grpSpPr bwMode="auto">
              <a:xfrm>
                <a:off x="0" y="0"/>
                <a:ext cx="1110" cy="1096"/>
                <a:chOff x="0" y="0"/>
                <a:chExt cx="1110" cy="1096"/>
              </a:xfrm>
            </p:grpSpPr>
            <p:sp>
              <p:nvSpPr>
                <p:cNvPr id="26647" name="Oval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10" cy="1096"/>
                </a:xfrm>
                <a:prstGeom prst="ellipse">
                  <a:avLst/>
                </a:prstGeom>
                <a:solidFill>
                  <a:schemeClr val="tx1">
                    <a:alpha val="9804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648" name="Oval 13"/>
                <p:cNvSpPr>
                  <a:spLocks noChangeArrowheads="1"/>
                </p:cNvSpPr>
                <p:nvPr/>
              </p:nvSpPr>
              <p:spPr bwMode="auto">
                <a:xfrm>
                  <a:off x="25" y="25"/>
                  <a:ext cx="1062" cy="1048"/>
                </a:xfrm>
                <a:prstGeom prst="ellipse">
                  <a:avLst/>
                </a:prstGeom>
                <a:solidFill>
                  <a:schemeClr val="tx1">
                    <a:alpha val="9804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6644" name="Group 29"/>
              <p:cNvGrpSpPr>
                <a:grpSpLocks/>
              </p:cNvGrpSpPr>
              <p:nvPr/>
            </p:nvGrpSpPr>
            <p:grpSpPr bwMode="auto">
              <a:xfrm>
                <a:off x="49" y="48"/>
                <a:ext cx="1026" cy="1014"/>
                <a:chOff x="0" y="0"/>
                <a:chExt cx="1110" cy="1096"/>
              </a:xfrm>
            </p:grpSpPr>
            <p:sp>
              <p:nvSpPr>
                <p:cNvPr id="26645" name="Oval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10" cy="1096"/>
                </a:xfrm>
                <a:prstGeom prst="ellipse">
                  <a:avLst/>
                </a:prstGeom>
                <a:solidFill>
                  <a:schemeClr val="tx1">
                    <a:alpha val="9804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646" name="Oval 16"/>
                <p:cNvSpPr>
                  <a:spLocks noChangeArrowheads="1"/>
                </p:cNvSpPr>
                <p:nvPr/>
              </p:nvSpPr>
              <p:spPr bwMode="auto">
                <a:xfrm>
                  <a:off x="25" y="25"/>
                  <a:ext cx="1062" cy="1048"/>
                </a:xfrm>
                <a:prstGeom prst="ellipse">
                  <a:avLst/>
                </a:prstGeom>
                <a:solidFill>
                  <a:srgbClr val="3333CC">
                    <a:alpha val="9804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26641" name="Oval 32"/>
            <p:cNvSpPr>
              <a:spLocks noChangeArrowheads="1"/>
            </p:cNvSpPr>
            <p:nvPr/>
          </p:nvSpPr>
          <p:spPr bwMode="auto">
            <a:xfrm>
              <a:off x="179" y="178"/>
              <a:ext cx="2202" cy="2182"/>
            </a:xfrm>
            <a:prstGeom prst="ellipse">
              <a:avLst/>
            </a:prstGeom>
            <a:solidFill>
              <a:srgbClr val="1E2241"/>
            </a:solidFill>
            <a:ln w="38100">
              <a:solidFill>
                <a:srgbClr val="F8F8F8">
                  <a:alpha val="65881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42" name="Rectangle 34"/>
            <p:cNvSpPr>
              <a:spLocks noChangeArrowheads="1"/>
            </p:cNvSpPr>
            <p:nvPr/>
          </p:nvSpPr>
          <p:spPr bwMode="auto">
            <a:xfrm>
              <a:off x="143" y="724"/>
              <a:ext cx="2285" cy="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加文本</a:t>
              </a:r>
            </a:p>
          </p:txBody>
        </p:sp>
      </p:grpSp>
      <p:grpSp>
        <p:nvGrpSpPr>
          <p:cNvPr id="27682" name="Group 34"/>
          <p:cNvGrpSpPr>
            <a:grpSpLocks/>
          </p:cNvGrpSpPr>
          <p:nvPr/>
        </p:nvGrpSpPr>
        <p:grpSpPr bwMode="auto">
          <a:xfrm rot="480000">
            <a:off x="3741738" y="1912938"/>
            <a:ext cx="4640262" cy="4083050"/>
            <a:chOff x="0" y="0"/>
            <a:chExt cx="6676" cy="5874"/>
          </a:xfrm>
          <a:solidFill>
            <a:srgbClr val="0070C0"/>
          </a:solidFill>
        </p:grpSpPr>
        <p:sp>
          <p:nvSpPr>
            <p:cNvPr id="26638" name="AutoShape 35"/>
            <p:cNvSpPr>
              <a:spLocks noChangeArrowheads="1"/>
            </p:cNvSpPr>
            <p:nvPr/>
          </p:nvSpPr>
          <p:spPr bwMode="auto">
            <a:xfrm rot="3060000">
              <a:off x="340" y="-344"/>
              <a:ext cx="5875" cy="6564"/>
            </a:xfrm>
            <a:custGeom>
              <a:avLst/>
              <a:gdLst>
                <a:gd name="T0" fmla="*/ 2938 w 21600"/>
                <a:gd name="T1" fmla="*/ 0 h 21600"/>
                <a:gd name="T2" fmla="*/ 2174 w 21600"/>
                <a:gd name="T3" fmla="*/ 508 h 21600"/>
                <a:gd name="T4" fmla="*/ 2938 w 21600"/>
                <a:gd name="T5" fmla="*/ 761 h 21600"/>
                <a:gd name="T6" fmla="*/ 3701 w 21600"/>
                <a:gd name="T7" fmla="*/ 50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901 w 21600"/>
                <a:gd name="T13" fmla="*/ 0 h 21600"/>
                <a:gd name="T14" fmla="*/ 15699 w 21600"/>
                <a:gd name="T15" fmla="*/ 34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361" y="2869"/>
                  </a:moveTo>
                  <a:cubicBezTo>
                    <a:pt x="9151" y="2626"/>
                    <a:pt x="9973" y="2502"/>
                    <a:pt x="10800" y="2503"/>
                  </a:cubicBezTo>
                  <a:cubicBezTo>
                    <a:pt x="11626" y="2503"/>
                    <a:pt x="12448" y="2626"/>
                    <a:pt x="13238" y="2869"/>
                  </a:cubicBezTo>
                  <a:lnTo>
                    <a:pt x="13974" y="477"/>
                  </a:lnTo>
                  <a:cubicBezTo>
                    <a:pt x="12946" y="160"/>
                    <a:pt x="11876" y="-1"/>
                    <a:pt x="10799" y="0"/>
                  </a:cubicBezTo>
                  <a:cubicBezTo>
                    <a:pt x="9723" y="0"/>
                    <a:pt x="8653" y="160"/>
                    <a:pt x="7625" y="477"/>
                  </a:cubicBezTo>
                  <a:lnTo>
                    <a:pt x="8361" y="286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6639" name="AutoShape 36"/>
            <p:cNvSpPr>
              <a:spLocks noChangeArrowheads="1"/>
            </p:cNvSpPr>
            <p:nvPr/>
          </p:nvSpPr>
          <p:spPr bwMode="auto">
            <a:xfrm rot="9420000">
              <a:off x="5422" y="1748"/>
              <a:ext cx="1254" cy="658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7685" name="Group 37"/>
          <p:cNvGrpSpPr>
            <a:grpSpLocks/>
          </p:cNvGrpSpPr>
          <p:nvPr/>
        </p:nvGrpSpPr>
        <p:grpSpPr bwMode="auto">
          <a:xfrm rot="7440000">
            <a:off x="3742531" y="1913732"/>
            <a:ext cx="4640263" cy="4083050"/>
            <a:chOff x="0" y="0"/>
            <a:chExt cx="6676" cy="5874"/>
          </a:xfrm>
          <a:solidFill>
            <a:srgbClr val="0070C0"/>
          </a:solidFill>
        </p:grpSpPr>
        <p:sp>
          <p:nvSpPr>
            <p:cNvPr id="26636" name="AutoShape 38"/>
            <p:cNvSpPr>
              <a:spLocks noChangeArrowheads="1"/>
            </p:cNvSpPr>
            <p:nvPr/>
          </p:nvSpPr>
          <p:spPr bwMode="auto">
            <a:xfrm rot="3060000">
              <a:off x="340" y="-344"/>
              <a:ext cx="5875" cy="6564"/>
            </a:xfrm>
            <a:custGeom>
              <a:avLst/>
              <a:gdLst>
                <a:gd name="T0" fmla="*/ 2938 w 21600"/>
                <a:gd name="T1" fmla="*/ 0 h 21600"/>
                <a:gd name="T2" fmla="*/ 2174 w 21600"/>
                <a:gd name="T3" fmla="*/ 508 h 21600"/>
                <a:gd name="T4" fmla="*/ 2938 w 21600"/>
                <a:gd name="T5" fmla="*/ 761 h 21600"/>
                <a:gd name="T6" fmla="*/ 3701 w 21600"/>
                <a:gd name="T7" fmla="*/ 50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901 w 21600"/>
                <a:gd name="T13" fmla="*/ 0 h 21600"/>
                <a:gd name="T14" fmla="*/ 15699 w 21600"/>
                <a:gd name="T15" fmla="*/ 34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361" y="2869"/>
                  </a:moveTo>
                  <a:cubicBezTo>
                    <a:pt x="9151" y="2626"/>
                    <a:pt x="9973" y="2502"/>
                    <a:pt x="10800" y="2503"/>
                  </a:cubicBezTo>
                  <a:cubicBezTo>
                    <a:pt x="11626" y="2503"/>
                    <a:pt x="12448" y="2626"/>
                    <a:pt x="13238" y="2869"/>
                  </a:cubicBezTo>
                  <a:lnTo>
                    <a:pt x="13974" y="477"/>
                  </a:lnTo>
                  <a:cubicBezTo>
                    <a:pt x="12946" y="160"/>
                    <a:pt x="11876" y="-1"/>
                    <a:pt x="10799" y="0"/>
                  </a:cubicBezTo>
                  <a:cubicBezTo>
                    <a:pt x="9723" y="0"/>
                    <a:pt x="8653" y="160"/>
                    <a:pt x="7625" y="477"/>
                  </a:cubicBezTo>
                  <a:lnTo>
                    <a:pt x="8361" y="286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6637" name="AutoShape 39"/>
            <p:cNvSpPr>
              <a:spLocks noChangeArrowheads="1"/>
            </p:cNvSpPr>
            <p:nvPr/>
          </p:nvSpPr>
          <p:spPr bwMode="auto">
            <a:xfrm rot="9420000">
              <a:off x="5422" y="1748"/>
              <a:ext cx="1254" cy="658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27688" name="Group 40"/>
          <p:cNvGrpSpPr>
            <a:grpSpLocks/>
          </p:cNvGrpSpPr>
          <p:nvPr/>
        </p:nvGrpSpPr>
        <p:grpSpPr bwMode="auto">
          <a:xfrm rot="-7080000">
            <a:off x="3742532" y="1912144"/>
            <a:ext cx="4640262" cy="4083050"/>
            <a:chOff x="0" y="0"/>
            <a:chExt cx="6676" cy="5874"/>
          </a:xfrm>
          <a:solidFill>
            <a:srgbClr val="0070C0"/>
          </a:solidFill>
        </p:grpSpPr>
        <p:sp>
          <p:nvSpPr>
            <p:cNvPr id="26634" name="AutoShape 41"/>
            <p:cNvSpPr>
              <a:spLocks noChangeArrowheads="1"/>
            </p:cNvSpPr>
            <p:nvPr/>
          </p:nvSpPr>
          <p:spPr bwMode="auto">
            <a:xfrm rot="3060000">
              <a:off x="340" y="-344"/>
              <a:ext cx="5875" cy="6564"/>
            </a:xfrm>
            <a:custGeom>
              <a:avLst/>
              <a:gdLst>
                <a:gd name="T0" fmla="*/ 2938 w 21600"/>
                <a:gd name="T1" fmla="*/ 0 h 21600"/>
                <a:gd name="T2" fmla="*/ 2174 w 21600"/>
                <a:gd name="T3" fmla="*/ 508 h 21600"/>
                <a:gd name="T4" fmla="*/ 2938 w 21600"/>
                <a:gd name="T5" fmla="*/ 761 h 21600"/>
                <a:gd name="T6" fmla="*/ 3701 w 21600"/>
                <a:gd name="T7" fmla="*/ 50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901 w 21600"/>
                <a:gd name="T13" fmla="*/ 0 h 21600"/>
                <a:gd name="T14" fmla="*/ 15699 w 21600"/>
                <a:gd name="T15" fmla="*/ 34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361" y="2869"/>
                  </a:moveTo>
                  <a:cubicBezTo>
                    <a:pt x="9151" y="2626"/>
                    <a:pt x="9973" y="2502"/>
                    <a:pt x="10800" y="2503"/>
                  </a:cubicBezTo>
                  <a:cubicBezTo>
                    <a:pt x="11626" y="2503"/>
                    <a:pt x="12448" y="2626"/>
                    <a:pt x="13238" y="2869"/>
                  </a:cubicBezTo>
                  <a:lnTo>
                    <a:pt x="13974" y="477"/>
                  </a:lnTo>
                  <a:cubicBezTo>
                    <a:pt x="12946" y="160"/>
                    <a:pt x="11876" y="-1"/>
                    <a:pt x="10799" y="0"/>
                  </a:cubicBezTo>
                  <a:cubicBezTo>
                    <a:pt x="9723" y="0"/>
                    <a:pt x="8653" y="160"/>
                    <a:pt x="7625" y="477"/>
                  </a:cubicBezTo>
                  <a:lnTo>
                    <a:pt x="8361" y="286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6635" name="AutoShape 42"/>
            <p:cNvSpPr>
              <a:spLocks noChangeArrowheads="1"/>
            </p:cNvSpPr>
            <p:nvPr/>
          </p:nvSpPr>
          <p:spPr bwMode="auto">
            <a:xfrm rot="9420000">
              <a:off x="5422" y="1748"/>
              <a:ext cx="1254" cy="658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 advTm="53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animBg="1"/>
      <p:bldP spid="27661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6199188" y="2543175"/>
            <a:ext cx="4081462" cy="1905000"/>
            <a:chOff x="0" y="0"/>
            <a:chExt cx="6428" cy="3000"/>
          </a:xfrm>
        </p:grpSpPr>
        <p:sp>
          <p:nvSpPr>
            <p:cNvPr id="27660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6428" cy="3000"/>
            </a:xfrm>
            <a:prstGeom prst="roundRect">
              <a:avLst>
                <a:gd name="adj" fmla="val 13731"/>
              </a:avLst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7661" name="Text Box 4"/>
            <p:cNvSpPr txBox="1">
              <a:spLocks noChangeArrowheads="1"/>
            </p:cNvSpPr>
            <p:nvPr/>
          </p:nvSpPr>
          <p:spPr bwMode="auto">
            <a:xfrm>
              <a:off x="2435" y="1172"/>
              <a:ext cx="2850" cy="1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15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5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5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5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  <p:sp>
          <p:nvSpPr>
            <p:cNvPr id="27662" name="Text Box 5"/>
            <p:cNvSpPr txBox="1">
              <a:spLocks noChangeArrowheads="1"/>
            </p:cNvSpPr>
            <p:nvPr/>
          </p:nvSpPr>
          <p:spPr bwMode="auto">
            <a:xfrm>
              <a:off x="2523" y="486"/>
              <a:ext cx="2687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单击添加标题</a:t>
              </a:r>
            </a:p>
          </p:txBody>
        </p:sp>
      </p:grp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28650" y="295275"/>
            <a:ext cx="3854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b="1">
                <a:solidFill>
                  <a:srgbClr val="1E223F"/>
                </a:solidFill>
                <a:ea typeface="微软雅黑" panose="020B0503020204020204" pitchFamily="34" charset="-122"/>
              </a:rPr>
              <a:t>单击此处添加标题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1882775" y="2543175"/>
            <a:ext cx="4081463" cy="1905000"/>
            <a:chOff x="0" y="0"/>
            <a:chExt cx="6428" cy="3000"/>
          </a:xfrm>
        </p:grpSpPr>
        <p:sp>
          <p:nvSpPr>
            <p:cNvPr id="27657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6428" cy="3000"/>
            </a:xfrm>
            <a:prstGeom prst="roundRect">
              <a:avLst>
                <a:gd name="adj" fmla="val 13731"/>
              </a:avLst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7658" name="Text Box 10"/>
            <p:cNvSpPr txBox="1">
              <a:spLocks noChangeArrowheads="1"/>
            </p:cNvSpPr>
            <p:nvPr/>
          </p:nvSpPr>
          <p:spPr bwMode="auto">
            <a:xfrm>
              <a:off x="1496" y="481"/>
              <a:ext cx="2687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单击添加标题</a:t>
              </a:r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1399" y="1172"/>
              <a:ext cx="2850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15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5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5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50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  <p:pic>
        <p:nvPicPr>
          <p:cNvPr id="28684" name="Picture 12" descr="C:\Users\chence\Desktop\未标题-3.png未标题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717675"/>
            <a:ext cx="665162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 descr="未标题-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8725" y="1717675"/>
            <a:ext cx="66357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1752600" y="4640263"/>
            <a:ext cx="86741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单击此处添加文本，单击此处添加文本，单击此处添加文本，单击此处添加文本。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单击此处添加文本，单击此处添加文本，单击此处添加文本，单击此处添加文本。</a:t>
            </a:r>
          </a:p>
        </p:txBody>
      </p:sp>
    </p:spTree>
    <p:custDataLst>
      <p:tags r:id="rId1"/>
    </p:custDataLst>
  </p:cSld>
  <p:clrMapOvr>
    <a:masterClrMapping/>
  </p:clrMapOvr>
  <p:transition spd="med" advTm="357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9" grpId="0" bldLvl="0" autoUpdateAnimBg="0"/>
      <p:bldP spid="28686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 flipH="1">
            <a:off x="7380288" y="3746500"/>
            <a:ext cx="2303462" cy="1833563"/>
          </a:xfrm>
          <a:prstGeom prst="parallelogram">
            <a:avLst>
              <a:gd name="adj" fmla="val 63931"/>
            </a:avLst>
          </a:prstGeom>
          <a:solidFill>
            <a:srgbClr val="1E22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 flipH="1">
            <a:off x="5613400" y="3748088"/>
            <a:ext cx="2301875" cy="1831975"/>
          </a:xfrm>
          <a:prstGeom prst="parallelogram">
            <a:avLst>
              <a:gd name="adj" fmla="val 63942"/>
            </a:avLst>
          </a:prstGeom>
          <a:solidFill>
            <a:srgbClr val="1E22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 flipH="1">
            <a:off x="3851275" y="3749675"/>
            <a:ext cx="2301875" cy="1831975"/>
          </a:xfrm>
          <a:prstGeom prst="parallelogram">
            <a:avLst>
              <a:gd name="adj" fmla="val 63942"/>
            </a:avLst>
          </a:prstGeom>
          <a:solidFill>
            <a:srgbClr val="1E22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 flipH="1">
            <a:off x="2089150" y="3746500"/>
            <a:ext cx="2301875" cy="1833563"/>
          </a:xfrm>
          <a:prstGeom prst="parallelogram">
            <a:avLst>
              <a:gd name="adj" fmla="val 63886"/>
            </a:avLst>
          </a:prstGeom>
          <a:solidFill>
            <a:srgbClr val="1E22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28650" y="295275"/>
            <a:ext cx="3854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b="1">
                <a:solidFill>
                  <a:srgbClr val="1E223F"/>
                </a:solidFill>
                <a:ea typeface="微软雅黑" panose="020B0503020204020204" pitchFamily="34" charset="-122"/>
              </a:rPr>
              <a:t>单击此处添加标题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29704" name="Group 8"/>
          <p:cNvGrpSpPr>
            <a:grpSpLocks/>
          </p:cNvGrpSpPr>
          <p:nvPr/>
        </p:nvGrpSpPr>
        <p:grpSpPr bwMode="auto">
          <a:xfrm>
            <a:off x="1497013" y="3746500"/>
            <a:ext cx="1722437" cy="1835150"/>
            <a:chOff x="0" y="0"/>
            <a:chExt cx="2712" cy="2890"/>
          </a:xfrm>
          <a:solidFill>
            <a:srgbClr val="0070C0"/>
          </a:solidFill>
        </p:grpSpPr>
        <p:sp>
          <p:nvSpPr>
            <p:cNvPr id="28698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2713" cy="2890"/>
            </a:xfrm>
            <a:prstGeom prst="parallelogram">
              <a:avLst>
                <a:gd name="adj" fmla="val 34125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699" name="Text Box 10"/>
            <p:cNvSpPr txBox="1">
              <a:spLocks noChangeArrowheads="1"/>
            </p:cNvSpPr>
            <p:nvPr/>
          </p:nvSpPr>
          <p:spPr bwMode="auto">
            <a:xfrm>
              <a:off x="680" y="1090"/>
              <a:ext cx="1290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2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29707" name="Group 11"/>
          <p:cNvGrpSpPr>
            <a:grpSpLocks/>
          </p:cNvGrpSpPr>
          <p:nvPr/>
        </p:nvGrpSpPr>
        <p:grpSpPr bwMode="auto">
          <a:xfrm>
            <a:off x="3260725" y="3746500"/>
            <a:ext cx="1720850" cy="1835150"/>
            <a:chOff x="0" y="0"/>
            <a:chExt cx="2712" cy="2890"/>
          </a:xfrm>
          <a:solidFill>
            <a:srgbClr val="0070C0"/>
          </a:solidFill>
        </p:grpSpPr>
        <p:sp>
          <p:nvSpPr>
            <p:cNvPr id="28696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2713" cy="2890"/>
            </a:xfrm>
            <a:prstGeom prst="parallelogram">
              <a:avLst>
                <a:gd name="adj" fmla="val 34125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697" name="Text Box 13"/>
            <p:cNvSpPr txBox="1">
              <a:spLocks noChangeArrowheads="1"/>
            </p:cNvSpPr>
            <p:nvPr/>
          </p:nvSpPr>
          <p:spPr bwMode="auto">
            <a:xfrm>
              <a:off x="701" y="1090"/>
              <a:ext cx="1290" cy="72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2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29710" name="Group 14"/>
          <p:cNvGrpSpPr>
            <a:grpSpLocks/>
          </p:cNvGrpSpPr>
          <p:nvPr/>
        </p:nvGrpSpPr>
        <p:grpSpPr bwMode="auto">
          <a:xfrm>
            <a:off x="5022850" y="3746500"/>
            <a:ext cx="1720850" cy="1835150"/>
            <a:chOff x="0" y="0"/>
            <a:chExt cx="2712" cy="2890"/>
          </a:xfrm>
          <a:solidFill>
            <a:srgbClr val="0070C0"/>
          </a:solidFill>
        </p:grpSpPr>
        <p:sp>
          <p:nvSpPr>
            <p:cNvPr id="28694" name="AutoShape 15"/>
            <p:cNvSpPr>
              <a:spLocks noChangeArrowheads="1"/>
            </p:cNvSpPr>
            <p:nvPr/>
          </p:nvSpPr>
          <p:spPr bwMode="auto">
            <a:xfrm>
              <a:off x="0" y="0"/>
              <a:ext cx="2713" cy="2890"/>
            </a:xfrm>
            <a:prstGeom prst="parallelogram">
              <a:avLst>
                <a:gd name="adj" fmla="val 34125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695" name="Text Box 16"/>
            <p:cNvSpPr txBox="1">
              <a:spLocks noChangeArrowheads="1"/>
            </p:cNvSpPr>
            <p:nvPr/>
          </p:nvSpPr>
          <p:spPr bwMode="auto">
            <a:xfrm>
              <a:off x="691" y="1090"/>
              <a:ext cx="1290" cy="72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2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29713" name="Group 17"/>
          <p:cNvGrpSpPr>
            <a:grpSpLocks/>
          </p:cNvGrpSpPr>
          <p:nvPr/>
        </p:nvGrpSpPr>
        <p:grpSpPr bwMode="auto">
          <a:xfrm>
            <a:off x="6786563" y="3746500"/>
            <a:ext cx="1722437" cy="1835150"/>
            <a:chOff x="0" y="0"/>
            <a:chExt cx="2712" cy="2890"/>
          </a:xfrm>
          <a:solidFill>
            <a:srgbClr val="0070C0"/>
          </a:solidFill>
        </p:grpSpPr>
        <p:sp>
          <p:nvSpPr>
            <p:cNvPr id="28692" name="AutoShape 18"/>
            <p:cNvSpPr>
              <a:spLocks noChangeArrowheads="1"/>
            </p:cNvSpPr>
            <p:nvPr/>
          </p:nvSpPr>
          <p:spPr bwMode="auto">
            <a:xfrm>
              <a:off x="0" y="0"/>
              <a:ext cx="2713" cy="2890"/>
            </a:xfrm>
            <a:prstGeom prst="parallelogram">
              <a:avLst>
                <a:gd name="adj" fmla="val 34125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693" name="Text Box 19"/>
            <p:cNvSpPr txBox="1">
              <a:spLocks noChangeArrowheads="1"/>
            </p:cNvSpPr>
            <p:nvPr/>
          </p:nvSpPr>
          <p:spPr bwMode="auto">
            <a:xfrm>
              <a:off x="699" y="1091"/>
              <a:ext cx="1290" cy="72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2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29716" name="Group 20"/>
          <p:cNvGrpSpPr>
            <a:grpSpLocks/>
          </p:cNvGrpSpPr>
          <p:nvPr/>
        </p:nvGrpSpPr>
        <p:grpSpPr bwMode="auto">
          <a:xfrm>
            <a:off x="8553450" y="1784350"/>
            <a:ext cx="2413000" cy="3797300"/>
            <a:chOff x="0" y="0"/>
            <a:chExt cx="3802" cy="5979"/>
          </a:xfrm>
          <a:solidFill>
            <a:srgbClr val="0070C0"/>
          </a:solidFill>
        </p:grpSpPr>
        <p:sp>
          <p:nvSpPr>
            <p:cNvPr id="28688" name="AutoShape 21"/>
            <p:cNvSpPr>
              <a:spLocks noChangeArrowheads="1"/>
            </p:cNvSpPr>
            <p:nvPr/>
          </p:nvSpPr>
          <p:spPr bwMode="auto">
            <a:xfrm>
              <a:off x="0" y="3089"/>
              <a:ext cx="2713" cy="2890"/>
            </a:xfrm>
            <a:prstGeom prst="parallelogram">
              <a:avLst>
                <a:gd name="adj" fmla="val 34125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689" name="AutoShape 22"/>
            <p:cNvSpPr>
              <a:spLocks noChangeArrowheads="1"/>
            </p:cNvSpPr>
            <p:nvPr/>
          </p:nvSpPr>
          <p:spPr bwMode="auto">
            <a:xfrm>
              <a:off x="432" y="1738"/>
              <a:ext cx="2713" cy="2890"/>
            </a:xfrm>
            <a:prstGeom prst="parallelogram">
              <a:avLst>
                <a:gd name="adj" fmla="val 34125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690" name="AutoShape 23"/>
            <p:cNvSpPr>
              <a:spLocks noChangeArrowheads="1"/>
            </p:cNvSpPr>
            <p:nvPr/>
          </p:nvSpPr>
          <p:spPr bwMode="auto">
            <a:xfrm rot="1020000" flipH="1">
              <a:off x="1020" y="0"/>
              <a:ext cx="2783" cy="2313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8691" name="Text Box 24"/>
            <p:cNvSpPr txBox="1">
              <a:spLocks noChangeArrowheads="1"/>
            </p:cNvSpPr>
            <p:nvPr/>
          </p:nvSpPr>
          <p:spPr bwMode="auto">
            <a:xfrm rot="-4320000">
              <a:off x="-325" y="2944"/>
              <a:ext cx="4128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2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2041525" y="1555750"/>
            <a:ext cx="314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1E2241"/>
                </a:solidFill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2089150" y="2157413"/>
            <a:ext cx="4654550" cy="0"/>
          </a:xfrm>
          <a:prstGeom prst="line">
            <a:avLst/>
          </a:prstGeom>
          <a:noFill/>
          <a:ln w="19050">
            <a:solidFill>
              <a:srgbClr val="9D9DA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2027238" y="2263775"/>
            <a:ext cx="64817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单击此处添加文本，单击此处添加文本，单击此处添加文本，单击此处添加文本，单击此处添加文本。</a:t>
            </a:r>
          </a:p>
        </p:txBody>
      </p:sp>
    </p:spTree>
    <p:custDataLst>
      <p:tags r:id="rId1"/>
    </p:custDataLst>
  </p:cSld>
  <p:clrMapOvr>
    <a:masterClrMapping/>
  </p:clrMapOvr>
  <p:transition spd="med" advTm="47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 animBg="1"/>
      <p:bldP spid="29700" grpId="0" animBg="1"/>
      <p:bldP spid="29701" grpId="0" animBg="1"/>
      <p:bldP spid="29702" grpId="0" animBg="1"/>
      <p:bldP spid="29703" grpId="0" bldLvl="0" autoUpdateAnimBg="0"/>
      <p:bldP spid="29721" grpId="0" bldLvl="0" autoUpdateAnimBg="0"/>
      <p:bldP spid="29722" grpId="0" animBg="1"/>
      <p:bldP spid="29723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 bwMode="auto">
          <a:xfrm>
            <a:off x="1484896" y="2147429"/>
            <a:ext cx="2478989" cy="1863902"/>
          </a:xfrm>
          <a:prstGeom prst="parallelogram">
            <a:avLst/>
          </a:prstGeom>
          <a:solidFill>
            <a:schemeClr val="bg1">
              <a:lumMod val="5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1" name="平行四边形 20"/>
          <p:cNvSpPr/>
          <p:nvPr/>
        </p:nvSpPr>
        <p:spPr bwMode="auto">
          <a:xfrm>
            <a:off x="2496162" y="3079380"/>
            <a:ext cx="1754632" cy="1319272"/>
          </a:xfrm>
          <a:prstGeom prst="parallelogram">
            <a:avLst/>
          </a:prstGeom>
          <a:solidFill>
            <a:srgbClr val="0070C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平行四边形 21"/>
          <p:cNvSpPr/>
          <p:nvPr/>
        </p:nvSpPr>
        <p:spPr bwMode="auto">
          <a:xfrm>
            <a:off x="2245725" y="4150132"/>
            <a:ext cx="877316" cy="659636"/>
          </a:xfrm>
          <a:prstGeom prst="parallelogram">
            <a:avLst/>
          </a:prstGeom>
          <a:solidFill>
            <a:srgbClr val="00B0F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3" name="平行四边形 22"/>
          <p:cNvSpPr/>
          <p:nvPr/>
        </p:nvSpPr>
        <p:spPr bwMode="auto">
          <a:xfrm>
            <a:off x="3043825" y="4561909"/>
            <a:ext cx="659305" cy="495718"/>
          </a:xfrm>
          <a:prstGeom prst="parallelogram">
            <a:avLst/>
          </a:prstGeom>
          <a:solidFill>
            <a:srgbClr val="00206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912493" y="2925280"/>
            <a:ext cx="459224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600" b="1" dirty="0">
                <a:solidFill>
                  <a:srgbClr val="0070C0"/>
                </a:solidFill>
                <a:ea typeface="微软雅黑"/>
              </a:rPr>
              <a:t>（四）新年计划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143338" y="3661884"/>
            <a:ext cx="5459995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ea typeface="微软雅黑"/>
              </a:rPr>
              <a:t>单击此处添加副标题</a:t>
            </a:r>
          </a:p>
        </p:txBody>
      </p:sp>
    </p:spTree>
    <p:extLst>
      <p:ext uri="{BB962C8B-B14F-4D97-AF65-F5344CB8AC3E}">
        <p14:creationId xmlns:p14="http://schemas.microsoft.com/office/powerpoint/2010/main" xmlns="" val="996589722"/>
      </p:ext>
    </p:extLst>
  </p:cSld>
  <p:clrMapOvr>
    <a:masterClrMapping/>
  </p:clrMapOvr>
  <p:transition spd="med" advTm="26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4" grpId="0" bldLvl="0" autoUpdateAnimBg="0"/>
      <p:bldP spid="24" grpId="1" bldLvl="0" autoUpdateAnimBg="0"/>
      <p:bldP spid="25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28650" y="295275"/>
            <a:ext cx="3854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b="1">
                <a:solidFill>
                  <a:srgbClr val="1E223F"/>
                </a:solidFill>
                <a:ea typeface="微软雅黑" panose="020B0503020204020204" pitchFamily="34" charset="-122"/>
              </a:rPr>
              <a:t>单击此处添加标题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4006850" y="1112838"/>
            <a:ext cx="4079875" cy="4418012"/>
            <a:chOff x="0" y="0"/>
            <a:chExt cx="6426" cy="6958"/>
          </a:xfrm>
        </p:grpSpPr>
        <p:sp>
          <p:nvSpPr>
            <p:cNvPr id="30742" name="AutoShape 5"/>
            <p:cNvSpPr>
              <a:spLocks/>
            </p:cNvSpPr>
            <p:nvPr/>
          </p:nvSpPr>
          <p:spPr bwMode="auto">
            <a:xfrm rot="5040000">
              <a:off x="-266" y="266"/>
              <a:ext cx="6958" cy="6426"/>
            </a:xfrm>
            <a:custGeom>
              <a:avLst/>
              <a:gdLst>
                <a:gd name="T0" fmla="*/ 5140 w 21600"/>
                <a:gd name="T1" fmla="*/ 4771 h 21600"/>
                <a:gd name="T2" fmla="*/ 5846 w 21600"/>
                <a:gd name="T3" fmla="*/ 3213 h 21600"/>
                <a:gd name="T4" fmla="*/ 5259 w 21600"/>
                <a:gd name="T5" fmla="*/ 1772 h 21600"/>
                <a:gd name="T6" fmla="*/ 6096 w 21600"/>
                <a:gd name="T7" fmla="*/ 1096 h 21600"/>
                <a:gd name="T8" fmla="*/ 6958 w 21600"/>
                <a:gd name="T9" fmla="*/ 3213 h 21600"/>
                <a:gd name="T10" fmla="*/ 5919 w 21600"/>
                <a:gd name="T11" fmla="*/ 5503 h 21600"/>
                <a:gd name="T12" fmla="*/ 6530 w 21600"/>
                <a:gd name="T13" fmla="*/ 6075 h 21600"/>
                <a:gd name="T14" fmla="*/ 4514 w 21600"/>
                <a:gd name="T15" fmla="*/ 6061 h 21600"/>
                <a:gd name="T16" fmla="*/ 4529 w 21600"/>
                <a:gd name="T17" fmla="*/ 4199 h 21600"/>
                <a:gd name="T18" fmla="*/ 5140 w 21600"/>
                <a:gd name="T19" fmla="*/ 477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3 w 21600"/>
                <a:gd name="T31" fmla="*/ 3163 h 21600"/>
                <a:gd name="T32" fmla="*/ 18437 w 21600"/>
                <a:gd name="T33" fmla="*/ 1843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15955" y="16037"/>
                  </a:moveTo>
                  <a:cubicBezTo>
                    <a:pt x="17358" y="14655"/>
                    <a:pt x="18149" y="12769"/>
                    <a:pt x="18149" y="10800"/>
                  </a:cubicBezTo>
                  <a:cubicBezTo>
                    <a:pt x="18149" y="9018"/>
                    <a:pt x="17501" y="7297"/>
                    <a:pt x="16327" y="5957"/>
                  </a:cubicBezTo>
                  <a:lnTo>
                    <a:pt x="18923" y="3683"/>
                  </a:lnTo>
                  <a:cubicBezTo>
                    <a:pt x="20648" y="5652"/>
                    <a:pt x="21600" y="8181"/>
                    <a:pt x="21600" y="10800"/>
                  </a:cubicBezTo>
                  <a:cubicBezTo>
                    <a:pt x="21600" y="13693"/>
                    <a:pt x="20438" y="16466"/>
                    <a:pt x="18376" y="18496"/>
                  </a:cubicBezTo>
                  <a:lnTo>
                    <a:pt x="20270" y="20420"/>
                  </a:lnTo>
                  <a:lnTo>
                    <a:pt x="14012" y="20372"/>
                  </a:lnTo>
                  <a:lnTo>
                    <a:pt x="14061" y="14113"/>
                  </a:lnTo>
                  <a:lnTo>
                    <a:pt x="15955" y="16037"/>
                  </a:lnTo>
                  <a:close/>
                </a:path>
              </a:pathLst>
            </a:custGeom>
            <a:solidFill>
              <a:srgbClr val="9D9D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3" name="WordArt 8"/>
            <p:cNvSpPr>
              <a:spLocks noChangeArrowheads="1" noChangeShapeType="1"/>
            </p:cNvSpPr>
            <p:nvPr/>
          </p:nvSpPr>
          <p:spPr bwMode="auto">
            <a:xfrm rot="60000">
              <a:off x="2300" y="5893"/>
              <a:ext cx="1827" cy="63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276383"/>
                </a:avLst>
              </a:prstTxWarp>
            </a:bodyPr>
            <a:lstStyle/>
            <a:p>
              <a:pPr algn="ctr"/>
              <a:r>
                <a:rPr lang="zh-CN" altLang="en-US" sz="2800" kern="1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编辑文字</a:t>
              </a:r>
            </a:p>
          </p:txBody>
        </p:sp>
      </p:grpSp>
      <p:grpSp>
        <p:nvGrpSpPr>
          <p:cNvPr id="31751" name="Group 7"/>
          <p:cNvGrpSpPr>
            <a:grpSpLocks/>
          </p:cNvGrpSpPr>
          <p:nvPr/>
        </p:nvGrpSpPr>
        <p:grpSpPr bwMode="auto">
          <a:xfrm>
            <a:off x="4025900" y="1522413"/>
            <a:ext cx="4416425" cy="4081462"/>
            <a:chOff x="0" y="0"/>
            <a:chExt cx="6956" cy="6426"/>
          </a:xfrm>
        </p:grpSpPr>
        <p:sp>
          <p:nvSpPr>
            <p:cNvPr id="30740" name="AutoShape 6"/>
            <p:cNvSpPr>
              <a:spLocks/>
            </p:cNvSpPr>
            <p:nvPr/>
          </p:nvSpPr>
          <p:spPr bwMode="auto">
            <a:xfrm rot="-9480000">
              <a:off x="0" y="0"/>
              <a:ext cx="6956" cy="6427"/>
            </a:xfrm>
            <a:custGeom>
              <a:avLst/>
              <a:gdLst>
                <a:gd name="T0" fmla="*/ 5138 w 21600"/>
                <a:gd name="T1" fmla="*/ 4772 h 21600"/>
                <a:gd name="T2" fmla="*/ 5845 w 21600"/>
                <a:gd name="T3" fmla="*/ 3214 h 21600"/>
                <a:gd name="T4" fmla="*/ 5326 w 21600"/>
                <a:gd name="T5" fmla="*/ 1847 h 21600"/>
                <a:gd name="T6" fmla="*/ 6193 w 21600"/>
                <a:gd name="T7" fmla="*/ 1206 h 21600"/>
                <a:gd name="T8" fmla="*/ 6956 w 21600"/>
                <a:gd name="T9" fmla="*/ 3214 h 21600"/>
                <a:gd name="T10" fmla="*/ 5918 w 21600"/>
                <a:gd name="T11" fmla="*/ 5503 h 21600"/>
                <a:gd name="T12" fmla="*/ 6528 w 21600"/>
                <a:gd name="T13" fmla="*/ 6076 h 21600"/>
                <a:gd name="T14" fmla="*/ 4512 w 21600"/>
                <a:gd name="T15" fmla="*/ 6062 h 21600"/>
                <a:gd name="T16" fmla="*/ 4528 w 21600"/>
                <a:gd name="T17" fmla="*/ 4199 h 21600"/>
                <a:gd name="T18" fmla="*/ 5138 w 21600"/>
                <a:gd name="T19" fmla="*/ 4772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4 w 21600"/>
                <a:gd name="T31" fmla="*/ 3163 h 21600"/>
                <a:gd name="T32" fmla="*/ 18436 w 21600"/>
                <a:gd name="T33" fmla="*/ 1843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15955" y="16037"/>
                  </a:moveTo>
                  <a:cubicBezTo>
                    <a:pt x="17358" y="14655"/>
                    <a:pt x="18149" y="12769"/>
                    <a:pt x="18149" y="10800"/>
                  </a:cubicBezTo>
                  <a:cubicBezTo>
                    <a:pt x="18149" y="9130"/>
                    <a:pt x="17580" y="7511"/>
                    <a:pt x="16538" y="6208"/>
                  </a:cubicBezTo>
                  <a:lnTo>
                    <a:pt x="19232" y="4052"/>
                  </a:lnTo>
                  <a:cubicBezTo>
                    <a:pt x="20765" y="5967"/>
                    <a:pt x="21600" y="8347"/>
                    <a:pt x="21600" y="10800"/>
                  </a:cubicBezTo>
                  <a:cubicBezTo>
                    <a:pt x="21600" y="13693"/>
                    <a:pt x="20438" y="16466"/>
                    <a:pt x="18376" y="18496"/>
                  </a:cubicBezTo>
                  <a:lnTo>
                    <a:pt x="20270" y="20420"/>
                  </a:lnTo>
                  <a:lnTo>
                    <a:pt x="14012" y="20372"/>
                  </a:lnTo>
                  <a:lnTo>
                    <a:pt x="14061" y="14113"/>
                  </a:lnTo>
                  <a:lnTo>
                    <a:pt x="15955" y="16037"/>
                  </a:lnTo>
                  <a:close/>
                </a:path>
              </a:pathLst>
            </a:cu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1" name="WordArt 9"/>
            <p:cNvSpPr>
              <a:spLocks noChangeArrowheads="1" noChangeShapeType="1"/>
            </p:cNvSpPr>
            <p:nvPr/>
          </p:nvSpPr>
          <p:spPr bwMode="auto">
            <a:xfrm rot="-3660000">
              <a:off x="221" y="1602"/>
              <a:ext cx="2002" cy="66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070752"/>
                </a:avLst>
              </a:prstTxWarp>
            </a:bodyPr>
            <a:lstStyle/>
            <a:p>
              <a:pPr algn="ctr"/>
              <a:r>
                <a:rPr lang="zh-CN" altLang="en-US" sz="2800" kern="1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编辑文字</a:t>
              </a:r>
            </a:p>
          </p:txBody>
        </p:sp>
      </p:grpSp>
      <p:grpSp>
        <p:nvGrpSpPr>
          <p:cNvPr id="31754" name="Group 10"/>
          <p:cNvGrpSpPr>
            <a:grpSpLocks/>
          </p:cNvGrpSpPr>
          <p:nvPr/>
        </p:nvGrpSpPr>
        <p:grpSpPr bwMode="auto">
          <a:xfrm>
            <a:off x="3714750" y="1558925"/>
            <a:ext cx="4414838" cy="4083050"/>
            <a:chOff x="0" y="0"/>
            <a:chExt cx="6952" cy="6428"/>
          </a:xfrm>
        </p:grpSpPr>
        <p:sp>
          <p:nvSpPr>
            <p:cNvPr id="30738" name="AutoShape 4"/>
            <p:cNvSpPr>
              <a:spLocks/>
            </p:cNvSpPr>
            <p:nvPr/>
          </p:nvSpPr>
          <p:spPr bwMode="auto">
            <a:xfrm rot="-2280000">
              <a:off x="0" y="0"/>
              <a:ext cx="6953" cy="6429"/>
            </a:xfrm>
            <a:custGeom>
              <a:avLst/>
              <a:gdLst>
                <a:gd name="T0" fmla="*/ 5136 w 21600"/>
                <a:gd name="T1" fmla="*/ 4773 h 21600"/>
                <a:gd name="T2" fmla="*/ 5842 w 21600"/>
                <a:gd name="T3" fmla="*/ 3215 h 21600"/>
                <a:gd name="T4" fmla="*/ 5256 w 21600"/>
                <a:gd name="T5" fmla="*/ 1773 h 21600"/>
                <a:gd name="T6" fmla="*/ 6092 w 21600"/>
                <a:gd name="T7" fmla="*/ 1096 h 21600"/>
                <a:gd name="T8" fmla="*/ 6953 w 21600"/>
                <a:gd name="T9" fmla="*/ 3215 h 21600"/>
                <a:gd name="T10" fmla="*/ 5915 w 21600"/>
                <a:gd name="T11" fmla="*/ 5505 h 21600"/>
                <a:gd name="T12" fmla="*/ 6525 w 21600"/>
                <a:gd name="T13" fmla="*/ 6078 h 21600"/>
                <a:gd name="T14" fmla="*/ 4510 w 21600"/>
                <a:gd name="T15" fmla="*/ 6063 h 21600"/>
                <a:gd name="T16" fmla="*/ 4526 w 21600"/>
                <a:gd name="T17" fmla="*/ 4201 h 21600"/>
                <a:gd name="T18" fmla="*/ 5136 w 21600"/>
                <a:gd name="T19" fmla="*/ 477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2 w 21600"/>
                <a:gd name="T31" fmla="*/ 3162 h 21600"/>
                <a:gd name="T32" fmla="*/ 18438 w 21600"/>
                <a:gd name="T33" fmla="*/ 1843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15955" y="16037"/>
                  </a:moveTo>
                  <a:cubicBezTo>
                    <a:pt x="17358" y="14655"/>
                    <a:pt x="18149" y="12769"/>
                    <a:pt x="18149" y="10800"/>
                  </a:cubicBezTo>
                  <a:cubicBezTo>
                    <a:pt x="18149" y="9018"/>
                    <a:pt x="17501" y="7297"/>
                    <a:pt x="16328" y="5957"/>
                  </a:cubicBezTo>
                  <a:lnTo>
                    <a:pt x="18924" y="3683"/>
                  </a:lnTo>
                  <a:cubicBezTo>
                    <a:pt x="20649" y="5653"/>
                    <a:pt x="21600" y="8182"/>
                    <a:pt x="21600" y="10800"/>
                  </a:cubicBezTo>
                  <a:cubicBezTo>
                    <a:pt x="21600" y="13693"/>
                    <a:pt x="20438" y="16466"/>
                    <a:pt x="18376" y="18496"/>
                  </a:cubicBezTo>
                  <a:lnTo>
                    <a:pt x="20270" y="20420"/>
                  </a:lnTo>
                  <a:lnTo>
                    <a:pt x="14012" y="20372"/>
                  </a:lnTo>
                  <a:lnTo>
                    <a:pt x="14061" y="14113"/>
                  </a:lnTo>
                  <a:lnTo>
                    <a:pt x="15955" y="1603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9" name="WordArt 9"/>
            <p:cNvSpPr>
              <a:spLocks noChangeArrowheads="1" noChangeShapeType="1"/>
            </p:cNvSpPr>
            <p:nvPr/>
          </p:nvSpPr>
          <p:spPr bwMode="auto">
            <a:xfrm rot="3480000">
              <a:off x="4672" y="1469"/>
              <a:ext cx="2002" cy="66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070752"/>
                </a:avLst>
              </a:prstTxWarp>
            </a:bodyPr>
            <a:lstStyle/>
            <a:p>
              <a:pPr algn="ctr"/>
              <a:r>
                <a:rPr lang="zh-CN" altLang="en-US" sz="2800" kern="1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编辑文字</a:t>
              </a:r>
            </a:p>
          </p:txBody>
        </p:sp>
      </p:grpSp>
      <p:grpSp>
        <p:nvGrpSpPr>
          <p:cNvPr id="31757" name="Group 13"/>
          <p:cNvGrpSpPr>
            <a:grpSpLocks/>
          </p:cNvGrpSpPr>
          <p:nvPr/>
        </p:nvGrpSpPr>
        <p:grpSpPr bwMode="auto">
          <a:xfrm>
            <a:off x="2136775" y="2670175"/>
            <a:ext cx="2154238" cy="71438"/>
            <a:chOff x="0" y="0"/>
            <a:chExt cx="3394" cy="113"/>
          </a:xfrm>
        </p:grpSpPr>
        <p:cxnSp>
          <p:nvCxnSpPr>
            <p:cNvPr id="30735" name="AutoShape 14"/>
            <p:cNvCxnSpPr>
              <a:cxnSpLocks noChangeShapeType="1"/>
            </p:cNvCxnSpPr>
            <p:nvPr/>
          </p:nvCxnSpPr>
          <p:spPr bwMode="auto">
            <a:xfrm flipH="1">
              <a:off x="113" y="56"/>
              <a:ext cx="3198" cy="0"/>
            </a:xfrm>
            <a:prstGeom prst="straightConnector1">
              <a:avLst/>
            </a:prstGeom>
            <a:noFill/>
            <a:ln w="19050">
              <a:solidFill>
                <a:srgbClr val="1E224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36" name="Oval 15"/>
            <p:cNvSpPr>
              <a:spLocks noChangeArrowheads="1"/>
            </p:cNvSpPr>
            <p:nvPr/>
          </p:nvSpPr>
          <p:spPr bwMode="auto">
            <a:xfrm rot="10800000" flipH="1" flipV="1">
              <a:off x="3282" y="1"/>
              <a:ext cx="113" cy="113"/>
            </a:xfrm>
            <a:prstGeom prst="ellipse">
              <a:avLst/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0737" name="Oval 16"/>
            <p:cNvSpPr>
              <a:spLocks noChangeArrowheads="1"/>
            </p:cNvSpPr>
            <p:nvPr/>
          </p:nvSpPr>
          <p:spPr bwMode="auto">
            <a:xfrm rot="10800000" flipH="1" flipV="1">
              <a:off x="0" y="0"/>
              <a:ext cx="113" cy="113"/>
            </a:xfrm>
            <a:prstGeom prst="ellipse">
              <a:avLst/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7970838" y="2038350"/>
            <a:ext cx="20764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092325" y="2038350"/>
            <a:ext cx="2076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5051425" y="5661025"/>
            <a:ext cx="20764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</p:txBody>
      </p:sp>
      <p:grpSp>
        <p:nvGrpSpPr>
          <p:cNvPr id="31764" name="Group 20"/>
          <p:cNvGrpSpPr>
            <a:grpSpLocks/>
          </p:cNvGrpSpPr>
          <p:nvPr/>
        </p:nvGrpSpPr>
        <p:grpSpPr bwMode="auto">
          <a:xfrm>
            <a:off x="7837488" y="2679700"/>
            <a:ext cx="2154237" cy="71438"/>
            <a:chOff x="0" y="0"/>
            <a:chExt cx="3394" cy="113"/>
          </a:xfrm>
        </p:grpSpPr>
        <p:cxnSp>
          <p:nvCxnSpPr>
            <p:cNvPr id="30732" name="AutoShape 21"/>
            <p:cNvCxnSpPr>
              <a:cxnSpLocks noChangeShapeType="1"/>
            </p:cNvCxnSpPr>
            <p:nvPr/>
          </p:nvCxnSpPr>
          <p:spPr bwMode="auto">
            <a:xfrm flipH="1">
              <a:off x="113" y="56"/>
              <a:ext cx="3198" cy="0"/>
            </a:xfrm>
            <a:prstGeom prst="straightConnector1">
              <a:avLst/>
            </a:prstGeom>
            <a:noFill/>
            <a:ln w="19050">
              <a:solidFill>
                <a:srgbClr val="1E224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33" name="Oval 22"/>
            <p:cNvSpPr>
              <a:spLocks noChangeArrowheads="1"/>
            </p:cNvSpPr>
            <p:nvPr/>
          </p:nvSpPr>
          <p:spPr bwMode="auto">
            <a:xfrm rot="10800000" flipH="1" flipV="1">
              <a:off x="3282" y="1"/>
              <a:ext cx="113" cy="113"/>
            </a:xfrm>
            <a:prstGeom prst="ellipse">
              <a:avLst/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0734" name="Oval 23"/>
            <p:cNvSpPr>
              <a:spLocks noChangeArrowheads="1"/>
            </p:cNvSpPr>
            <p:nvPr/>
          </p:nvSpPr>
          <p:spPr bwMode="auto">
            <a:xfrm rot="10800000" flipH="1" flipV="1">
              <a:off x="0" y="0"/>
              <a:ext cx="113" cy="113"/>
            </a:xfrm>
            <a:prstGeom prst="ellipse">
              <a:avLst/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 advTm="47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7" grpId="0" bldLvl="0" autoUpdateAnimBg="0"/>
      <p:bldP spid="31761" grpId="0" bldLvl="0" autoUpdateAnimBg="0"/>
      <p:bldP spid="31762" grpId="0" bldLvl="0" autoUpdateAnimBg="0"/>
      <p:bldP spid="31763" grpId="0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28650" y="295275"/>
            <a:ext cx="3854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b="1">
                <a:solidFill>
                  <a:srgbClr val="1E223F"/>
                </a:solidFill>
                <a:ea typeface="微软雅黑" panose="020B0503020204020204" pitchFamily="34" charset="-122"/>
              </a:rPr>
              <a:t>单击此处添加标题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3094038" y="2640013"/>
            <a:ext cx="2343150" cy="2079625"/>
            <a:chOff x="0" y="0"/>
            <a:chExt cx="3690" cy="3274"/>
          </a:xfrm>
        </p:grpSpPr>
        <p:sp>
          <p:nvSpPr>
            <p:cNvPr id="31757" name="AutoShape 5"/>
            <p:cNvSpPr>
              <a:spLocks noChangeArrowheads="1"/>
            </p:cNvSpPr>
            <p:nvPr/>
          </p:nvSpPr>
          <p:spPr bwMode="auto">
            <a:xfrm rot="10800000">
              <a:off x="0" y="0"/>
              <a:ext cx="3691" cy="3274"/>
            </a:xfrm>
            <a:prstGeom prst="notchedRightArrow">
              <a:avLst>
                <a:gd name="adj1" fmla="val 61519"/>
                <a:gd name="adj2" fmla="val 31551"/>
              </a:avLst>
            </a:prstGeom>
            <a:solidFill>
              <a:srgbClr val="9D9D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1758" name="Text Box 6"/>
            <p:cNvSpPr txBox="1">
              <a:spLocks noChangeArrowheads="1"/>
            </p:cNvSpPr>
            <p:nvPr/>
          </p:nvSpPr>
          <p:spPr bwMode="auto">
            <a:xfrm>
              <a:off x="1009" y="1242"/>
              <a:ext cx="180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2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32775" name="Group 7"/>
          <p:cNvGrpSpPr>
            <a:grpSpLocks/>
          </p:cNvGrpSpPr>
          <p:nvPr/>
        </p:nvGrpSpPr>
        <p:grpSpPr bwMode="auto">
          <a:xfrm>
            <a:off x="6754813" y="2641600"/>
            <a:ext cx="2343150" cy="2079625"/>
            <a:chOff x="0" y="0"/>
            <a:chExt cx="3690" cy="3274"/>
          </a:xfrm>
        </p:grpSpPr>
        <p:sp>
          <p:nvSpPr>
            <p:cNvPr id="31755" name="AutoShape 8"/>
            <p:cNvSpPr>
              <a:spLocks noChangeArrowheads="1"/>
            </p:cNvSpPr>
            <p:nvPr/>
          </p:nvSpPr>
          <p:spPr bwMode="auto">
            <a:xfrm>
              <a:off x="0" y="0"/>
              <a:ext cx="3691" cy="3274"/>
            </a:xfrm>
            <a:prstGeom prst="notchedRightArrow">
              <a:avLst>
                <a:gd name="adj1" fmla="val 61519"/>
                <a:gd name="adj2" fmla="val 31551"/>
              </a:avLst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1756" name="Text Box 9"/>
            <p:cNvSpPr txBox="1">
              <a:spLocks noChangeArrowheads="1"/>
            </p:cNvSpPr>
            <p:nvPr/>
          </p:nvSpPr>
          <p:spPr bwMode="auto">
            <a:xfrm>
              <a:off x="1547" y="1239"/>
              <a:ext cx="1807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2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5056188" y="1254125"/>
            <a:ext cx="2078037" cy="1789113"/>
            <a:chOff x="0" y="0"/>
            <a:chExt cx="3274" cy="2818"/>
          </a:xfrm>
        </p:grpSpPr>
        <p:sp>
          <p:nvSpPr>
            <p:cNvPr id="31753" name="AutoShape 11"/>
            <p:cNvSpPr>
              <a:spLocks noChangeArrowheads="1"/>
            </p:cNvSpPr>
            <p:nvPr/>
          </p:nvSpPr>
          <p:spPr bwMode="auto">
            <a:xfrm rot="-5400000">
              <a:off x="228" y="-228"/>
              <a:ext cx="2818" cy="3274"/>
            </a:xfrm>
            <a:prstGeom prst="notchedRightArrow">
              <a:avLst>
                <a:gd name="adj1" fmla="val 63352"/>
                <a:gd name="adj2" fmla="val 34810"/>
              </a:avLst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1754" name="Text Box 12"/>
            <p:cNvSpPr txBox="1">
              <a:spLocks noChangeArrowheads="1"/>
            </p:cNvSpPr>
            <p:nvPr/>
          </p:nvSpPr>
          <p:spPr bwMode="auto">
            <a:xfrm>
              <a:off x="718" y="1140"/>
              <a:ext cx="1807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2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文本</a:t>
              </a:r>
            </a:p>
          </p:txBody>
        </p:sp>
      </p:grp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5235575" y="3430588"/>
            <a:ext cx="17097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600" b="1">
                <a:solidFill>
                  <a:srgbClr val="1E2241"/>
                </a:solidFill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638675" y="4545013"/>
            <a:ext cx="28892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000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 sz="2000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 sz="2000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 sz="2000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</p:txBody>
      </p:sp>
    </p:spTree>
    <p:custDataLst>
      <p:tags r:id="rId1"/>
    </p:custDataLst>
  </p:cSld>
  <p:clrMapOvr>
    <a:masterClrMapping/>
  </p:clrMapOvr>
  <p:transition spd="med" advTm="36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bldLvl="0" autoUpdateAnimBg="0"/>
      <p:bldP spid="32781" grpId="0" bldLvl="0" autoUpdateAnimBg="0"/>
      <p:bldP spid="32782" grpId="0" bldLvl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28650" y="295275"/>
            <a:ext cx="3854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b="1">
                <a:solidFill>
                  <a:srgbClr val="1E223F"/>
                </a:solidFill>
                <a:ea typeface="微软雅黑" panose="020B0503020204020204" pitchFamily="34" charset="-122"/>
              </a:rPr>
              <a:t>单击此处添加标题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863600" y="4867275"/>
            <a:ext cx="4710113" cy="901700"/>
            <a:chOff x="0" y="0"/>
            <a:chExt cx="7418" cy="1422"/>
          </a:xfrm>
        </p:grpSpPr>
        <p:sp>
          <p:nvSpPr>
            <p:cNvPr id="34850" name="AutoShape 5"/>
            <p:cNvSpPr>
              <a:spLocks noChangeArrowheads="1"/>
            </p:cNvSpPr>
            <p:nvPr/>
          </p:nvSpPr>
          <p:spPr bwMode="auto">
            <a:xfrm flipV="1">
              <a:off x="0" y="0"/>
              <a:ext cx="7418" cy="1422"/>
            </a:xfrm>
            <a:custGeom>
              <a:avLst/>
              <a:gdLst>
                <a:gd name="T0" fmla="*/ 7010 w 21600"/>
                <a:gd name="T1" fmla="*/ 711 h 21600"/>
                <a:gd name="T2" fmla="*/ 3709 w 21600"/>
                <a:gd name="T3" fmla="*/ 1422 h 21600"/>
                <a:gd name="T4" fmla="*/ 408 w 21600"/>
                <a:gd name="T5" fmla="*/ 711 h 21600"/>
                <a:gd name="T6" fmla="*/ 370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8 w 21600"/>
                <a:gd name="T13" fmla="*/ 2992 h 21600"/>
                <a:gd name="T14" fmla="*/ 18612 w 21600"/>
                <a:gd name="T15" fmla="*/ 186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74" y="21600"/>
                  </a:lnTo>
                  <a:lnTo>
                    <a:pt x="1922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9D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51" name="Text Box 6"/>
            <p:cNvSpPr txBox="1">
              <a:spLocks noChangeArrowheads="1"/>
            </p:cNvSpPr>
            <p:nvPr/>
          </p:nvSpPr>
          <p:spPr bwMode="auto">
            <a:xfrm>
              <a:off x="2429" y="407"/>
              <a:ext cx="253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20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grpSp>
        <p:nvGrpSpPr>
          <p:cNvPr id="35847" name="Group 7"/>
          <p:cNvGrpSpPr>
            <a:grpSpLocks/>
          </p:cNvGrpSpPr>
          <p:nvPr/>
        </p:nvGrpSpPr>
        <p:grpSpPr bwMode="auto">
          <a:xfrm>
            <a:off x="1393825" y="3929063"/>
            <a:ext cx="3646488" cy="901700"/>
            <a:chOff x="0" y="0"/>
            <a:chExt cx="5742" cy="1420"/>
          </a:xfrm>
        </p:grpSpPr>
        <p:sp>
          <p:nvSpPr>
            <p:cNvPr id="34848" name="AutoShape 8"/>
            <p:cNvSpPr>
              <a:spLocks noChangeArrowheads="1"/>
            </p:cNvSpPr>
            <p:nvPr/>
          </p:nvSpPr>
          <p:spPr bwMode="auto">
            <a:xfrm flipV="1">
              <a:off x="0" y="0"/>
              <a:ext cx="5742" cy="1421"/>
            </a:xfrm>
            <a:custGeom>
              <a:avLst/>
              <a:gdLst>
                <a:gd name="T0" fmla="*/ 5337 w 21600"/>
                <a:gd name="T1" fmla="*/ 711 h 21600"/>
                <a:gd name="T2" fmla="*/ 2871 w 21600"/>
                <a:gd name="T3" fmla="*/ 1421 h 21600"/>
                <a:gd name="T4" fmla="*/ 405 w 21600"/>
                <a:gd name="T5" fmla="*/ 711 h 21600"/>
                <a:gd name="T6" fmla="*/ 287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22 w 21600"/>
                <a:gd name="T13" fmla="*/ 3329 h 21600"/>
                <a:gd name="T14" fmla="*/ 18278 w 21600"/>
                <a:gd name="T15" fmla="*/ 182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045" y="21600"/>
                  </a:lnTo>
                  <a:lnTo>
                    <a:pt x="1855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49" name="Text Box 9"/>
            <p:cNvSpPr txBox="1">
              <a:spLocks noChangeArrowheads="1"/>
            </p:cNvSpPr>
            <p:nvPr/>
          </p:nvSpPr>
          <p:spPr bwMode="auto">
            <a:xfrm>
              <a:off x="1594" y="424"/>
              <a:ext cx="2534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20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grpSp>
        <p:nvGrpSpPr>
          <p:cNvPr id="35850" name="Group 10"/>
          <p:cNvGrpSpPr>
            <a:grpSpLocks/>
          </p:cNvGrpSpPr>
          <p:nvPr/>
        </p:nvGrpSpPr>
        <p:grpSpPr bwMode="auto">
          <a:xfrm>
            <a:off x="1927225" y="3001963"/>
            <a:ext cx="2584450" cy="901700"/>
            <a:chOff x="0" y="0"/>
            <a:chExt cx="4068" cy="1420"/>
          </a:xfrm>
        </p:grpSpPr>
        <p:sp>
          <p:nvSpPr>
            <p:cNvPr id="34846" name="AutoShape 11"/>
            <p:cNvSpPr>
              <a:spLocks noChangeArrowheads="1"/>
            </p:cNvSpPr>
            <p:nvPr/>
          </p:nvSpPr>
          <p:spPr bwMode="auto">
            <a:xfrm flipV="1">
              <a:off x="0" y="0"/>
              <a:ext cx="4069" cy="1421"/>
            </a:xfrm>
            <a:custGeom>
              <a:avLst/>
              <a:gdLst>
                <a:gd name="T0" fmla="*/ 3663 w 21600"/>
                <a:gd name="T1" fmla="*/ 711 h 21600"/>
                <a:gd name="T2" fmla="*/ 2035 w 21600"/>
                <a:gd name="T3" fmla="*/ 1421 h 21600"/>
                <a:gd name="T4" fmla="*/ 406 w 21600"/>
                <a:gd name="T5" fmla="*/ 711 h 21600"/>
                <a:gd name="T6" fmla="*/ 203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5 w 21600"/>
                <a:gd name="T13" fmla="*/ 3952 h 21600"/>
                <a:gd name="T14" fmla="*/ 17645 w 21600"/>
                <a:gd name="T15" fmla="*/ 176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314" y="21600"/>
                  </a:lnTo>
                  <a:lnTo>
                    <a:pt x="1728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47" name="Text Box 12"/>
            <p:cNvSpPr txBox="1">
              <a:spLocks noChangeArrowheads="1"/>
            </p:cNvSpPr>
            <p:nvPr/>
          </p:nvSpPr>
          <p:spPr bwMode="auto">
            <a:xfrm>
              <a:off x="753" y="405"/>
              <a:ext cx="2534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20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grpSp>
        <p:nvGrpSpPr>
          <p:cNvPr id="35853" name="Group 13"/>
          <p:cNvGrpSpPr>
            <a:grpSpLocks/>
          </p:cNvGrpSpPr>
          <p:nvPr/>
        </p:nvGrpSpPr>
        <p:grpSpPr bwMode="auto">
          <a:xfrm>
            <a:off x="2406650" y="1633538"/>
            <a:ext cx="1608138" cy="1338262"/>
            <a:chOff x="0" y="0"/>
            <a:chExt cx="2534" cy="2108"/>
          </a:xfrm>
        </p:grpSpPr>
        <p:sp>
          <p:nvSpPr>
            <p:cNvPr id="34844" name="AutoShape 14"/>
            <p:cNvSpPr>
              <a:spLocks noChangeArrowheads="1"/>
            </p:cNvSpPr>
            <p:nvPr/>
          </p:nvSpPr>
          <p:spPr bwMode="auto">
            <a:xfrm>
              <a:off x="72" y="0"/>
              <a:ext cx="2422" cy="2109"/>
            </a:xfrm>
            <a:prstGeom prst="triangle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4845" name="Text Box 15"/>
            <p:cNvSpPr txBox="1">
              <a:spLocks noChangeArrowheads="1"/>
            </p:cNvSpPr>
            <p:nvPr/>
          </p:nvSpPr>
          <p:spPr bwMode="auto">
            <a:xfrm>
              <a:off x="0" y="1289"/>
              <a:ext cx="2534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20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grpSp>
        <p:nvGrpSpPr>
          <p:cNvPr id="35856" name="Group 16"/>
          <p:cNvGrpSpPr>
            <a:grpSpLocks/>
          </p:cNvGrpSpPr>
          <p:nvPr/>
        </p:nvGrpSpPr>
        <p:grpSpPr bwMode="auto">
          <a:xfrm>
            <a:off x="6270623" y="2241550"/>
            <a:ext cx="5318127" cy="639763"/>
            <a:chOff x="15" y="0"/>
            <a:chExt cx="8376" cy="1008"/>
          </a:xfrm>
        </p:grpSpPr>
        <p:grpSp>
          <p:nvGrpSpPr>
            <p:cNvPr id="34840" name="Group 17"/>
            <p:cNvGrpSpPr>
              <a:grpSpLocks/>
            </p:cNvGrpSpPr>
            <p:nvPr/>
          </p:nvGrpSpPr>
          <p:grpSpPr bwMode="auto">
            <a:xfrm>
              <a:off x="15" y="206"/>
              <a:ext cx="1396" cy="624"/>
              <a:chOff x="15" y="0"/>
              <a:chExt cx="1396" cy="624"/>
            </a:xfrm>
          </p:grpSpPr>
          <p:sp>
            <p:nvSpPr>
              <p:cNvPr id="34842" name="Rectangle 18"/>
              <p:cNvSpPr>
                <a:spLocks noChangeArrowheads="1"/>
              </p:cNvSpPr>
              <p:nvPr/>
            </p:nvSpPr>
            <p:spPr bwMode="auto">
              <a:xfrm>
                <a:off x="160" y="0"/>
                <a:ext cx="1104" cy="62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34843" name="Text Box 19"/>
              <p:cNvSpPr txBox="1">
                <a:spLocks noChangeArrowheads="1"/>
              </p:cNvSpPr>
              <p:nvPr/>
            </p:nvSpPr>
            <p:spPr bwMode="auto">
              <a:xfrm>
                <a:off x="15" y="20"/>
                <a:ext cx="139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100%</a:t>
                </a:r>
              </a:p>
            </p:txBody>
          </p:sp>
        </p:grpSp>
        <p:sp>
          <p:nvSpPr>
            <p:cNvPr id="34841" name="Text Box 20"/>
            <p:cNvSpPr txBox="1">
              <a:spLocks noChangeArrowheads="1"/>
            </p:cNvSpPr>
            <p:nvPr/>
          </p:nvSpPr>
          <p:spPr bwMode="auto">
            <a:xfrm>
              <a:off x="1579" y="0"/>
              <a:ext cx="6812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>
                  <a:solidFill>
                    <a:srgbClr val="1E2241"/>
                  </a:solidFill>
                  <a:ea typeface="微软雅黑" panose="020B0503020204020204" pitchFamily="34" charset="-122"/>
                </a:rPr>
                <a:t>单击此处添加文本，单击此处添加文本，</a:t>
              </a:r>
            </a:p>
            <a:p>
              <a:r>
                <a:rPr lang="zh-CN" altLang="en-US">
                  <a:solidFill>
                    <a:srgbClr val="1E2241"/>
                  </a:solidFill>
                  <a:ea typeface="微软雅黑" panose="020B0503020204020204" pitchFamily="34" charset="-122"/>
                </a:rPr>
                <a:t>单击此处添加文本，单击此处添加文本。</a:t>
              </a:r>
            </a:p>
          </p:txBody>
        </p:sp>
      </p:grpSp>
      <p:grpSp>
        <p:nvGrpSpPr>
          <p:cNvPr id="35861" name="Group 21"/>
          <p:cNvGrpSpPr>
            <a:grpSpLocks/>
          </p:cNvGrpSpPr>
          <p:nvPr/>
        </p:nvGrpSpPr>
        <p:grpSpPr bwMode="auto">
          <a:xfrm>
            <a:off x="6261100" y="3125788"/>
            <a:ext cx="5327650" cy="639762"/>
            <a:chOff x="0" y="0"/>
            <a:chExt cx="8391" cy="1008"/>
          </a:xfrm>
        </p:grpSpPr>
        <p:grpSp>
          <p:nvGrpSpPr>
            <p:cNvPr id="34836" name="Group 22"/>
            <p:cNvGrpSpPr>
              <a:grpSpLocks/>
            </p:cNvGrpSpPr>
            <p:nvPr/>
          </p:nvGrpSpPr>
          <p:grpSpPr bwMode="auto">
            <a:xfrm>
              <a:off x="0" y="210"/>
              <a:ext cx="1396" cy="624"/>
              <a:chOff x="0" y="0"/>
              <a:chExt cx="1396" cy="624"/>
            </a:xfrm>
          </p:grpSpPr>
          <p:sp>
            <p:nvSpPr>
              <p:cNvPr id="34838" name="Rectangle 23"/>
              <p:cNvSpPr>
                <a:spLocks noChangeArrowheads="1"/>
              </p:cNvSpPr>
              <p:nvPr/>
            </p:nvSpPr>
            <p:spPr bwMode="auto">
              <a:xfrm>
                <a:off x="160" y="0"/>
                <a:ext cx="1104" cy="624"/>
              </a:xfrm>
              <a:prstGeom prst="rect">
                <a:avLst/>
              </a:prstGeom>
              <a:solidFill>
                <a:srgbClr val="1E224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34839" name="Text Box 24"/>
              <p:cNvSpPr txBox="1">
                <a:spLocks noChangeArrowheads="1"/>
              </p:cNvSpPr>
              <p:nvPr/>
            </p:nvSpPr>
            <p:spPr bwMode="auto">
              <a:xfrm>
                <a:off x="0" y="20"/>
                <a:ext cx="1396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95%</a:t>
                </a:r>
              </a:p>
            </p:txBody>
          </p:sp>
        </p:grpSp>
        <p:sp>
          <p:nvSpPr>
            <p:cNvPr id="34837" name="Text Box 25"/>
            <p:cNvSpPr txBox="1">
              <a:spLocks noChangeArrowheads="1"/>
            </p:cNvSpPr>
            <p:nvPr/>
          </p:nvSpPr>
          <p:spPr bwMode="auto">
            <a:xfrm>
              <a:off x="1579" y="0"/>
              <a:ext cx="6812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>
                  <a:solidFill>
                    <a:srgbClr val="1E2241"/>
                  </a:solidFill>
                  <a:ea typeface="微软雅黑" panose="020B0503020204020204" pitchFamily="34" charset="-122"/>
                </a:rPr>
                <a:t>单击此处添加文本，单击此处添加文本，</a:t>
              </a:r>
            </a:p>
            <a:p>
              <a:r>
                <a:rPr lang="zh-CN" altLang="en-US">
                  <a:solidFill>
                    <a:srgbClr val="1E2241"/>
                  </a:solidFill>
                  <a:ea typeface="微软雅黑" panose="020B0503020204020204" pitchFamily="34" charset="-122"/>
                </a:rPr>
                <a:t>单击此处添加文本，单击此处添加文本。</a:t>
              </a:r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35866" name="Group 26"/>
          <p:cNvGrpSpPr>
            <a:grpSpLocks/>
          </p:cNvGrpSpPr>
          <p:nvPr/>
        </p:nvGrpSpPr>
        <p:grpSpPr bwMode="auto">
          <a:xfrm>
            <a:off x="6261100" y="4060825"/>
            <a:ext cx="5327650" cy="641350"/>
            <a:chOff x="0" y="0"/>
            <a:chExt cx="8391" cy="1008"/>
          </a:xfrm>
        </p:grpSpPr>
        <p:grpSp>
          <p:nvGrpSpPr>
            <p:cNvPr id="34832" name="Group 27"/>
            <p:cNvGrpSpPr>
              <a:grpSpLocks/>
            </p:cNvGrpSpPr>
            <p:nvPr/>
          </p:nvGrpSpPr>
          <p:grpSpPr bwMode="auto">
            <a:xfrm>
              <a:off x="0" y="216"/>
              <a:ext cx="1396" cy="624"/>
              <a:chOff x="0" y="0"/>
              <a:chExt cx="1396" cy="624"/>
            </a:xfrm>
          </p:grpSpPr>
          <p:sp>
            <p:nvSpPr>
              <p:cNvPr id="34834" name="Rectangle 28"/>
              <p:cNvSpPr>
                <a:spLocks noChangeArrowheads="1"/>
              </p:cNvSpPr>
              <p:nvPr/>
            </p:nvSpPr>
            <p:spPr bwMode="auto">
              <a:xfrm>
                <a:off x="160" y="0"/>
                <a:ext cx="1104" cy="624"/>
              </a:xfrm>
              <a:prstGeom prst="rect">
                <a:avLst/>
              </a:prstGeom>
              <a:solidFill>
                <a:srgbClr val="1C1C1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34835" name="Text Box 29"/>
              <p:cNvSpPr txBox="1">
                <a:spLocks noChangeArrowheads="1"/>
              </p:cNvSpPr>
              <p:nvPr/>
            </p:nvSpPr>
            <p:spPr bwMode="auto">
              <a:xfrm>
                <a:off x="0" y="20"/>
                <a:ext cx="1396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85%</a:t>
                </a:r>
              </a:p>
            </p:txBody>
          </p:sp>
        </p:grpSp>
        <p:sp>
          <p:nvSpPr>
            <p:cNvPr id="34833" name="Text Box 30"/>
            <p:cNvSpPr txBox="1">
              <a:spLocks noChangeArrowheads="1"/>
            </p:cNvSpPr>
            <p:nvPr/>
          </p:nvSpPr>
          <p:spPr bwMode="auto">
            <a:xfrm>
              <a:off x="1579" y="0"/>
              <a:ext cx="6812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>
                  <a:solidFill>
                    <a:srgbClr val="1E2241"/>
                  </a:solidFill>
                  <a:ea typeface="微软雅黑" panose="020B0503020204020204" pitchFamily="34" charset="-122"/>
                </a:rPr>
                <a:t>单击此处添加文本，单击此处添加文本，</a:t>
              </a:r>
            </a:p>
            <a:p>
              <a:r>
                <a:rPr lang="zh-CN" altLang="en-US">
                  <a:solidFill>
                    <a:srgbClr val="1E2241"/>
                  </a:solidFill>
                  <a:ea typeface="微软雅黑" panose="020B0503020204020204" pitchFamily="34" charset="-122"/>
                </a:rPr>
                <a:t>单击此处添加文本，单击此处添加文本。</a:t>
              </a:r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35871" name="Group 31"/>
          <p:cNvGrpSpPr>
            <a:grpSpLocks/>
          </p:cNvGrpSpPr>
          <p:nvPr/>
        </p:nvGrpSpPr>
        <p:grpSpPr bwMode="auto">
          <a:xfrm>
            <a:off x="6261100" y="4978400"/>
            <a:ext cx="5327650" cy="639763"/>
            <a:chOff x="0" y="0"/>
            <a:chExt cx="8391" cy="1008"/>
          </a:xfrm>
        </p:grpSpPr>
        <p:grpSp>
          <p:nvGrpSpPr>
            <p:cNvPr id="34828" name="Group 32"/>
            <p:cNvGrpSpPr>
              <a:grpSpLocks/>
            </p:cNvGrpSpPr>
            <p:nvPr/>
          </p:nvGrpSpPr>
          <p:grpSpPr bwMode="auto">
            <a:xfrm>
              <a:off x="0" y="231"/>
              <a:ext cx="1396" cy="624"/>
              <a:chOff x="0" y="0"/>
              <a:chExt cx="1396" cy="624"/>
            </a:xfrm>
          </p:grpSpPr>
          <p:sp>
            <p:nvSpPr>
              <p:cNvPr id="34830" name="Rectangle 33"/>
              <p:cNvSpPr>
                <a:spLocks noChangeArrowheads="1"/>
              </p:cNvSpPr>
              <p:nvPr/>
            </p:nvSpPr>
            <p:spPr bwMode="auto">
              <a:xfrm>
                <a:off x="160" y="0"/>
                <a:ext cx="1104" cy="624"/>
              </a:xfrm>
              <a:prstGeom prst="rect">
                <a:avLst/>
              </a:prstGeom>
              <a:solidFill>
                <a:srgbClr val="9D9DA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34831" name="Text Box 34"/>
              <p:cNvSpPr txBox="1">
                <a:spLocks noChangeArrowheads="1"/>
              </p:cNvSpPr>
              <p:nvPr/>
            </p:nvSpPr>
            <p:spPr bwMode="auto">
              <a:xfrm>
                <a:off x="0" y="20"/>
                <a:ext cx="1396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55%</a:t>
                </a:r>
              </a:p>
            </p:txBody>
          </p:sp>
        </p:grpSp>
        <p:sp>
          <p:nvSpPr>
            <p:cNvPr id="34829" name="Text Box 35"/>
            <p:cNvSpPr txBox="1">
              <a:spLocks noChangeArrowheads="1"/>
            </p:cNvSpPr>
            <p:nvPr/>
          </p:nvSpPr>
          <p:spPr bwMode="auto">
            <a:xfrm>
              <a:off x="1579" y="0"/>
              <a:ext cx="6812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>
                  <a:solidFill>
                    <a:srgbClr val="1E2241"/>
                  </a:solidFill>
                  <a:ea typeface="微软雅黑" panose="020B0503020204020204" pitchFamily="34" charset="-122"/>
                </a:rPr>
                <a:t>单击此处添加文本，单击此处添加文本，</a:t>
              </a:r>
            </a:p>
            <a:p>
              <a:r>
                <a:rPr lang="zh-CN" altLang="en-US">
                  <a:solidFill>
                    <a:srgbClr val="1E2241"/>
                  </a:solidFill>
                  <a:ea typeface="微软雅黑" panose="020B0503020204020204" pitchFamily="34" charset="-122"/>
                </a:rPr>
                <a:t>单击此处添加文本，单击此处添加文本。</a:t>
              </a:r>
              <a:endParaRPr lang="zh-CN" altLang="en-US"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 advTm="38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3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 bwMode="auto">
          <a:xfrm>
            <a:off x="1484896" y="2147429"/>
            <a:ext cx="2478989" cy="1863902"/>
          </a:xfrm>
          <a:prstGeom prst="parallelogram">
            <a:avLst/>
          </a:prstGeom>
          <a:solidFill>
            <a:schemeClr val="bg1">
              <a:lumMod val="5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1" name="平行四边形 20"/>
          <p:cNvSpPr/>
          <p:nvPr/>
        </p:nvSpPr>
        <p:spPr bwMode="auto">
          <a:xfrm>
            <a:off x="2496162" y="3079380"/>
            <a:ext cx="1754632" cy="1319272"/>
          </a:xfrm>
          <a:prstGeom prst="parallelogram">
            <a:avLst/>
          </a:prstGeom>
          <a:solidFill>
            <a:srgbClr val="0070C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平行四边形 21"/>
          <p:cNvSpPr/>
          <p:nvPr/>
        </p:nvSpPr>
        <p:spPr bwMode="auto">
          <a:xfrm>
            <a:off x="2245725" y="4150132"/>
            <a:ext cx="877316" cy="659636"/>
          </a:xfrm>
          <a:prstGeom prst="parallelogram">
            <a:avLst/>
          </a:prstGeom>
          <a:solidFill>
            <a:srgbClr val="00B0F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3" name="平行四边形 22"/>
          <p:cNvSpPr/>
          <p:nvPr/>
        </p:nvSpPr>
        <p:spPr bwMode="auto">
          <a:xfrm>
            <a:off x="3043825" y="4561909"/>
            <a:ext cx="659305" cy="495718"/>
          </a:xfrm>
          <a:prstGeom prst="parallelogram">
            <a:avLst/>
          </a:prstGeom>
          <a:solidFill>
            <a:srgbClr val="00206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912493" y="2925280"/>
            <a:ext cx="459224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600" b="1" dirty="0">
                <a:solidFill>
                  <a:srgbClr val="0070C0"/>
                </a:solidFill>
                <a:ea typeface="微软雅黑"/>
              </a:rPr>
              <a:t>（一）年度工作概述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143338" y="3661884"/>
            <a:ext cx="5459995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ea typeface="微软雅黑"/>
              </a:rPr>
              <a:t>单击此处添加副标题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52721" y="158659"/>
            <a:ext cx="5143338" cy="409147"/>
            <a:chOff x="222861" y="-659636"/>
            <a:chExt cx="6493916" cy="1319272"/>
          </a:xfrm>
          <a:solidFill>
            <a:schemeClr val="bg1">
              <a:lumMod val="85000"/>
            </a:schemeClr>
          </a:solidFill>
        </p:grpSpPr>
        <p:sp>
          <p:nvSpPr>
            <p:cNvPr id="27" name="平行四边形 26"/>
            <p:cNvSpPr/>
            <p:nvPr/>
          </p:nvSpPr>
          <p:spPr bwMode="auto">
            <a:xfrm>
              <a:off x="222861" y="-659636"/>
              <a:ext cx="1754632" cy="1319272"/>
            </a:xfrm>
            <a:prstGeom prst="parallelogram">
              <a:avLst/>
            </a:prstGeom>
            <a:solidFill>
              <a:srgbClr val="002060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8" name="平行四边形 27"/>
            <p:cNvSpPr/>
            <p:nvPr/>
          </p:nvSpPr>
          <p:spPr bwMode="auto">
            <a:xfrm>
              <a:off x="1811528" y="-659636"/>
              <a:ext cx="1754632" cy="1319272"/>
            </a:xfrm>
            <a:prstGeom prst="parallelogram">
              <a:avLst/>
            </a:prstGeom>
            <a:grp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9" name="平行四边形 28"/>
            <p:cNvSpPr/>
            <p:nvPr/>
          </p:nvSpPr>
          <p:spPr bwMode="auto">
            <a:xfrm>
              <a:off x="3373478" y="-659636"/>
              <a:ext cx="1754632" cy="1319272"/>
            </a:xfrm>
            <a:prstGeom prst="parallelogram">
              <a:avLst/>
            </a:prstGeom>
            <a:grp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0" name="平行四边形 29"/>
            <p:cNvSpPr/>
            <p:nvPr/>
          </p:nvSpPr>
          <p:spPr bwMode="auto">
            <a:xfrm>
              <a:off x="4962145" y="-659636"/>
              <a:ext cx="1754632" cy="1319272"/>
            </a:xfrm>
            <a:prstGeom prst="parallelogram">
              <a:avLst/>
            </a:prstGeom>
            <a:grp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med" advTm="26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4" grpId="0" bldLvl="0" autoUpdateAnimBg="0"/>
      <p:bldP spid="24" grpId="1" bldLvl="0" autoUpdateAnimBg="0"/>
      <p:bldP spid="25" grpId="0" bldLvl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01-PPT\PPT模板设计\汇报类ppt模板设计\02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12"/>
          <a:stretch/>
        </p:blipFill>
        <p:spPr bwMode="auto">
          <a:xfrm>
            <a:off x="0" y="-1165"/>
            <a:ext cx="12192000" cy="685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01-PPT\PPT模板设计\汇报类ppt模板设计\02\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986"/>
          <a:stretch/>
        </p:blipFill>
        <p:spPr bwMode="auto">
          <a:xfrm>
            <a:off x="-650606" y="4666093"/>
            <a:ext cx="13526550" cy="21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01-PPT\PPT模板设计\汇报类ppt模板设计\02\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584"/>
          <a:stretch/>
        </p:blipFill>
        <p:spPr bwMode="auto">
          <a:xfrm>
            <a:off x="0" y="3637392"/>
            <a:ext cx="121920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76413" y="1651800"/>
            <a:ext cx="86375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6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11513" y="2684250"/>
            <a:ext cx="5770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适用于计划/汇报/总结等相关PPT演示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11513" y="3236701"/>
            <a:ext cx="34270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34" charset="-122"/>
              </a:rPr>
              <a:t>汇报人</a:t>
            </a:r>
            <a:r>
              <a:rPr lang="zh-CN" altLang="en-US" sz="2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：亮亮图文旗舰店</a:t>
            </a:r>
            <a:endParaRPr lang="zh-CN" altLang="en-US" sz="2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455664" y="3236701"/>
            <a:ext cx="206654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34" charset="-122"/>
              </a:rPr>
              <a:t>日期：XXX</a:t>
            </a:r>
          </a:p>
        </p:txBody>
      </p:sp>
      <p:pic>
        <p:nvPicPr>
          <p:cNvPr id="1028" name="Picture 4" descr="F:\01-PPT\PPT模板设计\汇报类ppt模板设计\02\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68" t="30951" r="27369" b="27354"/>
          <a:stretch/>
        </p:blipFill>
        <p:spPr bwMode="auto">
          <a:xfrm>
            <a:off x="228600" y="913624"/>
            <a:ext cx="5242560" cy="23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:\01-PPT\PPT模板设计\汇报类ppt模板设计\02\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68" t="30951" r="27369" b="27354"/>
          <a:stretch/>
        </p:blipFill>
        <p:spPr bwMode="auto">
          <a:xfrm>
            <a:off x="6112669" y="965482"/>
            <a:ext cx="5242560" cy="23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45472" y="913624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LOGO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5517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9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utoUpdateAnimBg="0"/>
      <p:bldP spid="6" grpId="1" bldLvl="0" autoUpdateAnimBg="0"/>
      <p:bldP spid="6" grpId="2" bldLvl="0" autoUpdateAnimBg="0"/>
      <p:bldP spid="6" grpId="3" bldLvl="0" autoUpdateAnimBg="0"/>
      <p:bldP spid="6" grpId="4" bldLvl="0" autoUpdateAnimBg="0"/>
      <p:bldP spid="6" grpId="5" bldLvl="0" autoUpdateAnimBg="0"/>
      <p:bldP spid="6" grpId="6" bldLvl="0" autoUpdateAnimBg="0"/>
      <p:bldP spid="6" grpId="7" bldLvl="0" autoUpdateAnimBg="0"/>
      <p:bldP spid="6" grpId="8" bldLvl="0" autoUpdateAnimBg="0"/>
      <p:bldP spid="6" grpId="9" bldLvl="0" autoUpdateAnimBg="0"/>
      <p:bldP spid="6" grpId="10" bldLvl="0" autoUpdateAnimBg="0"/>
      <p:bldP spid="6" grpId="11" bldLvl="0" autoUpdateAnimBg="0"/>
      <p:bldP spid="6" grpId="12" bldLvl="0" autoUpdateAnimBg="0"/>
      <p:bldP spid="6" grpId="13" bldLvl="0" autoUpdateAnimBg="0"/>
      <p:bldP spid="6" grpId="14" bldLvl="0" autoUpdateAnimBg="0"/>
      <p:bldP spid="6" grpId="15" bldLvl="0" autoUpdateAnimBg="0"/>
      <p:bldP spid="6" grpId="16" bldLvl="0" autoUpdateAnimBg="0"/>
      <p:bldP spid="6" grpId="17" bldLvl="0" autoUpdateAnimBg="0"/>
      <p:bldP spid="6" grpId="18" bldLvl="0" autoUpdateAnimBg="0"/>
      <p:bldP spid="6" grpId="19" bldLvl="0" autoUpdateAnimBg="0"/>
      <p:bldP spid="6" grpId="20" bldLvl="0" autoUpdateAnimBg="0"/>
      <p:bldP spid="6" grpId="21" bldLvl="0" autoUpdateAnimBg="0"/>
      <p:bldP spid="6" grpId="22" bldLvl="0" autoUpdateAnimBg="0"/>
      <p:bldP spid="6" grpId="23" bldLvl="0" autoUpdateAnimBg="0"/>
      <p:bldP spid="6" grpId="24" bldLvl="0" autoUpdateAnimBg="0"/>
      <p:bldP spid="6" grpId="25" bldLvl="0" autoUpdateAnimBg="0"/>
      <p:bldP spid="6" grpId="26" bldLvl="0" autoUpdateAnimBg="0"/>
      <p:bldP spid="6" grpId="27" bldLvl="0" autoUpdateAnimBg="0"/>
      <p:bldP spid="6" grpId="28" bldLvl="0" autoUpdateAnimBg="0"/>
      <p:bldP spid="6" grpId="29" bldLvl="0" autoUpdateAnimBg="0"/>
      <p:bldP spid="6" grpId="30" bldLvl="0" autoUpdateAnimBg="0"/>
      <p:bldP spid="6" grpId="31" bldLvl="0" autoUpdateAnimBg="0"/>
      <p:bldP spid="6" grpId="32" bldLvl="0" autoUpdateAnimBg="0"/>
      <p:bldP spid="6" grpId="33" bldLvl="0" autoUpdateAnimBg="0"/>
      <p:bldP spid="6" grpId="34" bldLvl="0" autoUpdateAnimBg="0"/>
      <p:bldP spid="6" grpId="35" bldLvl="0" autoUpdateAnimBg="0"/>
      <p:bldP spid="6" grpId="36" bldLvl="0" autoUpdateAnimBg="0"/>
      <p:bldP spid="6" grpId="37" bldLvl="0" autoUpdateAnimBg="0"/>
      <p:bldP spid="6" grpId="38" bldLvl="0" autoUpdateAnimBg="0"/>
      <p:bldP spid="6" grpId="39" bldLvl="0" autoUpdateAnimBg="0"/>
      <p:bldP spid="6" grpId="40" bldLvl="0" autoUpdateAnimBg="0"/>
      <p:bldP spid="6" grpId="41" bldLvl="0" autoUpdateAnimBg="0"/>
      <p:bldP spid="6" grpId="42" bldLvl="0" autoUpdateAnimBg="0"/>
      <p:bldP spid="6" grpId="43" bldLvl="0" autoUpdateAnimBg="0"/>
      <p:bldP spid="6" grpId="44" bldLvl="0" autoUpdateAnimBg="0"/>
      <p:bldP spid="6" grpId="45" bldLvl="0" autoUpdateAnimBg="0"/>
      <p:bldP spid="6" grpId="46" bldLvl="0" autoUpdateAnimBg="0"/>
      <p:bldP spid="6" grpId="47" bldLvl="0" autoUpdateAnimBg="0"/>
      <p:bldP spid="6" grpId="48" bldLvl="0" autoUpdateAnimBg="0"/>
      <p:bldP spid="6" grpId="49" bldLvl="0" autoUpdateAnimBg="0"/>
      <p:bldP spid="6" grpId="50" bldLvl="0" autoUpdateAnimBg="0"/>
      <p:bldP spid="6" grpId="51" bldLvl="0" autoUpdateAnimBg="0"/>
      <p:bldP spid="6" grpId="52" bldLvl="0" autoUpdateAnimBg="0"/>
      <p:bldP spid="6" grpId="53" bldLvl="0" autoUpdateAnimBg="0"/>
      <p:bldP spid="6" grpId="54" bldLvl="0" autoUpdateAnimBg="0"/>
      <p:bldP spid="6" grpId="55" bldLvl="0" autoUpdateAnimBg="0"/>
      <p:bldP spid="6" grpId="56" bldLvl="0" autoUpdateAnimBg="0"/>
      <p:bldP spid="6" grpId="57" bldLvl="0" autoUpdateAnimBg="0"/>
      <p:bldP spid="6" grpId="58" bldLvl="0" autoUpdateAnimBg="0"/>
      <p:bldP spid="6" grpId="59" bldLvl="0" autoUpdateAnimBg="0"/>
      <p:bldP spid="6" grpId="60" bldLvl="0" autoUpdateAnimBg="0"/>
      <p:bldP spid="6" grpId="61" bldLvl="0" autoUpdateAnimBg="0"/>
      <p:bldP spid="6" grpId="62" bldLvl="0" autoUpdateAnimBg="0"/>
      <p:bldP spid="6" grpId="63" bldLvl="0" autoUpdateAnimBg="0"/>
      <p:bldP spid="6" grpId="64" bldLvl="0" autoUpdateAnimBg="0"/>
      <p:bldP spid="6" grpId="65" bldLvl="0" autoUpdateAnimBg="0"/>
      <p:bldP spid="6" grpId="66" bldLvl="0" autoUpdateAnimBg="0"/>
      <p:bldP spid="6" grpId="67" bldLvl="0" autoUpdateAnimBg="0"/>
      <p:bldP spid="6" grpId="68" bldLvl="0" autoUpdateAnimBg="0"/>
      <p:bldP spid="6" grpId="69" bldLvl="0" autoUpdateAnimBg="0"/>
      <p:bldP spid="6" grpId="70" bldLvl="0" autoUpdateAnimBg="0"/>
      <p:bldP spid="6" grpId="71" bldLvl="0" autoUpdateAnimBg="0"/>
      <p:bldP spid="6" grpId="72" bldLvl="0" autoUpdateAnimBg="0"/>
      <p:bldP spid="6" grpId="73" bldLvl="0" autoUpdateAnimBg="0"/>
      <p:bldP spid="6" grpId="74" bldLvl="0" autoUpdateAnimBg="0"/>
      <p:bldP spid="6" grpId="75" bldLvl="0" autoUpdateAnimBg="0"/>
      <p:bldP spid="6" grpId="76" bldLvl="0" autoUpdateAnimBg="0"/>
      <p:bldP spid="6" grpId="77" bldLvl="0" autoUpdateAnimBg="0"/>
      <p:bldP spid="6" grpId="78" bldLvl="0" autoUpdateAnimBg="0"/>
      <p:bldP spid="6" grpId="79" bldLvl="0" autoUpdateAnimBg="0"/>
      <p:bldP spid="6" grpId="80" bldLvl="0" autoUpdateAnimBg="0"/>
      <p:bldP spid="6" grpId="81" bldLvl="0" autoUpdateAnimBg="0"/>
      <p:bldP spid="6" grpId="82" bldLvl="0" autoUpdateAnimBg="0"/>
      <p:bldP spid="6" grpId="83" bldLvl="0" autoUpdateAnimBg="0"/>
      <p:bldP spid="6" grpId="84" bldLvl="0" autoUpdateAnimBg="0"/>
      <p:bldP spid="6" grpId="85" bldLvl="0" autoUpdateAnimBg="0"/>
      <p:bldP spid="6" grpId="86" bldLvl="0" autoUpdateAnimBg="0"/>
      <p:bldP spid="6" grpId="87" bldLvl="0" autoUpdateAnimBg="0"/>
      <p:bldP spid="6" grpId="88" bldLvl="0" autoUpdateAnimBg="0"/>
      <p:bldP spid="6" grpId="89" bldLvl="0" autoUpdateAnimBg="0"/>
      <p:bldP spid="6" grpId="90" bldLvl="0" autoUpdateAnimBg="0"/>
      <p:bldP spid="6" grpId="91" bldLvl="0" autoUpdateAnimBg="0"/>
      <p:bldP spid="6" grpId="92" bldLvl="0" autoUpdateAnimBg="0"/>
      <p:bldP spid="6" grpId="93" bldLvl="0" autoUpdateAnimBg="0"/>
      <p:bldP spid="7" grpId="0" bldLvl="0" autoUpdateAnimBg="0"/>
      <p:bldP spid="8" grpId="0" bldLvl="0" autoUpdateAnimBg="0"/>
      <p:bldP spid="8" grpId="1" bldLvl="0" autoUpdateAnimBg="0"/>
      <p:bldP spid="9" grpId="0" bldLvl="0" autoUpdateAnimBg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28650" y="295275"/>
            <a:ext cx="3854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b="1">
                <a:solidFill>
                  <a:srgbClr val="1E223F"/>
                </a:solidFill>
                <a:ea typeface="微软雅黑" panose="020B0503020204020204" pitchFamily="34" charset="-122"/>
              </a:rPr>
              <a:t>单击此处添加标题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631825" y="1984375"/>
            <a:ext cx="10920413" cy="588963"/>
            <a:chOff x="0" y="0"/>
            <a:chExt cx="17450" cy="926"/>
          </a:xfrm>
        </p:grpSpPr>
        <p:sp>
          <p:nvSpPr>
            <p:cNvPr id="720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7451" cy="926"/>
            </a:xfrm>
            <a:prstGeom prst="rect">
              <a:avLst/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209" name="Text Box 6"/>
            <p:cNvSpPr txBox="1">
              <a:spLocks noChangeArrowheads="1"/>
            </p:cNvSpPr>
            <p:nvPr/>
          </p:nvSpPr>
          <p:spPr bwMode="auto">
            <a:xfrm>
              <a:off x="4476" y="104"/>
              <a:ext cx="849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2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628650" y="2974975"/>
            <a:ext cx="1939925" cy="2724150"/>
            <a:chOff x="0" y="0"/>
            <a:chExt cx="3054" cy="4290"/>
          </a:xfrm>
        </p:grpSpPr>
        <p:grpSp>
          <p:nvGrpSpPr>
            <p:cNvPr id="7202" name="Group 8"/>
            <p:cNvGrpSpPr>
              <a:grpSpLocks/>
            </p:cNvGrpSpPr>
            <p:nvPr/>
          </p:nvGrpSpPr>
          <p:grpSpPr bwMode="auto">
            <a:xfrm>
              <a:off x="0" y="0"/>
              <a:ext cx="3054" cy="4291"/>
              <a:chOff x="0" y="0"/>
              <a:chExt cx="3054" cy="4291"/>
            </a:xfrm>
          </p:grpSpPr>
          <p:sp>
            <p:nvSpPr>
              <p:cNvPr id="7205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36" cy="699"/>
              </a:xfrm>
              <a:prstGeom prst="rect">
                <a:avLst/>
              </a:prstGeom>
              <a:solidFill>
                <a:srgbClr val="1E223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7206" name="Rectangle 10"/>
              <p:cNvSpPr>
                <a:spLocks noChangeArrowheads="1"/>
              </p:cNvSpPr>
              <p:nvPr/>
            </p:nvSpPr>
            <p:spPr bwMode="auto">
              <a:xfrm>
                <a:off x="0" y="691"/>
                <a:ext cx="2936" cy="3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7207" name="AutoShape 11"/>
              <p:cNvSpPr>
                <a:spLocks noChangeArrowheads="1"/>
              </p:cNvSpPr>
              <p:nvPr/>
            </p:nvSpPr>
            <p:spPr bwMode="auto">
              <a:xfrm rot="-8100000">
                <a:off x="2798" y="224"/>
                <a:ext cx="256" cy="256"/>
              </a:xfrm>
              <a:prstGeom prst="rtTriangle">
                <a:avLst/>
              </a:prstGeom>
              <a:solidFill>
                <a:srgbClr val="1E223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203" name="Text Box 12"/>
            <p:cNvSpPr txBox="1">
              <a:spLocks noChangeArrowheads="1"/>
            </p:cNvSpPr>
            <p:nvPr/>
          </p:nvSpPr>
          <p:spPr bwMode="auto">
            <a:xfrm>
              <a:off x="171" y="99"/>
              <a:ext cx="25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  <p:sp>
          <p:nvSpPr>
            <p:cNvPr id="7204" name="Text Box 13"/>
            <p:cNvSpPr txBox="1">
              <a:spLocks noChangeArrowheads="1"/>
            </p:cNvSpPr>
            <p:nvPr/>
          </p:nvSpPr>
          <p:spPr bwMode="auto">
            <a:xfrm>
              <a:off x="186" y="924"/>
              <a:ext cx="2580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  <p:grpSp>
        <p:nvGrpSpPr>
          <p:cNvPr id="8206" name="Group 14"/>
          <p:cNvGrpSpPr>
            <a:grpSpLocks/>
          </p:cNvGrpSpPr>
          <p:nvPr/>
        </p:nvGrpSpPr>
        <p:grpSpPr bwMode="auto">
          <a:xfrm>
            <a:off x="2892425" y="2971800"/>
            <a:ext cx="1938338" cy="2724150"/>
            <a:chOff x="0" y="0"/>
            <a:chExt cx="3054" cy="4290"/>
          </a:xfrm>
        </p:grpSpPr>
        <p:grpSp>
          <p:nvGrpSpPr>
            <p:cNvPr id="7195" name="Group 15"/>
            <p:cNvGrpSpPr>
              <a:grpSpLocks/>
            </p:cNvGrpSpPr>
            <p:nvPr/>
          </p:nvGrpSpPr>
          <p:grpSpPr bwMode="auto">
            <a:xfrm>
              <a:off x="0" y="0"/>
              <a:ext cx="3054" cy="4290"/>
              <a:chOff x="0" y="0"/>
              <a:chExt cx="3054" cy="4290"/>
            </a:xfrm>
          </p:grpSpPr>
          <p:grpSp>
            <p:nvGrpSpPr>
              <p:cNvPr id="7198" name="Group 16"/>
              <p:cNvGrpSpPr>
                <a:grpSpLocks/>
              </p:cNvGrpSpPr>
              <p:nvPr/>
            </p:nvGrpSpPr>
            <p:grpSpPr bwMode="auto">
              <a:xfrm>
                <a:off x="0" y="0"/>
                <a:ext cx="2936" cy="4291"/>
                <a:chOff x="0" y="0"/>
                <a:chExt cx="2826" cy="4291"/>
              </a:xfrm>
            </p:grpSpPr>
            <p:sp>
              <p:nvSpPr>
                <p:cNvPr id="7200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826" cy="699"/>
                </a:xfrm>
                <a:prstGeom prst="rect">
                  <a:avLst/>
                </a:prstGeom>
                <a:solidFill>
                  <a:srgbClr val="1E22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201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691"/>
                  <a:ext cx="2826" cy="36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7199" name="AutoShape 19"/>
              <p:cNvSpPr>
                <a:spLocks noChangeArrowheads="1"/>
              </p:cNvSpPr>
              <p:nvPr/>
            </p:nvSpPr>
            <p:spPr bwMode="auto">
              <a:xfrm rot="-8100000">
                <a:off x="2798" y="230"/>
                <a:ext cx="256" cy="256"/>
              </a:xfrm>
              <a:prstGeom prst="rtTriangle">
                <a:avLst/>
              </a:prstGeom>
              <a:solidFill>
                <a:srgbClr val="1E223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196" name="Text Box 20"/>
            <p:cNvSpPr txBox="1">
              <a:spLocks noChangeArrowheads="1"/>
            </p:cNvSpPr>
            <p:nvPr/>
          </p:nvSpPr>
          <p:spPr bwMode="auto">
            <a:xfrm>
              <a:off x="189" y="110"/>
              <a:ext cx="258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  <p:sp>
          <p:nvSpPr>
            <p:cNvPr id="7197" name="Text Box 21"/>
            <p:cNvSpPr txBox="1">
              <a:spLocks noChangeArrowheads="1"/>
            </p:cNvSpPr>
            <p:nvPr/>
          </p:nvSpPr>
          <p:spPr bwMode="auto">
            <a:xfrm>
              <a:off x="189" y="930"/>
              <a:ext cx="2580" cy="3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  <p:grpSp>
        <p:nvGrpSpPr>
          <p:cNvPr id="8214" name="Group 22"/>
          <p:cNvGrpSpPr>
            <a:grpSpLocks/>
          </p:cNvGrpSpPr>
          <p:nvPr/>
        </p:nvGrpSpPr>
        <p:grpSpPr bwMode="auto">
          <a:xfrm>
            <a:off x="9686925" y="2971800"/>
            <a:ext cx="1865313" cy="2724150"/>
            <a:chOff x="0" y="0"/>
            <a:chExt cx="2936" cy="4290"/>
          </a:xfrm>
        </p:grpSpPr>
        <p:grpSp>
          <p:nvGrpSpPr>
            <p:cNvPr id="7190" name="Group 23"/>
            <p:cNvGrpSpPr>
              <a:grpSpLocks/>
            </p:cNvGrpSpPr>
            <p:nvPr/>
          </p:nvGrpSpPr>
          <p:grpSpPr bwMode="auto">
            <a:xfrm>
              <a:off x="0" y="0"/>
              <a:ext cx="2936" cy="4291"/>
              <a:chOff x="0" y="0"/>
              <a:chExt cx="2826" cy="4291"/>
            </a:xfrm>
          </p:grpSpPr>
          <p:sp>
            <p:nvSpPr>
              <p:cNvPr id="7193" name="Rectangle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26" cy="699"/>
              </a:xfrm>
              <a:prstGeom prst="rect">
                <a:avLst/>
              </a:prstGeom>
              <a:solidFill>
                <a:srgbClr val="1E223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7194" name="Rectangle 25"/>
              <p:cNvSpPr>
                <a:spLocks noChangeArrowheads="1"/>
              </p:cNvSpPr>
              <p:nvPr/>
            </p:nvSpPr>
            <p:spPr bwMode="auto">
              <a:xfrm>
                <a:off x="0" y="691"/>
                <a:ext cx="2826" cy="3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191" name="Text Box 26"/>
            <p:cNvSpPr txBox="1">
              <a:spLocks noChangeArrowheads="1"/>
            </p:cNvSpPr>
            <p:nvPr/>
          </p:nvSpPr>
          <p:spPr bwMode="auto">
            <a:xfrm>
              <a:off x="180" y="105"/>
              <a:ext cx="258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  <p:sp>
          <p:nvSpPr>
            <p:cNvPr id="7192" name="Text Box 27"/>
            <p:cNvSpPr txBox="1">
              <a:spLocks noChangeArrowheads="1"/>
            </p:cNvSpPr>
            <p:nvPr/>
          </p:nvSpPr>
          <p:spPr bwMode="auto">
            <a:xfrm>
              <a:off x="195" y="930"/>
              <a:ext cx="2580" cy="3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  <p:grpSp>
        <p:nvGrpSpPr>
          <p:cNvPr id="8220" name="Group 28"/>
          <p:cNvGrpSpPr>
            <a:grpSpLocks/>
          </p:cNvGrpSpPr>
          <p:nvPr/>
        </p:nvGrpSpPr>
        <p:grpSpPr bwMode="auto">
          <a:xfrm>
            <a:off x="5165725" y="2974975"/>
            <a:ext cx="1939925" cy="2724150"/>
            <a:chOff x="0" y="0"/>
            <a:chExt cx="3054" cy="4290"/>
          </a:xfrm>
        </p:grpSpPr>
        <p:grpSp>
          <p:nvGrpSpPr>
            <p:cNvPr id="7184" name="Group 29"/>
            <p:cNvGrpSpPr>
              <a:grpSpLocks/>
            </p:cNvGrpSpPr>
            <p:nvPr/>
          </p:nvGrpSpPr>
          <p:grpSpPr bwMode="auto">
            <a:xfrm>
              <a:off x="0" y="0"/>
              <a:ext cx="3054" cy="4291"/>
              <a:chOff x="0" y="0"/>
              <a:chExt cx="3054" cy="4291"/>
            </a:xfrm>
          </p:grpSpPr>
          <p:sp>
            <p:nvSpPr>
              <p:cNvPr id="7187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36" cy="699"/>
              </a:xfrm>
              <a:prstGeom prst="rect">
                <a:avLst/>
              </a:prstGeom>
              <a:solidFill>
                <a:srgbClr val="1E223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7188" name="Rectangle 31"/>
              <p:cNvSpPr>
                <a:spLocks noChangeArrowheads="1"/>
              </p:cNvSpPr>
              <p:nvPr/>
            </p:nvSpPr>
            <p:spPr bwMode="auto">
              <a:xfrm>
                <a:off x="0" y="691"/>
                <a:ext cx="2936" cy="3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7189" name="AutoShape 32"/>
              <p:cNvSpPr>
                <a:spLocks noChangeArrowheads="1"/>
              </p:cNvSpPr>
              <p:nvPr/>
            </p:nvSpPr>
            <p:spPr bwMode="auto">
              <a:xfrm rot="-8100000">
                <a:off x="2798" y="224"/>
                <a:ext cx="256" cy="256"/>
              </a:xfrm>
              <a:prstGeom prst="rtTriangle">
                <a:avLst/>
              </a:prstGeom>
              <a:solidFill>
                <a:srgbClr val="1E223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185" name="Text Box 33"/>
            <p:cNvSpPr txBox="1">
              <a:spLocks noChangeArrowheads="1"/>
            </p:cNvSpPr>
            <p:nvPr/>
          </p:nvSpPr>
          <p:spPr bwMode="auto">
            <a:xfrm>
              <a:off x="171" y="99"/>
              <a:ext cx="258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  <p:sp>
          <p:nvSpPr>
            <p:cNvPr id="7186" name="Text Box 34"/>
            <p:cNvSpPr txBox="1">
              <a:spLocks noChangeArrowheads="1"/>
            </p:cNvSpPr>
            <p:nvPr/>
          </p:nvSpPr>
          <p:spPr bwMode="auto">
            <a:xfrm>
              <a:off x="186" y="924"/>
              <a:ext cx="2580" cy="3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  <p:grpSp>
        <p:nvGrpSpPr>
          <p:cNvPr id="8227" name="Group 35"/>
          <p:cNvGrpSpPr>
            <a:grpSpLocks/>
          </p:cNvGrpSpPr>
          <p:nvPr/>
        </p:nvGrpSpPr>
        <p:grpSpPr bwMode="auto">
          <a:xfrm>
            <a:off x="7435850" y="2971800"/>
            <a:ext cx="1939925" cy="2724150"/>
            <a:chOff x="0" y="0"/>
            <a:chExt cx="3054" cy="4290"/>
          </a:xfrm>
        </p:grpSpPr>
        <p:grpSp>
          <p:nvGrpSpPr>
            <p:cNvPr id="7178" name="Group 36"/>
            <p:cNvGrpSpPr>
              <a:grpSpLocks/>
            </p:cNvGrpSpPr>
            <p:nvPr/>
          </p:nvGrpSpPr>
          <p:grpSpPr bwMode="auto">
            <a:xfrm>
              <a:off x="0" y="0"/>
              <a:ext cx="3054" cy="4291"/>
              <a:chOff x="0" y="0"/>
              <a:chExt cx="3054" cy="4291"/>
            </a:xfrm>
          </p:grpSpPr>
          <p:sp>
            <p:nvSpPr>
              <p:cNvPr id="7181" name="Rectangle 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36" cy="699"/>
              </a:xfrm>
              <a:prstGeom prst="rect">
                <a:avLst/>
              </a:prstGeom>
              <a:solidFill>
                <a:srgbClr val="1E223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7182" name="Rectangle 38"/>
              <p:cNvSpPr>
                <a:spLocks noChangeArrowheads="1"/>
              </p:cNvSpPr>
              <p:nvPr/>
            </p:nvSpPr>
            <p:spPr bwMode="auto">
              <a:xfrm>
                <a:off x="0" y="691"/>
                <a:ext cx="2936" cy="3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7183" name="AutoShape 39"/>
              <p:cNvSpPr>
                <a:spLocks noChangeArrowheads="1"/>
              </p:cNvSpPr>
              <p:nvPr/>
            </p:nvSpPr>
            <p:spPr bwMode="auto">
              <a:xfrm rot="-8100000">
                <a:off x="2798" y="224"/>
                <a:ext cx="256" cy="256"/>
              </a:xfrm>
              <a:prstGeom prst="rtTriangle">
                <a:avLst/>
              </a:prstGeom>
              <a:solidFill>
                <a:srgbClr val="1E223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179" name="Text Box 40"/>
            <p:cNvSpPr txBox="1">
              <a:spLocks noChangeArrowheads="1"/>
            </p:cNvSpPr>
            <p:nvPr/>
          </p:nvSpPr>
          <p:spPr bwMode="auto">
            <a:xfrm>
              <a:off x="171" y="99"/>
              <a:ext cx="258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  <p:sp>
          <p:nvSpPr>
            <p:cNvPr id="7180" name="Text Box 41"/>
            <p:cNvSpPr txBox="1">
              <a:spLocks noChangeArrowheads="1"/>
            </p:cNvSpPr>
            <p:nvPr/>
          </p:nvSpPr>
          <p:spPr bwMode="auto">
            <a:xfrm>
              <a:off x="186" y="924"/>
              <a:ext cx="2580" cy="3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</p:spTree>
    <p:custDataLst>
      <p:tags r:id="rId1"/>
    </p:custDataLst>
  </p:cSld>
  <p:clrMapOvr>
    <a:masterClrMapping/>
  </p:clrMapOvr>
  <p:transition spd="med" advTm="58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28650" y="295275"/>
            <a:ext cx="3854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b="1">
                <a:solidFill>
                  <a:srgbClr val="1E223F"/>
                </a:solidFill>
                <a:ea typeface="微软雅黑" panose="020B0503020204020204" pitchFamily="34" charset="-122"/>
              </a:rPr>
              <a:t>单击此处添加标题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1517650" y="2092325"/>
            <a:ext cx="1951038" cy="2101850"/>
            <a:chOff x="0" y="0"/>
            <a:chExt cx="3072" cy="3309"/>
          </a:xfrm>
        </p:grpSpPr>
        <p:sp>
          <p:nvSpPr>
            <p:cNvPr id="8217" name="Oval 5"/>
            <p:cNvSpPr>
              <a:spLocks noChangeArrowheads="1"/>
            </p:cNvSpPr>
            <p:nvPr/>
          </p:nvSpPr>
          <p:spPr bwMode="auto">
            <a:xfrm>
              <a:off x="0" y="0"/>
              <a:ext cx="3073" cy="3075"/>
            </a:xfrm>
            <a:prstGeom prst="ellipse">
              <a:avLst/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218" name="Oval 6"/>
            <p:cNvSpPr>
              <a:spLocks noChangeArrowheads="1"/>
            </p:cNvSpPr>
            <p:nvPr/>
          </p:nvSpPr>
          <p:spPr bwMode="auto">
            <a:xfrm>
              <a:off x="113" y="107"/>
              <a:ext cx="2859" cy="2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219" name="AutoShape 7"/>
            <p:cNvSpPr>
              <a:spLocks noChangeArrowheads="1"/>
            </p:cNvSpPr>
            <p:nvPr/>
          </p:nvSpPr>
          <p:spPr bwMode="auto">
            <a:xfrm rot="10800000">
              <a:off x="1396" y="3051"/>
              <a:ext cx="300" cy="258"/>
            </a:xfrm>
            <a:prstGeom prst="triangle">
              <a:avLst>
                <a:gd name="adj" fmla="val 50000"/>
              </a:avLst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898650" y="4322763"/>
            <a:ext cx="1216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0070C0"/>
                </a:solidFill>
                <a:ea typeface="微软雅黑" panose="020B0503020204020204" pitchFamily="34" charset="-122"/>
              </a:rPr>
              <a:t>添加姓名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647825" y="4748213"/>
            <a:ext cx="1820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 b="1">
                <a:solidFill>
                  <a:srgbClr val="1E223F"/>
                </a:solidFill>
                <a:ea typeface="微软雅黑" panose="020B0503020204020204" pitchFamily="34" charset="-122"/>
              </a:rPr>
              <a:t>单击添加文本</a:t>
            </a:r>
          </a:p>
          <a:p>
            <a:r>
              <a:rPr lang="zh-CN" altLang="en-US" sz="2000" b="1">
                <a:solidFill>
                  <a:srgbClr val="1E223F"/>
                </a:solidFill>
                <a:ea typeface="微软雅黑" panose="020B0503020204020204" pitchFamily="34" charset="-122"/>
              </a:rPr>
              <a:t>单击添加文本</a:t>
            </a:r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8728075" y="2092325"/>
            <a:ext cx="1949450" cy="2101850"/>
            <a:chOff x="0" y="0"/>
            <a:chExt cx="3072" cy="3309"/>
          </a:xfrm>
        </p:grpSpPr>
        <p:sp>
          <p:nvSpPr>
            <p:cNvPr id="8214" name="Oval 11"/>
            <p:cNvSpPr>
              <a:spLocks noChangeArrowheads="1"/>
            </p:cNvSpPr>
            <p:nvPr/>
          </p:nvSpPr>
          <p:spPr bwMode="auto">
            <a:xfrm>
              <a:off x="0" y="0"/>
              <a:ext cx="3073" cy="3075"/>
            </a:xfrm>
            <a:prstGeom prst="ellipse">
              <a:avLst/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215" name="Oval 12"/>
            <p:cNvSpPr>
              <a:spLocks noChangeArrowheads="1"/>
            </p:cNvSpPr>
            <p:nvPr/>
          </p:nvSpPr>
          <p:spPr bwMode="auto">
            <a:xfrm>
              <a:off x="113" y="107"/>
              <a:ext cx="2859" cy="2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216" name="AutoShape 13"/>
            <p:cNvSpPr>
              <a:spLocks noChangeArrowheads="1"/>
            </p:cNvSpPr>
            <p:nvPr/>
          </p:nvSpPr>
          <p:spPr bwMode="auto">
            <a:xfrm rot="10800000">
              <a:off x="1396" y="3051"/>
              <a:ext cx="300" cy="258"/>
            </a:xfrm>
            <a:prstGeom prst="triangle">
              <a:avLst>
                <a:gd name="adj" fmla="val 50000"/>
              </a:avLst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9132888" y="4322763"/>
            <a:ext cx="12160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000" b="1">
                <a:solidFill>
                  <a:srgbClr val="0070C0"/>
                </a:solidFill>
                <a:ea typeface="微软雅黑" panose="020B0503020204020204" pitchFamily="34" charset="-122"/>
              </a:rPr>
              <a:t>添加姓名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8882063" y="4748213"/>
            <a:ext cx="1820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 b="1">
                <a:solidFill>
                  <a:srgbClr val="1E223F"/>
                </a:solidFill>
                <a:ea typeface="微软雅黑" panose="020B0503020204020204" pitchFamily="34" charset="-122"/>
              </a:rPr>
              <a:t>单击添加文本</a:t>
            </a:r>
          </a:p>
          <a:p>
            <a:r>
              <a:rPr lang="zh-CN" altLang="en-US" sz="2000" b="1">
                <a:solidFill>
                  <a:srgbClr val="1E223F"/>
                </a:solidFill>
                <a:ea typeface="微软雅黑" panose="020B0503020204020204" pitchFamily="34" charset="-122"/>
              </a:rPr>
              <a:t>单击添加文本</a:t>
            </a:r>
          </a:p>
        </p:txBody>
      </p:sp>
      <p:grpSp>
        <p:nvGrpSpPr>
          <p:cNvPr id="9232" name="Group 16"/>
          <p:cNvGrpSpPr>
            <a:grpSpLocks/>
          </p:cNvGrpSpPr>
          <p:nvPr/>
        </p:nvGrpSpPr>
        <p:grpSpPr bwMode="auto">
          <a:xfrm>
            <a:off x="3906838" y="2092325"/>
            <a:ext cx="1951037" cy="2101850"/>
            <a:chOff x="0" y="0"/>
            <a:chExt cx="3072" cy="3309"/>
          </a:xfrm>
        </p:grpSpPr>
        <p:sp>
          <p:nvSpPr>
            <p:cNvPr id="8211" name="Oval 17"/>
            <p:cNvSpPr>
              <a:spLocks noChangeArrowheads="1"/>
            </p:cNvSpPr>
            <p:nvPr/>
          </p:nvSpPr>
          <p:spPr bwMode="auto">
            <a:xfrm>
              <a:off x="0" y="0"/>
              <a:ext cx="3073" cy="3075"/>
            </a:xfrm>
            <a:prstGeom prst="ellipse">
              <a:avLst/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212" name="Oval 18"/>
            <p:cNvSpPr>
              <a:spLocks noChangeArrowheads="1"/>
            </p:cNvSpPr>
            <p:nvPr/>
          </p:nvSpPr>
          <p:spPr bwMode="auto">
            <a:xfrm>
              <a:off x="113" y="107"/>
              <a:ext cx="2859" cy="2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213" name="AutoShape 19"/>
            <p:cNvSpPr>
              <a:spLocks noChangeArrowheads="1"/>
            </p:cNvSpPr>
            <p:nvPr/>
          </p:nvSpPr>
          <p:spPr bwMode="auto">
            <a:xfrm rot="10800000">
              <a:off x="1396" y="3051"/>
              <a:ext cx="300" cy="258"/>
            </a:xfrm>
            <a:prstGeom prst="triangle">
              <a:avLst>
                <a:gd name="adj" fmla="val 50000"/>
              </a:avLst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287838" y="4322763"/>
            <a:ext cx="12160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000" b="1">
                <a:solidFill>
                  <a:srgbClr val="0070C0"/>
                </a:solidFill>
                <a:ea typeface="微软雅黑" panose="020B0503020204020204" pitchFamily="34" charset="-122"/>
              </a:rPr>
              <a:t>添加姓名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4037013" y="4748213"/>
            <a:ext cx="1820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 b="1">
                <a:solidFill>
                  <a:srgbClr val="1E223F"/>
                </a:solidFill>
                <a:ea typeface="微软雅黑" panose="020B0503020204020204" pitchFamily="34" charset="-122"/>
              </a:rPr>
              <a:t>单击添加文本</a:t>
            </a:r>
          </a:p>
          <a:p>
            <a:r>
              <a:rPr lang="zh-CN" altLang="en-US" sz="2000" b="1">
                <a:solidFill>
                  <a:srgbClr val="1E223F"/>
                </a:solidFill>
                <a:ea typeface="微软雅黑" panose="020B0503020204020204" pitchFamily="34" charset="-122"/>
              </a:rPr>
              <a:t>单击添加文本</a:t>
            </a:r>
          </a:p>
        </p:txBody>
      </p:sp>
      <p:grpSp>
        <p:nvGrpSpPr>
          <p:cNvPr id="9238" name="Group 22"/>
          <p:cNvGrpSpPr>
            <a:grpSpLocks/>
          </p:cNvGrpSpPr>
          <p:nvPr/>
        </p:nvGrpSpPr>
        <p:grpSpPr bwMode="auto">
          <a:xfrm>
            <a:off x="6343650" y="2092325"/>
            <a:ext cx="1949450" cy="2101850"/>
            <a:chOff x="0" y="0"/>
            <a:chExt cx="3072" cy="3309"/>
          </a:xfrm>
        </p:grpSpPr>
        <p:sp>
          <p:nvSpPr>
            <p:cNvPr id="8208" name="Oval 23"/>
            <p:cNvSpPr>
              <a:spLocks noChangeArrowheads="1"/>
            </p:cNvSpPr>
            <p:nvPr/>
          </p:nvSpPr>
          <p:spPr bwMode="auto">
            <a:xfrm>
              <a:off x="0" y="0"/>
              <a:ext cx="3073" cy="3075"/>
            </a:xfrm>
            <a:prstGeom prst="ellipse">
              <a:avLst/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209" name="Oval 24"/>
            <p:cNvSpPr>
              <a:spLocks noChangeArrowheads="1"/>
            </p:cNvSpPr>
            <p:nvPr/>
          </p:nvSpPr>
          <p:spPr bwMode="auto">
            <a:xfrm>
              <a:off x="113" y="107"/>
              <a:ext cx="2859" cy="2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210" name="AutoShape 25"/>
            <p:cNvSpPr>
              <a:spLocks noChangeArrowheads="1"/>
            </p:cNvSpPr>
            <p:nvPr/>
          </p:nvSpPr>
          <p:spPr bwMode="auto">
            <a:xfrm rot="10800000">
              <a:off x="1396" y="3051"/>
              <a:ext cx="300" cy="258"/>
            </a:xfrm>
            <a:prstGeom prst="triangle">
              <a:avLst>
                <a:gd name="adj" fmla="val 50000"/>
              </a:avLst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6711950" y="4322763"/>
            <a:ext cx="12160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000" b="1">
                <a:solidFill>
                  <a:srgbClr val="0070C0"/>
                </a:solidFill>
                <a:ea typeface="微软雅黑" panose="020B0503020204020204" pitchFamily="34" charset="-122"/>
              </a:rPr>
              <a:t>添加姓名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461125" y="4748213"/>
            <a:ext cx="1820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 b="1">
                <a:solidFill>
                  <a:srgbClr val="1E223F"/>
                </a:solidFill>
                <a:ea typeface="微软雅黑" panose="020B0503020204020204" pitchFamily="34" charset="-122"/>
              </a:rPr>
              <a:t>单击添加文本</a:t>
            </a:r>
          </a:p>
          <a:p>
            <a:r>
              <a:rPr lang="zh-CN" altLang="en-US" sz="2000" b="1">
                <a:solidFill>
                  <a:srgbClr val="1E223F"/>
                </a:solidFill>
                <a:ea typeface="微软雅黑" panose="020B0503020204020204" pitchFamily="34" charset="-122"/>
              </a:rPr>
              <a:t>单击添加文本</a:t>
            </a:r>
          </a:p>
        </p:txBody>
      </p:sp>
    </p:spTree>
    <p:custDataLst>
      <p:tags r:id="rId1"/>
    </p:custDataLst>
  </p:cSld>
  <p:clrMapOvr>
    <a:masterClrMapping/>
  </p:clrMapOvr>
  <p:transition spd="med" advTm="406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bldLvl="0" autoUpdateAnimBg="0"/>
      <p:bldP spid="9224" grpId="0" bldLvl="0" autoUpdateAnimBg="0"/>
      <p:bldP spid="9225" grpId="0" bldLvl="0" autoUpdateAnimBg="0"/>
      <p:bldP spid="9230" grpId="0" bldLvl="0" autoUpdateAnimBg="0"/>
      <p:bldP spid="9231" grpId="0" bldLvl="0" autoUpdateAnimBg="0"/>
      <p:bldP spid="9236" grpId="0" bldLvl="0" autoUpdateAnimBg="0"/>
      <p:bldP spid="9237" grpId="0" bldLvl="0" autoUpdateAnimBg="0"/>
      <p:bldP spid="9242" grpId="0" bldLvl="0" autoUpdateAnimBg="0"/>
      <p:bldP spid="9243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4029075" y="2076450"/>
            <a:ext cx="1752600" cy="1752600"/>
            <a:chOff x="0" y="0"/>
            <a:chExt cx="2762" cy="2762"/>
          </a:xfrm>
        </p:grpSpPr>
        <p:sp>
          <p:nvSpPr>
            <p:cNvPr id="9254" name="Oval 3"/>
            <p:cNvSpPr>
              <a:spLocks noChangeArrowheads="1"/>
            </p:cNvSpPr>
            <p:nvPr/>
          </p:nvSpPr>
          <p:spPr bwMode="auto">
            <a:xfrm>
              <a:off x="0" y="0"/>
              <a:ext cx="2762" cy="276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9255" name="Picture 4" descr="C:\Users\chence\Desktop\扁平化图标462个_512_512\扁平化图标462个_512_512\ui_icon462_512_512\ui_icon462_512_512\Google Tasks.pngGoogle Tasks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C100"/>
                </a:clrFrom>
                <a:clrTo>
                  <a:srgbClr val="FFC100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" y="595"/>
              <a:ext cx="1584" cy="1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bg1">
                      <a:alpha val="7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28650" y="295275"/>
            <a:ext cx="3854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b="1">
                <a:solidFill>
                  <a:srgbClr val="1E223F"/>
                </a:solidFill>
                <a:ea typeface="微软雅黑" panose="020B0503020204020204" pitchFamily="34" charset="-122"/>
              </a:rPr>
              <a:t>单击此处添加标题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1676400" y="2076450"/>
            <a:ext cx="1754188" cy="1752600"/>
            <a:chOff x="0" y="0"/>
            <a:chExt cx="2762" cy="2762"/>
          </a:xfrm>
        </p:grpSpPr>
        <p:sp>
          <p:nvSpPr>
            <p:cNvPr id="9252" name="Oval 8"/>
            <p:cNvSpPr>
              <a:spLocks noChangeArrowheads="1"/>
            </p:cNvSpPr>
            <p:nvPr/>
          </p:nvSpPr>
          <p:spPr bwMode="auto">
            <a:xfrm>
              <a:off x="0" y="0"/>
              <a:ext cx="2762" cy="2762"/>
            </a:xfrm>
            <a:prstGeom prst="ellipse">
              <a:avLst/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9253" name="Picture 9" descr="Internet Download Manager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9F3C"/>
                </a:clrFrom>
                <a:clrTo>
                  <a:srgbClr val="009F3C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" y="635"/>
              <a:ext cx="1526" cy="1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6397625" y="2076450"/>
            <a:ext cx="1752600" cy="1752600"/>
            <a:chOff x="0" y="0"/>
            <a:chExt cx="2762" cy="2762"/>
          </a:xfrm>
        </p:grpSpPr>
        <p:sp>
          <p:nvSpPr>
            <p:cNvPr id="9250" name="Oval 11"/>
            <p:cNvSpPr>
              <a:spLocks noChangeArrowheads="1"/>
            </p:cNvSpPr>
            <p:nvPr/>
          </p:nvSpPr>
          <p:spPr bwMode="auto">
            <a:xfrm>
              <a:off x="0" y="0"/>
              <a:ext cx="2762" cy="2762"/>
            </a:xfrm>
            <a:prstGeom prst="ellipse">
              <a:avLst/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251" name="Freeform 35"/>
            <p:cNvSpPr>
              <a:spLocks noEditPoints="1"/>
            </p:cNvSpPr>
            <p:nvPr/>
          </p:nvSpPr>
          <p:spPr bwMode="auto">
            <a:xfrm>
              <a:off x="924" y="1026"/>
              <a:ext cx="907" cy="745"/>
            </a:xfrm>
            <a:custGeom>
              <a:avLst/>
              <a:gdLst>
                <a:gd name="T0" fmla="*/ 140 w 104"/>
                <a:gd name="T1" fmla="*/ 19 h 79"/>
                <a:gd name="T2" fmla="*/ 235 w 104"/>
                <a:gd name="T3" fmla="*/ 38 h 79"/>
                <a:gd name="T4" fmla="*/ 166 w 104"/>
                <a:gd name="T5" fmla="*/ 453 h 79"/>
                <a:gd name="T6" fmla="*/ 35 w 104"/>
                <a:gd name="T7" fmla="*/ 424 h 79"/>
                <a:gd name="T8" fmla="*/ 140 w 104"/>
                <a:gd name="T9" fmla="*/ 19 h 79"/>
                <a:gd name="T10" fmla="*/ 157 w 104"/>
                <a:gd name="T11" fmla="*/ 613 h 79"/>
                <a:gd name="T12" fmla="*/ 140 w 104"/>
                <a:gd name="T13" fmla="*/ 679 h 79"/>
                <a:gd name="T14" fmla="*/ 881 w 104"/>
                <a:gd name="T15" fmla="*/ 679 h 79"/>
                <a:gd name="T16" fmla="*/ 907 w 104"/>
                <a:gd name="T17" fmla="*/ 679 h 79"/>
                <a:gd name="T18" fmla="*/ 907 w 104"/>
                <a:gd name="T19" fmla="*/ 641 h 79"/>
                <a:gd name="T20" fmla="*/ 907 w 104"/>
                <a:gd name="T21" fmla="*/ 245 h 79"/>
                <a:gd name="T22" fmla="*/ 907 w 104"/>
                <a:gd name="T23" fmla="*/ 226 h 79"/>
                <a:gd name="T24" fmla="*/ 898 w 104"/>
                <a:gd name="T25" fmla="*/ 217 h 79"/>
                <a:gd name="T26" fmla="*/ 785 w 104"/>
                <a:gd name="T27" fmla="*/ 94 h 79"/>
                <a:gd name="T28" fmla="*/ 776 w 104"/>
                <a:gd name="T29" fmla="*/ 85 h 79"/>
                <a:gd name="T30" fmla="*/ 759 w 104"/>
                <a:gd name="T31" fmla="*/ 85 h 79"/>
                <a:gd name="T32" fmla="*/ 270 w 104"/>
                <a:gd name="T33" fmla="*/ 85 h 79"/>
                <a:gd name="T34" fmla="*/ 270 w 104"/>
                <a:gd name="T35" fmla="*/ 160 h 79"/>
                <a:gd name="T36" fmla="*/ 733 w 104"/>
                <a:gd name="T37" fmla="*/ 160 h 79"/>
                <a:gd name="T38" fmla="*/ 724 w 104"/>
                <a:gd name="T39" fmla="*/ 264 h 79"/>
                <a:gd name="T40" fmla="*/ 724 w 104"/>
                <a:gd name="T41" fmla="*/ 283 h 79"/>
                <a:gd name="T42" fmla="*/ 741 w 104"/>
                <a:gd name="T43" fmla="*/ 283 h 79"/>
                <a:gd name="T44" fmla="*/ 846 w 104"/>
                <a:gd name="T45" fmla="*/ 273 h 79"/>
                <a:gd name="T46" fmla="*/ 846 w 104"/>
                <a:gd name="T47" fmla="*/ 613 h 79"/>
                <a:gd name="T48" fmla="*/ 157 w 104"/>
                <a:gd name="T49" fmla="*/ 613 h 79"/>
                <a:gd name="T50" fmla="*/ 829 w 104"/>
                <a:gd name="T51" fmla="*/ 245 h 79"/>
                <a:gd name="T52" fmla="*/ 750 w 104"/>
                <a:gd name="T53" fmla="*/ 245 h 79"/>
                <a:gd name="T54" fmla="*/ 759 w 104"/>
                <a:gd name="T55" fmla="*/ 170 h 79"/>
                <a:gd name="T56" fmla="*/ 829 w 104"/>
                <a:gd name="T57" fmla="*/ 245 h 79"/>
                <a:gd name="T58" fmla="*/ 279 w 104"/>
                <a:gd name="T59" fmla="*/ 406 h 79"/>
                <a:gd name="T60" fmla="*/ 645 w 104"/>
                <a:gd name="T61" fmla="*/ 406 h 79"/>
                <a:gd name="T62" fmla="*/ 645 w 104"/>
                <a:gd name="T63" fmla="*/ 424 h 79"/>
                <a:gd name="T64" fmla="*/ 279 w 104"/>
                <a:gd name="T65" fmla="*/ 424 h 79"/>
                <a:gd name="T66" fmla="*/ 279 w 104"/>
                <a:gd name="T67" fmla="*/ 406 h 79"/>
                <a:gd name="T68" fmla="*/ 279 w 104"/>
                <a:gd name="T69" fmla="*/ 302 h 79"/>
                <a:gd name="T70" fmla="*/ 619 w 104"/>
                <a:gd name="T71" fmla="*/ 302 h 79"/>
                <a:gd name="T72" fmla="*/ 619 w 104"/>
                <a:gd name="T73" fmla="*/ 330 h 79"/>
                <a:gd name="T74" fmla="*/ 279 w 104"/>
                <a:gd name="T75" fmla="*/ 330 h 79"/>
                <a:gd name="T76" fmla="*/ 279 w 104"/>
                <a:gd name="T77" fmla="*/ 302 h 79"/>
                <a:gd name="T78" fmla="*/ 279 w 104"/>
                <a:gd name="T79" fmla="*/ 207 h 79"/>
                <a:gd name="T80" fmla="*/ 619 w 104"/>
                <a:gd name="T81" fmla="*/ 207 h 79"/>
                <a:gd name="T82" fmla="*/ 619 w 104"/>
                <a:gd name="T83" fmla="*/ 236 h 79"/>
                <a:gd name="T84" fmla="*/ 279 w 104"/>
                <a:gd name="T85" fmla="*/ 236 h 79"/>
                <a:gd name="T86" fmla="*/ 279 w 104"/>
                <a:gd name="T87" fmla="*/ 207 h 79"/>
                <a:gd name="T88" fmla="*/ 26 w 104"/>
                <a:gd name="T89" fmla="*/ 622 h 79"/>
                <a:gd name="T90" fmla="*/ 78 w 104"/>
                <a:gd name="T91" fmla="*/ 641 h 79"/>
                <a:gd name="T92" fmla="*/ 78 w 104"/>
                <a:gd name="T93" fmla="*/ 698 h 79"/>
                <a:gd name="T94" fmla="*/ 44 w 104"/>
                <a:gd name="T95" fmla="*/ 745 h 79"/>
                <a:gd name="T96" fmla="*/ 17 w 104"/>
                <a:gd name="T97" fmla="*/ 736 h 79"/>
                <a:gd name="T98" fmla="*/ 0 w 104"/>
                <a:gd name="T99" fmla="*/ 679 h 79"/>
                <a:gd name="T100" fmla="*/ 26 w 104"/>
                <a:gd name="T101" fmla="*/ 622 h 79"/>
                <a:gd name="T102" fmla="*/ 35 w 104"/>
                <a:gd name="T103" fmla="*/ 453 h 79"/>
                <a:gd name="T104" fmla="*/ 17 w 104"/>
                <a:gd name="T105" fmla="*/ 613 h 79"/>
                <a:gd name="T106" fmla="*/ 105 w 104"/>
                <a:gd name="T107" fmla="*/ 632 h 79"/>
                <a:gd name="T108" fmla="*/ 148 w 104"/>
                <a:gd name="T109" fmla="*/ 481 h 79"/>
                <a:gd name="T110" fmla="*/ 35 w 104"/>
                <a:gd name="T111" fmla="*/ 453 h 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" h="79">
                  <a:moveTo>
                    <a:pt x="16" y="2"/>
                  </a:moveTo>
                  <a:cubicBezTo>
                    <a:pt x="21" y="0"/>
                    <a:pt x="24" y="1"/>
                    <a:pt x="27" y="4"/>
                  </a:cubicBezTo>
                  <a:cubicBezTo>
                    <a:pt x="26" y="20"/>
                    <a:pt x="23" y="35"/>
                    <a:pt x="19" y="48"/>
                  </a:cubicBezTo>
                  <a:cubicBezTo>
                    <a:pt x="14" y="47"/>
                    <a:pt x="9" y="46"/>
                    <a:pt x="4" y="45"/>
                  </a:cubicBezTo>
                  <a:cubicBezTo>
                    <a:pt x="6" y="29"/>
                    <a:pt x="10" y="15"/>
                    <a:pt x="16" y="2"/>
                  </a:cubicBezTo>
                  <a:close/>
                  <a:moveTo>
                    <a:pt x="18" y="65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69" y="72"/>
                    <a:pt x="74" y="72"/>
                    <a:pt x="101" y="72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12"/>
                    <a:pt x="31" y="14"/>
                    <a:pt x="31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79" y="65"/>
                    <a:pt x="57" y="65"/>
                    <a:pt x="18" y="65"/>
                  </a:cubicBezTo>
                  <a:close/>
                  <a:moveTo>
                    <a:pt x="95" y="26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95" y="26"/>
                    <a:pt x="95" y="26"/>
                    <a:pt x="95" y="26"/>
                  </a:cubicBezTo>
                  <a:close/>
                  <a:moveTo>
                    <a:pt x="32" y="43"/>
                  </a:moveTo>
                  <a:cubicBezTo>
                    <a:pt x="74" y="43"/>
                    <a:pt x="74" y="43"/>
                    <a:pt x="74" y="43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3"/>
                    <a:pt x="32" y="43"/>
                    <a:pt x="32" y="43"/>
                  </a:cubicBezTo>
                  <a:close/>
                  <a:moveTo>
                    <a:pt x="32" y="32"/>
                  </a:moveTo>
                  <a:cubicBezTo>
                    <a:pt x="71" y="32"/>
                    <a:pt x="71" y="32"/>
                    <a:pt x="71" y="32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32" y="22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2"/>
                    <a:pt x="32" y="22"/>
                    <a:pt x="32" y="22"/>
                  </a:cubicBezTo>
                  <a:close/>
                  <a:moveTo>
                    <a:pt x="3" y="66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79"/>
                    <a:pt x="3" y="79"/>
                    <a:pt x="2" y="7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48"/>
                  </a:moveTo>
                  <a:cubicBezTo>
                    <a:pt x="3" y="53"/>
                    <a:pt x="3" y="59"/>
                    <a:pt x="2" y="65"/>
                  </a:cubicBezTo>
                  <a:cubicBezTo>
                    <a:pt x="5" y="65"/>
                    <a:pt x="9" y="66"/>
                    <a:pt x="12" y="67"/>
                  </a:cubicBezTo>
                  <a:cubicBezTo>
                    <a:pt x="14" y="61"/>
                    <a:pt x="15" y="56"/>
                    <a:pt x="17" y="51"/>
                  </a:cubicBezTo>
                  <a:cubicBezTo>
                    <a:pt x="13" y="50"/>
                    <a:pt x="9" y="49"/>
                    <a:pt x="4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53" name="Group 13"/>
          <p:cNvGrpSpPr>
            <a:grpSpLocks/>
          </p:cNvGrpSpPr>
          <p:nvPr/>
        </p:nvGrpSpPr>
        <p:grpSpPr bwMode="auto">
          <a:xfrm>
            <a:off x="8747125" y="2076450"/>
            <a:ext cx="1754188" cy="1752600"/>
            <a:chOff x="0" y="0"/>
            <a:chExt cx="2762" cy="2762"/>
          </a:xfrm>
        </p:grpSpPr>
        <p:sp>
          <p:nvSpPr>
            <p:cNvPr id="9244" name="Oval 14"/>
            <p:cNvSpPr>
              <a:spLocks noChangeArrowheads="1"/>
            </p:cNvSpPr>
            <p:nvPr/>
          </p:nvSpPr>
          <p:spPr bwMode="auto">
            <a:xfrm>
              <a:off x="0" y="0"/>
              <a:ext cx="2762" cy="276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grpSp>
          <p:nvGrpSpPr>
            <p:cNvPr id="9245" name="Group 15"/>
            <p:cNvGrpSpPr>
              <a:grpSpLocks/>
            </p:cNvGrpSpPr>
            <p:nvPr/>
          </p:nvGrpSpPr>
          <p:grpSpPr bwMode="auto">
            <a:xfrm>
              <a:off x="670" y="972"/>
              <a:ext cx="1466" cy="943"/>
              <a:chOff x="0" y="0"/>
              <a:chExt cx="3420" cy="2283"/>
            </a:xfrm>
          </p:grpSpPr>
          <p:sp>
            <p:nvSpPr>
              <p:cNvPr id="9246" name="未知"/>
              <p:cNvSpPr>
                <a:spLocks/>
              </p:cNvSpPr>
              <p:nvPr/>
            </p:nvSpPr>
            <p:spPr bwMode="auto">
              <a:xfrm>
                <a:off x="0" y="427"/>
                <a:ext cx="1902" cy="1856"/>
              </a:xfrm>
              <a:custGeom>
                <a:avLst/>
                <a:gdLst>
                  <a:gd name="T0" fmla="*/ 1095 w 601"/>
                  <a:gd name="T1" fmla="*/ 1736 h 586"/>
                  <a:gd name="T2" fmla="*/ 1260 w 601"/>
                  <a:gd name="T3" fmla="*/ 1805 h 586"/>
                  <a:gd name="T4" fmla="*/ 1332 w 601"/>
                  <a:gd name="T5" fmla="*/ 1656 h 586"/>
                  <a:gd name="T6" fmla="*/ 1510 w 601"/>
                  <a:gd name="T7" fmla="*/ 1679 h 586"/>
                  <a:gd name="T8" fmla="*/ 1519 w 601"/>
                  <a:gd name="T9" fmla="*/ 1504 h 586"/>
                  <a:gd name="T10" fmla="*/ 1709 w 601"/>
                  <a:gd name="T11" fmla="*/ 1482 h 586"/>
                  <a:gd name="T12" fmla="*/ 1674 w 601"/>
                  <a:gd name="T13" fmla="*/ 1333 h 586"/>
                  <a:gd name="T14" fmla="*/ 1839 w 601"/>
                  <a:gd name="T15" fmla="*/ 1264 h 586"/>
                  <a:gd name="T16" fmla="*/ 1756 w 601"/>
                  <a:gd name="T17" fmla="*/ 1112 h 586"/>
                  <a:gd name="T18" fmla="*/ 1899 w 601"/>
                  <a:gd name="T19" fmla="*/ 985 h 586"/>
                  <a:gd name="T20" fmla="*/ 1779 w 601"/>
                  <a:gd name="T21" fmla="*/ 858 h 586"/>
                  <a:gd name="T22" fmla="*/ 1874 w 601"/>
                  <a:gd name="T23" fmla="*/ 706 h 586"/>
                  <a:gd name="T24" fmla="*/ 1709 w 601"/>
                  <a:gd name="T25" fmla="*/ 627 h 586"/>
                  <a:gd name="T26" fmla="*/ 1756 w 601"/>
                  <a:gd name="T27" fmla="*/ 462 h 586"/>
                  <a:gd name="T28" fmla="*/ 1592 w 601"/>
                  <a:gd name="T29" fmla="*/ 418 h 586"/>
                  <a:gd name="T30" fmla="*/ 1579 w 601"/>
                  <a:gd name="T31" fmla="*/ 244 h 586"/>
                  <a:gd name="T32" fmla="*/ 1402 w 601"/>
                  <a:gd name="T33" fmla="*/ 257 h 586"/>
                  <a:gd name="T34" fmla="*/ 1345 w 601"/>
                  <a:gd name="T35" fmla="*/ 92 h 586"/>
                  <a:gd name="T36" fmla="*/ 1190 w 601"/>
                  <a:gd name="T37" fmla="*/ 139 h 586"/>
                  <a:gd name="T38" fmla="*/ 1086 w 601"/>
                  <a:gd name="T39" fmla="*/ 0 h 586"/>
                  <a:gd name="T40" fmla="*/ 930 w 601"/>
                  <a:gd name="T41" fmla="*/ 105 h 586"/>
                  <a:gd name="T42" fmla="*/ 779 w 601"/>
                  <a:gd name="T43" fmla="*/ 0 h 586"/>
                  <a:gd name="T44" fmla="*/ 671 w 601"/>
                  <a:gd name="T45" fmla="*/ 152 h 586"/>
                  <a:gd name="T46" fmla="*/ 506 w 601"/>
                  <a:gd name="T47" fmla="*/ 105 h 586"/>
                  <a:gd name="T48" fmla="*/ 449 w 601"/>
                  <a:gd name="T49" fmla="*/ 266 h 586"/>
                  <a:gd name="T50" fmla="*/ 282 w 601"/>
                  <a:gd name="T51" fmla="*/ 266 h 586"/>
                  <a:gd name="T52" fmla="*/ 294 w 601"/>
                  <a:gd name="T53" fmla="*/ 428 h 586"/>
                  <a:gd name="T54" fmla="*/ 108 w 601"/>
                  <a:gd name="T55" fmla="*/ 475 h 586"/>
                  <a:gd name="T56" fmla="*/ 152 w 601"/>
                  <a:gd name="T57" fmla="*/ 649 h 586"/>
                  <a:gd name="T58" fmla="*/ 13 w 601"/>
                  <a:gd name="T59" fmla="*/ 728 h 586"/>
                  <a:gd name="T60" fmla="*/ 108 w 601"/>
                  <a:gd name="T61" fmla="*/ 880 h 586"/>
                  <a:gd name="T62" fmla="*/ 0 w 601"/>
                  <a:gd name="T63" fmla="*/ 1020 h 586"/>
                  <a:gd name="T64" fmla="*/ 130 w 601"/>
                  <a:gd name="T65" fmla="*/ 1134 h 586"/>
                  <a:gd name="T66" fmla="*/ 60 w 601"/>
                  <a:gd name="T67" fmla="*/ 1299 h 586"/>
                  <a:gd name="T68" fmla="*/ 234 w 601"/>
                  <a:gd name="T69" fmla="*/ 1356 h 586"/>
                  <a:gd name="T70" fmla="*/ 212 w 601"/>
                  <a:gd name="T71" fmla="*/ 1517 h 586"/>
                  <a:gd name="T72" fmla="*/ 389 w 601"/>
                  <a:gd name="T73" fmla="*/ 1530 h 586"/>
                  <a:gd name="T74" fmla="*/ 424 w 601"/>
                  <a:gd name="T75" fmla="*/ 1701 h 586"/>
                  <a:gd name="T76" fmla="*/ 576 w 601"/>
                  <a:gd name="T77" fmla="*/ 1669 h 586"/>
                  <a:gd name="T78" fmla="*/ 671 w 601"/>
                  <a:gd name="T79" fmla="*/ 1818 h 586"/>
                  <a:gd name="T80" fmla="*/ 826 w 601"/>
                  <a:gd name="T81" fmla="*/ 1736 h 586"/>
                  <a:gd name="T82" fmla="*/ 956 w 601"/>
                  <a:gd name="T83" fmla="*/ 1853 h 58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01" h="586">
                    <a:moveTo>
                      <a:pt x="317" y="585"/>
                    </a:moveTo>
                    <a:lnTo>
                      <a:pt x="335" y="585"/>
                    </a:lnTo>
                    <a:lnTo>
                      <a:pt x="346" y="548"/>
                    </a:lnTo>
                    <a:lnTo>
                      <a:pt x="361" y="545"/>
                    </a:lnTo>
                    <a:lnTo>
                      <a:pt x="372" y="541"/>
                    </a:lnTo>
                    <a:lnTo>
                      <a:pt x="398" y="570"/>
                    </a:lnTo>
                    <a:lnTo>
                      <a:pt x="406" y="567"/>
                    </a:lnTo>
                    <a:lnTo>
                      <a:pt x="421" y="559"/>
                    </a:lnTo>
                    <a:lnTo>
                      <a:pt x="421" y="523"/>
                    </a:lnTo>
                    <a:lnTo>
                      <a:pt x="432" y="516"/>
                    </a:lnTo>
                    <a:lnTo>
                      <a:pt x="443" y="508"/>
                    </a:lnTo>
                    <a:lnTo>
                      <a:pt x="477" y="530"/>
                    </a:lnTo>
                    <a:lnTo>
                      <a:pt x="488" y="523"/>
                    </a:lnTo>
                    <a:lnTo>
                      <a:pt x="499" y="512"/>
                    </a:lnTo>
                    <a:lnTo>
                      <a:pt x="480" y="475"/>
                    </a:lnTo>
                    <a:lnTo>
                      <a:pt x="492" y="468"/>
                    </a:lnTo>
                    <a:lnTo>
                      <a:pt x="499" y="461"/>
                    </a:lnTo>
                    <a:lnTo>
                      <a:pt x="540" y="468"/>
                    </a:lnTo>
                    <a:lnTo>
                      <a:pt x="547" y="461"/>
                    </a:lnTo>
                    <a:lnTo>
                      <a:pt x="555" y="450"/>
                    </a:lnTo>
                    <a:lnTo>
                      <a:pt x="529" y="421"/>
                    </a:lnTo>
                    <a:lnTo>
                      <a:pt x="536" y="410"/>
                    </a:lnTo>
                    <a:lnTo>
                      <a:pt x="540" y="399"/>
                    </a:lnTo>
                    <a:lnTo>
                      <a:pt x="581" y="399"/>
                    </a:lnTo>
                    <a:lnTo>
                      <a:pt x="585" y="384"/>
                    </a:lnTo>
                    <a:lnTo>
                      <a:pt x="588" y="369"/>
                    </a:lnTo>
                    <a:lnTo>
                      <a:pt x="555" y="351"/>
                    </a:lnTo>
                    <a:lnTo>
                      <a:pt x="559" y="336"/>
                    </a:lnTo>
                    <a:lnTo>
                      <a:pt x="562" y="322"/>
                    </a:lnTo>
                    <a:lnTo>
                      <a:pt x="600" y="311"/>
                    </a:lnTo>
                    <a:lnTo>
                      <a:pt x="600" y="296"/>
                    </a:lnTo>
                    <a:lnTo>
                      <a:pt x="600" y="282"/>
                    </a:lnTo>
                    <a:lnTo>
                      <a:pt x="562" y="271"/>
                    </a:lnTo>
                    <a:lnTo>
                      <a:pt x="562" y="256"/>
                    </a:lnTo>
                    <a:lnTo>
                      <a:pt x="559" y="245"/>
                    </a:lnTo>
                    <a:lnTo>
                      <a:pt x="592" y="223"/>
                    </a:lnTo>
                    <a:lnTo>
                      <a:pt x="585" y="212"/>
                    </a:lnTo>
                    <a:lnTo>
                      <a:pt x="585" y="198"/>
                    </a:lnTo>
                    <a:lnTo>
                      <a:pt x="540" y="198"/>
                    </a:lnTo>
                    <a:lnTo>
                      <a:pt x="536" y="187"/>
                    </a:lnTo>
                    <a:lnTo>
                      <a:pt x="533" y="176"/>
                    </a:lnTo>
                    <a:lnTo>
                      <a:pt x="555" y="146"/>
                    </a:lnTo>
                    <a:lnTo>
                      <a:pt x="547" y="132"/>
                    </a:lnTo>
                    <a:lnTo>
                      <a:pt x="540" y="117"/>
                    </a:lnTo>
                    <a:lnTo>
                      <a:pt x="503" y="132"/>
                    </a:lnTo>
                    <a:lnTo>
                      <a:pt x="495" y="121"/>
                    </a:lnTo>
                    <a:lnTo>
                      <a:pt x="484" y="114"/>
                    </a:lnTo>
                    <a:lnTo>
                      <a:pt x="499" y="77"/>
                    </a:lnTo>
                    <a:lnTo>
                      <a:pt x="488" y="70"/>
                    </a:lnTo>
                    <a:lnTo>
                      <a:pt x="477" y="59"/>
                    </a:lnTo>
                    <a:lnTo>
                      <a:pt x="443" y="81"/>
                    </a:lnTo>
                    <a:lnTo>
                      <a:pt x="432" y="73"/>
                    </a:lnTo>
                    <a:lnTo>
                      <a:pt x="421" y="66"/>
                    </a:lnTo>
                    <a:lnTo>
                      <a:pt x="425" y="29"/>
                    </a:lnTo>
                    <a:lnTo>
                      <a:pt x="410" y="22"/>
                    </a:lnTo>
                    <a:lnTo>
                      <a:pt x="398" y="19"/>
                    </a:lnTo>
                    <a:lnTo>
                      <a:pt x="376" y="44"/>
                    </a:lnTo>
                    <a:lnTo>
                      <a:pt x="361" y="44"/>
                    </a:lnTo>
                    <a:lnTo>
                      <a:pt x="346" y="40"/>
                    </a:lnTo>
                    <a:lnTo>
                      <a:pt x="343" y="0"/>
                    </a:lnTo>
                    <a:lnTo>
                      <a:pt x="328" y="0"/>
                    </a:lnTo>
                    <a:lnTo>
                      <a:pt x="309" y="0"/>
                    </a:lnTo>
                    <a:lnTo>
                      <a:pt x="294" y="33"/>
                    </a:lnTo>
                    <a:lnTo>
                      <a:pt x="279" y="33"/>
                    </a:lnTo>
                    <a:lnTo>
                      <a:pt x="268" y="37"/>
                    </a:lnTo>
                    <a:lnTo>
                      <a:pt x="246" y="0"/>
                    </a:lnTo>
                    <a:lnTo>
                      <a:pt x="231" y="4"/>
                    </a:lnTo>
                    <a:lnTo>
                      <a:pt x="216" y="11"/>
                    </a:lnTo>
                    <a:lnTo>
                      <a:pt x="212" y="48"/>
                    </a:lnTo>
                    <a:lnTo>
                      <a:pt x="201" y="55"/>
                    </a:lnTo>
                    <a:lnTo>
                      <a:pt x="190" y="59"/>
                    </a:lnTo>
                    <a:lnTo>
                      <a:pt x="160" y="33"/>
                    </a:lnTo>
                    <a:lnTo>
                      <a:pt x="145" y="40"/>
                    </a:lnTo>
                    <a:lnTo>
                      <a:pt x="138" y="48"/>
                    </a:lnTo>
                    <a:lnTo>
                      <a:pt x="142" y="84"/>
                    </a:lnTo>
                    <a:lnTo>
                      <a:pt x="138" y="92"/>
                    </a:lnTo>
                    <a:lnTo>
                      <a:pt x="123" y="103"/>
                    </a:lnTo>
                    <a:lnTo>
                      <a:pt x="89" y="84"/>
                    </a:lnTo>
                    <a:lnTo>
                      <a:pt x="78" y="95"/>
                    </a:lnTo>
                    <a:lnTo>
                      <a:pt x="71" y="103"/>
                    </a:lnTo>
                    <a:lnTo>
                      <a:pt x="93" y="135"/>
                    </a:lnTo>
                    <a:lnTo>
                      <a:pt x="82" y="146"/>
                    </a:lnTo>
                    <a:lnTo>
                      <a:pt x="74" y="161"/>
                    </a:lnTo>
                    <a:lnTo>
                      <a:pt x="34" y="150"/>
                    </a:lnTo>
                    <a:lnTo>
                      <a:pt x="30" y="165"/>
                    </a:lnTo>
                    <a:lnTo>
                      <a:pt x="22" y="176"/>
                    </a:lnTo>
                    <a:lnTo>
                      <a:pt x="48" y="205"/>
                    </a:lnTo>
                    <a:lnTo>
                      <a:pt x="48" y="216"/>
                    </a:lnTo>
                    <a:lnTo>
                      <a:pt x="45" y="227"/>
                    </a:lnTo>
                    <a:lnTo>
                      <a:pt x="4" y="230"/>
                    </a:lnTo>
                    <a:lnTo>
                      <a:pt x="0" y="245"/>
                    </a:lnTo>
                    <a:lnTo>
                      <a:pt x="0" y="260"/>
                    </a:lnTo>
                    <a:lnTo>
                      <a:pt x="34" y="278"/>
                    </a:lnTo>
                    <a:lnTo>
                      <a:pt x="34" y="293"/>
                    </a:lnTo>
                    <a:lnTo>
                      <a:pt x="34" y="307"/>
                    </a:lnTo>
                    <a:lnTo>
                      <a:pt x="0" y="322"/>
                    </a:lnTo>
                    <a:lnTo>
                      <a:pt x="0" y="336"/>
                    </a:lnTo>
                    <a:lnTo>
                      <a:pt x="4" y="351"/>
                    </a:lnTo>
                    <a:lnTo>
                      <a:pt x="41" y="358"/>
                    </a:lnTo>
                    <a:lnTo>
                      <a:pt x="45" y="369"/>
                    </a:lnTo>
                    <a:lnTo>
                      <a:pt x="48" y="380"/>
                    </a:lnTo>
                    <a:lnTo>
                      <a:pt x="19" y="410"/>
                    </a:lnTo>
                    <a:lnTo>
                      <a:pt x="26" y="421"/>
                    </a:lnTo>
                    <a:lnTo>
                      <a:pt x="34" y="435"/>
                    </a:lnTo>
                    <a:lnTo>
                      <a:pt x="74" y="428"/>
                    </a:lnTo>
                    <a:lnTo>
                      <a:pt x="78" y="439"/>
                    </a:lnTo>
                    <a:lnTo>
                      <a:pt x="89" y="450"/>
                    </a:lnTo>
                    <a:lnTo>
                      <a:pt x="67" y="479"/>
                    </a:lnTo>
                    <a:lnTo>
                      <a:pt x="78" y="486"/>
                    </a:lnTo>
                    <a:lnTo>
                      <a:pt x="86" y="497"/>
                    </a:lnTo>
                    <a:lnTo>
                      <a:pt x="123" y="483"/>
                    </a:lnTo>
                    <a:lnTo>
                      <a:pt x="134" y="490"/>
                    </a:lnTo>
                    <a:lnTo>
                      <a:pt x="138" y="497"/>
                    </a:lnTo>
                    <a:lnTo>
                      <a:pt x="134" y="537"/>
                    </a:lnTo>
                    <a:lnTo>
                      <a:pt x="142" y="541"/>
                    </a:lnTo>
                    <a:lnTo>
                      <a:pt x="153" y="552"/>
                    </a:lnTo>
                    <a:lnTo>
                      <a:pt x="182" y="527"/>
                    </a:lnTo>
                    <a:lnTo>
                      <a:pt x="197" y="530"/>
                    </a:lnTo>
                    <a:lnTo>
                      <a:pt x="212" y="534"/>
                    </a:lnTo>
                    <a:lnTo>
                      <a:pt x="212" y="574"/>
                    </a:lnTo>
                    <a:lnTo>
                      <a:pt x="227" y="578"/>
                    </a:lnTo>
                    <a:lnTo>
                      <a:pt x="242" y="581"/>
                    </a:lnTo>
                    <a:lnTo>
                      <a:pt x="261" y="548"/>
                    </a:lnTo>
                    <a:lnTo>
                      <a:pt x="276" y="552"/>
                    </a:lnTo>
                    <a:lnTo>
                      <a:pt x="287" y="552"/>
                    </a:lnTo>
                    <a:lnTo>
                      <a:pt x="302" y="585"/>
                    </a:lnTo>
                    <a:lnTo>
                      <a:pt x="317" y="58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247" name="Oval 17"/>
              <p:cNvSpPr>
                <a:spLocks noChangeArrowheads="1"/>
              </p:cNvSpPr>
              <p:nvPr/>
            </p:nvSpPr>
            <p:spPr bwMode="auto">
              <a:xfrm>
                <a:off x="601" y="1006"/>
                <a:ext cx="683" cy="672"/>
              </a:xfrm>
              <a:prstGeom prst="ellipse">
                <a:avLst/>
              </a:prstGeom>
              <a:solidFill>
                <a:srgbClr val="F9B60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9248" name="未知"/>
              <p:cNvSpPr>
                <a:spLocks/>
              </p:cNvSpPr>
              <p:nvPr/>
            </p:nvSpPr>
            <p:spPr bwMode="auto">
              <a:xfrm>
                <a:off x="1826" y="0"/>
                <a:ext cx="1595" cy="1576"/>
              </a:xfrm>
              <a:custGeom>
                <a:avLst/>
                <a:gdLst>
                  <a:gd name="T0" fmla="*/ 826 w 504"/>
                  <a:gd name="T1" fmla="*/ 1446 h 498"/>
                  <a:gd name="T2" fmla="*/ 709 w 504"/>
                  <a:gd name="T3" fmla="*/ 1560 h 498"/>
                  <a:gd name="T4" fmla="*/ 627 w 504"/>
                  <a:gd name="T5" fmla="*/ 1411 h 498"/>
                  <a:gd name="T6" fmla="*/ 472 w 504"/>
                  <a:gd name="T7" fmla="*/ 1491 h 498"/>
                  <a:gd name="T8" fmla="*/ 449 w 504"/>
                  <a:gd name="T9" fmla="*/ 1329 h 498"/>
                  <a:gd name="T10" fmla="*/ 285 w 504"/>
                  <a:gd name="T11" fmla="*/ 1377 h 498"/>
                  <a:gd name="T12" fmla="*/ 307 w 504"/>
                  <a:gd name="T13" fmla="*/ 1215 h 498"/>
                  <a:gd name="T14" fmla="*/ 130 w 504"/>
                  <a:gd name="T15" fmla="*/ 1203 h 498"/>
                  <a:gd name="T16" fmla="*/ 203 w 504"/>
                  <a:gd name="T17" fmla="*/ 1054 h 498"/>
                  <a:gd name="T18" fmla="*/ 35 w 504"/>
                  <a:gd name="T19" fmla="*/ 994 h 498"/>
                  <a:gd name="T20" fmla="*/ 142 w 504"/>
                  <a:gd name="T21" fmla="*/ 867 h 498"/>
                  <a:gd name="T22" fmla="*/ 0 w 504"/>
                  <a:gd name="T23" fmla="*/ 753 h 498"/>
                  <a:gd name="T24" fmla="*/ 142 w 504"/>
                  <a:gd name="T25" fmla="*/ 658 h 498"/>
                  <a:gd name="T26" fmla="*/ 47 w 504"/>
                  <a:gd name="T27" fmla="*/ 519 h 498"/>
                  <a:gd name="T28" fmla="*/ 212 w 504"/>
                  <a:gd name="T29" fmla="*/ 475 h 498"/>
                  <a:gd name="T30" fmla="*/ 155 w 504"/>
                  <a:gd name="T31" fmla="*/ 323 h 498"/>
                  <a:gd name="T32" fmla="*/ 320 w 504"/>
                  <a:gd name="T33" fmla="*/ 335 h 498"/>
                  <a:gd name="T34" fmla="*/ 320 w 504"/>
                  <a:gd name="T35" fmla="*/ 152 h 498"/>
                  <a:gd name="T36" fmla="*/ 472 w 504"/>
                  <a:gd name="T37" fmla="*/ 209 h 498"/>
                  <a:gd name="T38" fmla="*/ 506 w 504"/>
                  <a:gd name="T39" fmla="*/ 47 h 498"/>
                  <a:gd name="T40" fmla="*/ 661 w 504"/>
                  <a:gd name="T41" fmla="*/ 139 h 498"/>
                  <a:gd name="T42" fmla="*/ 766 w 504"/>
                  <a:gd name="T43" fmla="*/ 0 h 498"/>
                  <a:gd name="T44" fmla="*/ 873 w 504"/>
                  <a:gd name="T45" fmla="*/ 127 h 498"/>
                  <a:gd name="T46" fmla="*/ 1003 w 504"/>
                  <a:gd name="T47" fmla="*/ 13 h 498"/>
                  <a:gd name="T48" fmla="*/ 1060 w 504"/>
                  <a:gd name="T49" fmla="*/ 184 h 498"/>
                  <a:gd name="T50" fmla="*/ 1203 w 504"/>
                  <a:gd name="T51" fmla="*/ 104 h 498"/>
                  <a:gd name="T52" fmla="*/ 1215 w 504"/>
                  <a:gd name="T53" fmla="*/ 288 h 498"/>
                  <a:gd name="T54" fmla="*/ 1392 w 504"/>
                  <a:gd name="T55" fmla="*/ 266 h 498"/>
                  <a:gd name="T56" fmla="*/ 1345 w 504"/>
                  <a:gd name="T57" fmla="*/ 418 h 498"/>
                  <a:gd name="T58" fmla="*/ 1522 w 504"/>
                  <a:gd name="T59" fmla="*/ 453 h 498"/>
                  <a:gd name="T60" fmla="*/ 1440 w 504"/>
                  <a:gd name="T61" fmla="*/ 589 h 498"/>
                  <a:gd name="T62" fmla="*/ 1579 w 504"/>
                  <a:gd name="T63" fmla="*/ 671 h 498"/>
                  <a:gd name="T64" fmla="*/ 1462 w 504"/>
                  <a:gd name="T65" fmla="*/ 797 h 498"/>
                  <a:gd name="T66" fmla="*/ 1579 w 504"/>
                  <a:gd name="T67" fmla="*/ 924 h 498"/>
                  <a:gd name="T68" fmla="*/ 1427 w 504"/>
                  <a:gd name="T69" fmla="*/ 994 h 498"/>
                  <a:gd name="T70" fmla="*/ 1510 w 504"/>
                  <a:gd name="T71" fmla="*/ 1146 h 498"/>
                  <a:gd name="T72" fmla="*/ 1332 w 504"/>
                  <a:gd name="T73" fmla="*/ 1155 h 498"/>
                  <a:gd name="T74" fmla="*/ 1367 w 504"/>
                  <a:gd name="T75" fmla="*/ 1320 h 498"/>
                  <a:gd name="T76" fmla="*/ 1203 w 504"/>
                  <a:gd name="T77" fmla="*/ 1307 h 498"/>
                  <a:gd name="T78" fmla="*/ 1180 w 504"/>
                  <a:gd name="T79" fmla="*/ 1459 h 498"/>
                  <a:gd name="T80" fmla="*/ 1038 w 504"/>
                  <a:gd name="T81" fmla="*/ 1399 h 498"/>
                  <a:gd name="T82" fmla="*/ 968 w 504"/>
                  <a:gd name="T83" fmla="*/ 1551 h 49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04" h="498">
                    <a:moveTo>
                      <a:pt x="291" y="493"/>
                    </a:moveTo>
                    <a:lnTo>
                      <a:pt x="276" y="497"/>
                    </a:lnTo>
                    <a:lnTo>
                      <a:pt x="261" y="457"/>
                    </a:lnTo>
                    <a:lnTo>
                      <a:pt x="250" y="457"/>
                    </a:lnTo>
                    <a:lnTo>
                      <a:pt x="242" y="457"/>
                    </a:lnTo>
                    <a:lnTo>
                      <a:pt x="224" y="493"/>
                    </a:lnTo>
                    <a:lnTo>
                      <a:pt x="213" y="493"/>
                    </a:lnTo>
                    <a:lnTo>
                      <a:pt x="198" y="490"/>
                    </a:lnTo>
                    <a:lnTo>
                      <a:pt x="198" y="446"/>
                    </a:lnTo>
                    <a:lnTo>
                      <a:pt x="186" y="442"/>
                    </a:lnTo>
                    <a:lnTo>
                      <a:pt x="175" y="442"/>
                    </a:lnTo>
                    <a:lnTo>
                      <a:pt x="149" y="471"/>
                    </a:lnTo>
                    <a:lnTo>
                      <a:pt x="142" y="468"/>
                    </a:lnTo>
                    <a:lnTo>
                      <a:pt x="127" y="461"/>
                    </a:lnTo>
                    <a:lnTo>
                      <a:pt x="142" y="420"/>
                    </a:lnTo>
                    <a:lnTo>
                      <a:pt x="131" y="413"/>
                    </a:lnTo>
                    <a:lnTo>
                      <a:pt x="123" y="409"/>
                    </a:lnTo>
                    <a:lnTo>
                      <a:pt x="90" y="435"/>
                    </a:lnTo>
                    <a:lnTo>
                      <a:pt x="82" y="428"/>
                    </a:lnTo>
                    <a:lnTo>
                      <a:pt x="71" y="417"/>
                    </a:lnTo>
                    <a:lnTo>
                      <a:pt x="97" y="384"/>
                    </a:lnTo>
                    <a:lnTo>
                      <a:pt x="90" y="373"/>
                    </a:lnTo>
                    <a:lnTo>
                      <a:pt x="82" y="365"/>
                    </a:lnTo>
                    <a:lnTo>
                      <a:pt x="41" y="380"/>
                    </a:lnTo>
                    <a:lnTo>
                      <a:pt x="37" y="369"/>
                    </a:lnTo>
                    <a:lnTo>
                      <a:pt x="30" y="362"/>
                    </a:lnTo>
                    <a:lnTo>
                      <a:pt x="64" y="333"/>
                    </a:lnTo>
                    <a:lnTo>
                      <a:pt x="56" y="325"/>
                    </a:lnTo>
                    <a:lnTo>
                      <a:pt x="52" y="314"/>
                    </a:lnTo>
                    <a:lnTo>
                      <a:pt x="11" y="314"/>
                    </a:lnTo>
                    <a:lnTo>
                      <a:pt x="8" y="303"/>
                    </a:lnTo>
                    <a:lnTo>
                      <a:pt x="8" y="292"/>
                    </a:lnTo>
                    <a:lnTo>
                      <a:pt x="45" y="274"/>
                    </a:lnTo>
                    <a:lnTo>
                      <a:pt x="45" y="263"/>
                    </a:lnTo>
                    <a:lnTo>
                      <a:pt x="45" y="252"/>
                    </a:lnTo>
                    <a:lnTo>
                      <a:pt x="0" y="238"/>
                    </a:lnTo>
                    <a:lnTo>
                      <a:pt x="4" y="227"/>
                    </a:lnTo>
                    <a:lnTo>
                      <a:pt x="4" y="212"/>
                    </a:lnTo>
                    <a:lnTo>
                      <a:pt x="45" y="208"/>
                    </a:lnTo>
                    <a:lnTo>
                      <a:pt x="49" y="197"/>
                    </a:lnTo>
                    <a:lnTo>
                      <a:pt x="52" y="186"/>
                    </a:lnTo>
                    <a:lnTo>
                      <a:pt x="15" y="164"/>
                    </a:lnTo>
                    <a:lnTo>
                      <a:pt x="23" y="150"/>
                    </a:lnTo>
                    <a:lnTo>
                      <a:pt x="23" y="143"/>
                    </a:lnTo>
                    <a:lnTo>
                      <a:pt x="67" y="150"/>
                    </a:lnTo>
                    <a:lnTo>
                      <a:pt x="71" y="143"/>
                    </a:lnTo>
                    <a:lnTo>
                      <a:pt x="78" y="135"/>
                    </a:lnTo>
                    <a:lnTo>
                      <a:pt x="49" y="102"/>
                    </a:lnTo>
                    <a:lnTo>
                      <a:pt x="56" y="91"/>
                    </a:lnTo>
                    <a:lnTo>
                      <a:pt x="67" y="84"/>
                    </a:lnTo>
                    <a:lnTo>
                      <a:pt x="101" y="106"/>
                    </a:lnTo>
                    <a:lnTo>
                      <a:pt x="108" y="95"/>
                    </a:lnTo>
                    <a:lnTo>
                      <a:pt x="116" y="91"/>
                    </a:lnTo>
                    <a:lnTo>
                      <a:pt x="101" y="48"/>
                    </a:lnTo>
                    <a:lnTo>
                      <a:pt x="108" y="44"/>
                    </a:lnTo>
                    <a:lnTo>
                      <a:pt x="116" y="33"/>
                    </a:lnTo>
                    <a:lnTo>
                      <a:pt x="149" y="66"/>
                    </a:lnTo>
                    <a:lnTo>
                      <a:pt x="157" y="62"/>
                    </a:lnTo>
                    <a:lnTo>
                      <a:pt x="172" y="58"/>
                    </a:lnTo>
                    <a:lnTo>
                      <a:pt x="160" y="15"/>
                    </a:lnTo>
                    <a:lnTo>
                      <a:pt x="172" y="11"/>
                    </a:lnTo>
                    <a:lnTo>
                      <a:pt x="186" y="7"/>
                    </a:lnTo>
                    <a:lnTo>
                      <a:pt x="209" y="44"/>
                    </a:lnTo>
                    <a:lnTo>
                      <a:pt x="220" y="40"/>
                    </a:lnTo>
                    <a:lnTo>
                      <a:pt x="231" y="40"/>
                    </a:lnTo>
                    <a:lnTo>
                      <a:pt x="242" y="0"/>
                    </a:lnTo>
                    <a:lnTo>
                      <a:pt x="253" y="0"/>
                    </a:lnTo>
                    <a:lnTo>
                      <a:pt x="265" y="0"/>
                    </a:lnTo>
                    <a:lnTo>
                      <a:pt x="276" y="40"/>
                    </a:lnTo>
                    <a:lnTo>
                      <a:pt x="283" y="40"/>
                    </a:lnTo>
                    <a:lnTo>
                      <a:pt x="294" y="44"/>
                    </a:lnTo>
                    <a:lnTo>
                      <a:pt x="317" y="4"/>
                    </a:lnTo>
                    <a:lnTo>
                      <a:pt x="328" y="7"/>
                    </a:lnTo>
                    <a:lnTo>
                      <a:pt x="339" y="15"/>
                    </a:lnTo>
                    <a:lnTo>
                      <a:pt x="335" y="58"/>
                    </a:lnTo>
                    <a:lnTo>
                      <a:pt x="347" y="62"/>
                    </a:lnTo>
                    <a:lnTo>
                      <a:pt x="354" y="66"/>
                    </a:lnTo>
                    <a:lnTo>
                      <a:pt x="380" y="33"/>
                    </a:lnTo>
                    <a:lnTo>
                      <a:pt x="395" y="40"/>
                    </a:lnTo>
                    <a:lnTo>
                      <a:pt x="402" y="48"/>
                    </a:lnTo>
                    <a:lnTo>
                      <a:pt x="384" y="91"/>
                    </a:lnTo>
                    <a:lnTo>
                      <a:pt x="395" y="95"/>
                    </a:lnTo>
                    <a:lnTo>
                      <a:pt x="399" y="102"/>
                    </a:lnTo>
                    <a:lnTo>
                      <a:pt x="440" y="84"/>
                    </a:lnTo>
                    <a:lnTo>
                      <a:pt x="447" y="91"/>
                    </a:lnTo>
                    <a:lnTo>
                      <a:pt x="455" y="102"/>
                    </a:lnTo>
                    <a:lnTo>
                      <a:pt x="425" y="132"/>
                    </a:lnTo>
                    <a:lnTo>
                      <a:pt x="432" y="143"/>
                    </a:lnTo>
                    <a:lnTo>
                      <a:pt x="436" y="150"/>
                    </a:lnTo>
                    <a:lnTo>
                      <a:pt x="481" y="143"/>
                    </a:lnTo>
                    <a:lnTo>
                      <a:pt x="484" y="150"/>
                    </a:lnTo>
                    <a:lnTo>
                      <a:pt x="488" y="164"/>
                    </a:lnTo>
                    <a:lnTo>
                      <a:pt x="455" y="186"/>
                    </a:lnTo>
                    <a:lnTo>
                      <a:pt x="455" y="197"/>
                    </a:lnTo>
                    <a:lnTo>
                      <a:pt x="458" y="208"/>
                    </a:lnTo>
                    <a:lnTo>
                      <a:pt x="499" y="212"/>
                    </a:lnTo>
                    <a:lnTo>
                      <a:pt x="503" y="227"/>
                    </a:lnTo>
                    <a:lnTo>
                      <a:pt x="503" y="241"/>
                    </a:lnTo>
                    <a:lnTo>
                      <a:pt x="462" y="252"/>
                    </a:lnTo>
                    <a:lnTo>
                      <a:pt x="462" y="263"/>
                    </a:lnTo>
                    <a:lnTo>
                      <a:pt x="458" y="274"/>
                    </a:lnTo>
                    <a:lnTo>
                      <a:pt x="499" y="292"/>
                    </a:lnTo>
                    <a:lnTo>
                      <a:pt x="496" y="303"/>
                    </a:lnTo>
                    <a:lnTo>
                      <a:pt x="496" y="314"/>
                    </a:lnTo>
                    <a:lnTo>
                      <a:pt x="451" y="314"/>
                    </a:lnTo>
                    <a:lnTo>
                      <a:pt x="447" y="325"/>
                    </a:lnTo>
                    <a:lnTo>
                      <a:pt x="440" y="333"/>
                    </a:lnTo>
                    <a:lnTo>
                      <a:pt x="477" y="362"/>
                    </a:lnTo>
                    <a:lnTo>
                      <a:pt x="469" y="369"/>
                    </a:lnTo>
                    <a:lnTo>
                      <a:pt x="462" y="380"/>
                    </a:lnTo>
                    <a:lnTo>
                      <a:pt x="421" y="365"/>
                    </a:lnTo>
                    <a:lnTo>
                      <a:pt x="414" y="373"/>
                    </a:lnTo>
                    <a:lnTo>
                      <a:pt x="410" y="384"/>
                    </a:lnTo>
                    <a:lnTo>
                      <a:pt x="432" y="417"/>
                    </a:lnTo>
                    <a:lnTo>
                      <a:pt x="425" y="428"/>
                    </a:lnTo>
                    <a:lnTo>
                      <a:pt x="414" y="435"/>
                    </a:lnTo>
                    <a:lnTo>
                      <a:pt x="380" y="413"/>
                    </a:lnTo>
                    <a:lnTo>
                      <a:pt x="373" y="413"/>
                    </a:lnTo>
                    <a:lnTo>
                      <a:pt x="365" y="420"/>
                    </a:lnTo>
                    <a:lnTo>
                      <a:pt x="373" y="461"/>
                    </a:lnTo>
                    <a:lnTo>
                      <a:pt x="365" y="468"/>
                    </a:lnTo>
                    <a:lnTo>
                      <a:pt x="354" y="471"/>
                    </a:lnTo>
                    <a:lnTo>
                      <a:pt x="328" y="442"/>
                    </a:lnTo>
                    <a:lnTo>
                      <a:pt x="317" y="442"/>
                    </a:lnTo>
                    <a:lnTo>
                      <a:pt x="306" y="446"/>
                    </a:lnTo>
                    <a:lnTo>
                      <a:pt x="306" y="490"/>
                    </a:lnTo>
                    <a:lnTo>
                      <a:pt x="291" y="4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249" name="Oval 19"/>
              <p:cNvSpPr>
                <a:spLocks noChangeArrowheads="1"/>
              </p:cNvSpPr>
              <p:nvPr/>
            </p:nvSpPr>
            <p:spPr bwMode="auto">
              <a:xfrm>
                <a:off x="2332" y="496"/>
                <a:ext cx="592" cy="579"/>
              </a:xfrm>
              <a:prstGeom prst="ellipse">
                <a:avLst/>
              </a:prstGeom>
              <a:solidFill>
                <a:srgbClr val="F9B60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0260" name="Group 20"/>
          <p:cNvGrpSpPr>
            <a:grpSpLocks/>
          </p:cNvGrpSpPr>
          <p:nvPr/>
        </p:nvGrpSpPr>
        <p:grpSpPr bwMode="auto">
          <a:xfrm>
            <a:off x="3400425" y="2925763"/>
            <a:ext cx="654050" cy="55562"/>
            <a:chOff x="0" y="0"/>
            <a:chExt cx="1031" cy="86"/>
          </a:xfrm>
        </p:grpSpPr>
        <p:cxnSp>
          <p:nvCxnSpPr>
            <p:cNvPr id="9241" name="AutoShape 21"/>
            <p:cNvCxnSpPr>
              <a:cxnSpLocks noChangeShapeType="1"/>
              <a:stCxn id="9252" idx="7"/>
              <a:endCxn id="9254" idx="3"/>
            </p:cNvCxnSpPr>
            <p:nvPr/>
          </p:nvCxnSpPr>
          <p:spPr bwMode="auto">
            <a:xfrm>
              <a:off x="48" y="42"/>
              <a:ext cx="942" cy="0"/>
            </a:xfrm>
            <a:prstGeom prst="straightConnector1">
              <a:avLst/>
            </a:prstGeom>
            <a:noFill/>
            <a:ln w="19050">
              <a:solidFill>
                <a:srgbClr val="9D9DA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242" name="Oval 22"/>
            <p:cNvSpPr>
              <a:spLocks noChangeArrowheads="1"/>
            </p:cNvSpPr>
            <p:nvPr/>
          </p:nvSpPr>
          <p:spPr bwMode="auto">
            <a:xfrm flipH="1" flipV="1">
              <a:off x="0" y="0"/>
              <a:ext cx="85" cy="85"/>
            </a:xfrm>
            <a:prstGeom prst="ellipse">
              <a:avLst/>
            </a:prstGeom>
            <a:solidFill>
              <a:srgbClr val="9D9D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243" name="Oval 23"/>
            <p:cNvSpPr>
              <a:spLocks noChangeArrowheads="1"/>
            </p:cNvSpPr>
            <p:nvPr/>
          </p:nvSpPr>
          <p:spPr bwMode="auto">
            <a:xfrm flipH="1" flipV="1">
              <a:off x="947" y="2"/>
              <a:ext cx="85" cy="85"/>
            </a:xfrm>
            <a:prstGeom prst="ellipse">
              <a:avLst/>
            </a:prstGeom>
            <a:solidFill>
              <a:srgbClr val="9D9D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0264" name="Group 24"/>
          <p:cNvGrpSpPr>
            <a:grpSpLocks/>
          </p:cNvGrpSpPr>
          <p:nvPr/>
        </p:nvGrpSpPr>
        <p:grpSpPr bwMode="auto">
          <a:xfrm>
            <a:off x="5757863" y="2925763"/>
            <a:ext cx="655637" cy="55562"/>
            <a:chOff x="0" y="0"/>
            <a:chExt cx="1031" cy="86"/>
          </a:xfrm>
        </p:grpSpPr>
        <p:cxnSp>
          <p:nvCxnSpPr>
            <p:cNvPr id="9238" name="AutoShape 25"/>
            <p:cNvCxnSpPr>
              <a:cxnSpLocks noChangeShapeType="1"/>
            </p:cNvCxnSpPr>
            <p:nvPr/>
          </p:nvCxnSpPr>
          <p:spPr bwMode="auto">
            <a:xfrm>
              <a:off x="48" y="42"/>
              <a:ext cx="942" cy="0"/>
            </a:xfrm>
            <a:prstGeom prst="straightConnector1">
              <a:avLst/>
            </a:prstGeom>
            <a:noFill/>
            <a:ln w="19050">
              <a:solidFill>
                <a:srgbClr val="9D9DA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239" name="Oval 26"/>
            <p:cNvSpPr>
              <a:spLocks noChangeArrowheads="1"/>
            </p:cNvSpPr>
            <p:nvPr/>
          </p:nvSpPr>
          <p:spPr bwMode="auto">
            <a:xfrm flipH="1" flipV="1">
              <a:off x="0" y="0"/>
              <a:ext cx="85" cy="85"/>
            </a:xfrm>
            <a:prstGeom prst="ellipse">
              <a:avLst/>
            </a:prstGeom>
            <a:solidFill>
              <a:srgbClr val="9D9D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240" name="Oval 27"/>
            <p:cNvSpPr>
              <a:spLocks noChangeArrowheads="1"/>
            </p:cNvSpPr>
            <p:nvPr/>
          </p:nvSpPr>
          <p:spPr bwMode="auto">
            <a:xfrm flipH="1" flipV="1">
              <a:off x="947" y="2"/>
              <a:ext cx="85" cy="85"/>
            </a:xfrm>
            <a:prstGeom prst="ellipse">
              <a:avLst/>
            </a:prstGeom>
            <a:solidFill>
              <a:srgbClr val="9D9D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0268" name="Group 28"/>
          <p:cNvGrpSpPr>
            <a:grpSpLocks/>
          </p:cNvGrpSpPr>
          <p:nvPr/>
        </p:nvGrpSpPr>
        <p:grpSpPr bwMode="auto">
          <a:xfrm>
            <a:off x="8124825" y="2925763"/>
            <a:ext cx="654050" cy="55562"/>
            <a:chOff x="0" y="0"/>
            <a:chExt cx="1031" cy="86"/>
          </a:xfrm>
        </p:grpSpPr>
        <p:cxnSp>
          <p:nvCxnSpPr>
            <p:cNvPr id="9235" name="AutoShape 29"/>
            <p:cNvCxnSpPr>
              <a:cxnSpLocks noChangeShapeType="1"/>
            </p:cNvCxnSpPr>
            <p:nvPr/>
          </p:nvCxnSpPr>
          <p:spPr bwMode="auto">
            <a:xfrm>
              <a:off x="48" y="42"/>
              <a:ext cx="942" cy="0"/>
            </a:xfrm>
            <a:prstGeom prst="straightConnector1">
              <a:avLst/>
            </a:prstGeom>
            <a:noFill/>
            <a:ln w="19050">
              <a:solidFill>
                <a:srgbClr val="9D9DA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236" name="Oval 30"/>
            <p:cNvSpPr>
              <a:spLocks noChangeArrowheads="1"/>
            </p:cNvSpPr>
            <p:nvPr/>
          </p:nvSpPr>
          <p:spPr bwMode="auto">
            <a:xfrm flipH="1" flipV="1">
              <a:off x="0" y="0"/>
              <a:ext cx="85" cy="85"/>
            </a:xfrm>
            <a:prstGeom prst="ellipse">
              <a:avLst/>
            </a:prstGeom>
            <a:solidFill>
              <a:srgbClr val="9D9D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237" name="Oval 31"/>
            <p:cNvSpPr>
              <a:spLocks noChangeArrowheads="1"/>
            </p:cNvSpPr>
            <p:nvPr/>
          </p:nvSpPr>
          <p:spPr bwMode="auto">
            <a:xfrm flipH="1" flipV="1">
              <a:off x="947" y="2"/>
              <a:ext cx="85" cy="85"/>
            </a:xfrm>
            <a:prstGeom prst="ellipse">
              <a:avLst/>
            </a:prstGeom>
            <a:solidFill>
              <a:srgbClr val="9D9D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1628775" y="4162425"/>
            <a:ext cx="1797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000" b="1">
                <a:solidFill>
                  <a:srgbClr val="1E2241"/>
                </a:solidFill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1409700" y="4638675"/>
            <a:ext cx="22209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3986213" y="4162425"/>
            <a:ext cx="1797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000" b="1">
                <a:solidFill>
                  <a:srgbClr val="0070C0"/>
                </a:solidFill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3765550" y="4638675"/>
            <a:ext cx="2222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dirty="0">
                <a:solidFill>
                  <a:srgbClr val="0070C0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 dirty="0">
                <a:solidFill>
                  <a:srgbClr val="0070C0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 dirty="0">
                <a:solidFill>
                  <a:srgbClr val="0070C0"/>
                </a:solidFill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6345238" y="4162425"/>
            <a:ext cx="1797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000" b="1">
                <a:solidFill>
                  <a:srgbClr val="1E2241"/>
                </a:solidFill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6126163" y="4638675"/>
            <a:ext cx="22209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8751888" y="4162425"/>
            <a:ext cx="1797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000" b="1">
                <a:solidFill>
                  <a:srgbClr val="0070C0"/>
                </a:solidFill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8531225" y="4638675"/>
            <a:ext cx="2222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solidFill>
                  <a:srgbClr val="0070C0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0070C0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0070C0"/>
                </a:solidFill>
                <a:ea typeface="微软雅黑" panose="020B0503020204020204" pitchFamily="34" charset="-122"/>
              </a:rPr>
              <a:t>单击此处添加文本</a:t>
            </a:r>
          </a:p>
        </p:txBody>
      </p:sp>
    </p:spTree>
    <p:custDataLst>
      <p:tags r:id="rId1"/>
    </p:custDataLst>
  </p:cSld>
  <p:clrMapOvr>
    <a:masterClrMapping/>
  </p:clrMapOvr>
  <p:transition spd="med" advTm="71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bldLvl="0" autoUpdateAnimBg="0"/>
      <p:bldP spid="10272" grpId="0" bldLvl="0" autoUpdateAnimBg="0"/>
      <p:bldP spid="10273" grpId="0" bldLvl="0" autoUpdateAnimBg="0"/>
      <p:bldP spid="10274" grpId="0" bldLvl="0" autoUpdateAnimBg="0"/>
      <p:bldP spid="10275" grpId="0" bldLvl="0" autoUpdateAnimBg="0"/>
      <p:bldP spid="10276" grpId="0" bldLvl="0" autoUpdateAnimBg="0"/>
      <p:bldP spid="10277" grpId="0" bldLvl="0" autoUpdateAnimBg="0"/>
      <p:bldP spid="10278" grpId="0" bldLvl="0" autoUpdateAnimBg="0"/>
      <p:bldP spid="10279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28650" y="295275"/>
            <a:ext cx="3854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b="1">
                <a:solidFill>
                  <a:srgbClr val="1E223F"/>
                </a:solidFill>
                <a:ea typeface="微软雅黑" panose="020B0503020204020204" pitchFamily="34" charset="-122"/>
              </a:rPr>
              <a:t>单击此处添加标题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57288" y="1677988"/>
            <a:ext cx="4806950" cy="1905000"/>
            <a:chOff x="1157288" y="1677988"/>
            <a:chExt cx="4806950" cy="1905000"/>
          </a:xfrm>
        </p:grpSpPr>
        <p:sp>
          <p:nvSpPr>
            <p:cNvPr id="10270" name="Rectangle 5"/>
            <p:cNvSpPr>
              <a:spLocks noChangeArrowheads="1"/>
            </p:cNvSpPr>
            <p:nvPr/>
          </p:nvSpPr>
          <p:spPr bwMode="auto">
            <a:xfrm>
              <a:off x="1157288" y="1677988"/>
              <a:ext cx="4806950" cy="1905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271" name="Line 6"/>
            <p:cNvSpPr>
              <a:spLocks noChangeShapeType="1"/>
            </p:cNvSpPr>
            <p:nvPr/>
          </p:nvSpPr>
          <p:spPr bwMode="auto">
            <a:xfrm>
              <a:off x="3055303" y="1914843"/>
              <a:ext cx="635" cy="141986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396683" y="1914843"/>
              <a:ext cx="1440180" cy="1440180"/>
              <a:chOff x="1396683" y="1914843"/>
              <a:chExt cx="1440180" cy="1440180"/>
            </a:xfrm>
          </p:grpSpPr>
          <p:sp>
            <p:nvSpPr>
              <p:cNvPr id="10275" name="Oval 8"/>
              <p:cNvSpPr>
                <a:spLocks noChangeArrowheads="1"/>
              </p:cNvSpPr>
              <p:nvPr/>
            </p:nvSpPr>
            <p:spPr bwMode="auto">
              <a:xfrm>
                <a:off x="1396683" y="1914843"/>
                <a:ext cx="1440180" cy="1440180"/>
              </a:xfrm>
              <a:prstGeom prst="ellipse">
                <a:avLst/>
              </a:prstGeom>
              <a:solidFill>
                <a:srgbClr val="1E223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pic>
            <p:nvPicPr>
              <p:cNvPr id="10276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60984" y="2088595"/>
                <a:ext cx="1090495" cy="10904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273" name="Text Box 10"/>
            <p:cNvSpPr txBox="1">
              <a:spLocks noChangeArrowheads="1"/>
            </p:cNvSpPr>
            <p:nvPr/>
          </p:nvSpPr>
          <p:spPr bwMode="auto">
            <a:xfrm>
              <a:off x="3204528" y="1914843"/>
              <a:ext cx="2016125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2000" b="1">
                  <a:solidFill>
                    <a:schemeClr val="bg1"/>
                  </a:solidFill>
                  <a:ea typeface="微软雅黑" panose="020B0503020204020204" pitchFamily="34" charset="-122"/>
                </a:rPr>
                <a:t>项目建议书</a:t>
              </a:r>
            </a:p>
          </p:txBody>
        </p:sp>
        <p:sp>
          <p:nvSpPr>
            <p:cNvPr id="10274" name="Text Box 11"/>
            <p:cNvSpPr txBox="1">
              <a:spLocks noChangeArrowheads="1"/>
            </p:cNvSpPr>
            <p:nvPr/>
          </p:nvSpPr>
          <p:spPr bwMode="auto">
            <a:xfrm>
              <a:off x="3204528" y="2333308"/>
              <a:ext cx="22002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  <p:grpSp>
        <p:nvGrpSpPr>
          <p:cNvPr id="11276" name="Group 12"/>
          <p:cNvGrpSpPr>
            <a:grpSpLocks/>
          </p:cNvGrpSpPr>
          <p:nvPr/>
        </p:nvGrpSpPr>
        <p:grpSpPr bwMode="auto">
          <a:xfrm>
            <a:off x="6227763" y="1677988"/>
            <a:ext cx="4806950" cy="1905000"/>
            <a:chOff x="0" y="0"/>
            <a:chExt cx="7570" cy="3000"/>
          </a:xfrm>
        </p:grpSpPr>
        <p:sp>
          <p:nvSpPr>
            <p:cNvPr id="1026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7570" cy="3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265" name="Line 14"/>
            <p:cNvSpPr>
              <a:spLocks noChangeShapeType="1"/>
            </p:cNvSpPr>
            <p:nvPr/>
          </p:nvSpPr>
          <p:spPr bwMode="auto">
            <a:xfrm>
              <a:off x="2989" y="373"/>
              <a:ext cx="1" cy="22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6" name="Oval 15"/>
            <p:cNvSpPr>
              <a:spLocks noChangeArrowheads="1"/>
            </p:cNvSpPr>
            <p:nvPr/>
          </p:nvSpPr>
          <p:spPr bwMode="auto">
            <a:xfrm>
              <a:off x="377" y="373"/>
              <a:ext cx="2268" cy="2268"/>
            </a:xfrm>
            <a:prstGeom prst="ellipse">
              <a:avLst/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267" name="Text Box 16"/>
            <p:cNvSpPr txBox="1">
              <a:spLocks noChangeArrowheads="1"/>
            </p:cNvSpPr>
            <p:nvPr/>
          </p:nvSpPr>
          <p:spPr bwMode="auto">
            <a:xfrm>
              <a:off x="3224" y="373"/>
              <a:ext cx="3175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2000" b="1">
                  <a:solidFill>
                    <a:schemeClr val="bg1"/>
                  </a:solidFill>
                  <a:ea typeface="微软雅黑" panose="020B0503020204020204" pitchFamily="34" charset="-122"/>
                </a:rPr>
                <a:t>项目可行性</a:t>
              </a:r>
            </a:p>
          </p:txBody>
        </p:sp>
        <p:sp>
          <p:nvSpPr>
            <p:cNvPr id="10268" name="Text Box 17"/>
            <p:cNvSpPr txBox="1">
              <a:spLocks noChangeArrowheads="1"/>
            </p:cNvSpPr>
            <p:nvPr/>
          </p:nvSpPr>
          <p:spPr bwMode="auto">
            <a:xfrm>
              <a:off x="3224" y="1032"/>
              <a:ext cx="3465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  <p:pic>
          <p:nvPicPr>
            <p:cNvPr id="10269" name="Picture 18" descr="Calculator alt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4B9B"/>
                </a:clrFrom>
                <a:clrTo>
                  <a:srgbClr val="004B9B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" y="658"/>
              <a:ext cx="1723" cy="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83" name="Group 19"/>
          <p:cNvGrpSpPr>
            <a:grpSpLocks/>
          </p:cNvGrpSpPr>
          <p:nvPr/>
        </p:nvGrpSpPr>
        <p:grpSpPr bwMode="auto">
          <a:xfrm>
            <a:off x="6227763" y="3813175"/>
            <a:ext cx="4806950" cy="1905000"/>
            <a:chOff x="0" y="0"/>
            <a:chExt cx="7570" cy="3000"/>
          </a:xfrm>
        </p:grpSpPr>
        <p:sp>
          <p:nvSpPr>
            <p:cNvPr id="10258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7570" cy="3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259" name="Line 21"/>
            <p:cNvSpPr>
              <a:spLocks noChangeShapeType="1"/>
            </p:cNvSpPr>
            <p:nvPr/>
          </p:nvSpPr>
          <p:spPr bwMode="auto">
            <a:xfrm>
              <a:off x="2989" y="373"/>
              <a:ext cx="1" cy="22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0" name="Oval 22"/>
            <p:cNvSpPr>
              <a:spLocks noChangeArrowheads="1"/>
            </p:cNvSpPr>
            <p:nvPr/>
          </p:nvSpPr>
          <p:spPr bwMode="auto">
            <a:xfrm>
              <a:off x="377" y="373"/>
              <a:ext cx="2268" cy="2268"/>
            </a:xfrm>
            <a:prstGeom prst="ellipse">
              <a:avLst/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261" name="Text Box 23"/>
            <p:cNvSpPr txBox="1">
              <a:spLocks noChangeArrowheads="1"/>
            </p:cNvSpPr>
            <p:nvPr/>
          </p:nvSpPr>
          <p:spPr bwMode="auto">
            <a:xfrm>
              <a:off x="3224" y="373"/>
              <a:ext cx="3175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2000" b="1">
                  <a:solidFill>
                    <a:schemeClr val="bg1"/>
                  </a:solidFill>
                  <a:ea typeface="微软雅黑" panose="020B0503020204020204" pitchFamily="34" charset="-122"/>
                </a:rPr>
                <a:t>项目验收</a:t>
              </a:r>
            </a:p>
          </p:txBody>
        </p:sp>
        <p:sp>
          <p:nvSpPr>
            <p:cNvPr id="10262" name="Text Box 24"/>
            <p:cNvSpPr txBox="1">
              <a:spLocks noChangeArrowheads="1"/>
            </p:cNvSpPr>
            <p:nvPr/>
          </p:nvSpPr>
          <p:spPr bwMode="auto">
            <a:xfrm>
              <a:off x="3224" y="1032"/>
              <a:ext cx="3465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  <p:pic>
          <p:nvPicPr>
            <p:cNvPr id="10263" name="Group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" y="1063"/>
              <a:ext cx="1027" cy="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290" name="Group 26"/>
          <p:cNvGrpSpPr>
            <a:grpSpLocks/>
          </p:cNvGrpSpPr>
          <p:nvPr/>
        </p:nvGrpSpPr>
        <p:grpSpPr bwMode="auto">
          <a:xfrm>
            <a:off x="1157288" y="3813175"/>
            <a:ext cx="4806950" cy="1905000"/>
            <a:chOff x="0" y="0"/>
            <a:chExt cx="7570" cy="3000"/>
          </a:xfrm>
        </p:grpSpPr>
        <p:sp>
          <p:nvSpPr>
            <p:cNvPr id="10248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7570" cy="3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249" name="Line 28"/>
            <p:cNvSpPr>
              <a:spLocks noChangeShapeType="1"/>
            </p:cNvSpPr>
            <p:nvPr/>
          </p:nvSpPr>
          <p:spPr bwMode="auto">
            <a:xfrm>
              <a:off x="2989" y="373"/>
              <a:ext cx="1" cy="22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0" name="Oval 29"/>
            <p:cNvSpPr>
              <a:spLocks noChangeArrowheads="1"/>
            </p:cNvSpPr>
            <p:nvPr/>
          </p:nvSpPr>
          <p:spPr bwMode="auto">
            <a:xfrm>
              <a:off x="377" y="373"/>
              <a:ext cx="2268" cy="2268"/>
            </a:xfrm>
            <a:prstGeom prst="ellipse">
              <a:avLst/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251" name="Text Box 30"/>
            <p:cNvSpPr txBox="1">
              <a:spLocks noChangeArrowheads="1"/>
            </p:cNvSpPr>
            <p:nvPr/>
          </p:nvSpPr>
          <p:spPr bwMode="auto">
            <a:xfrm>
              <a:off x="3224" y="373"/>
              <a:ext cx="3175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2000" b="1">
                  <a:solidFill>
                    <a:schemeClr val="bg1"/>
                  </a:solidFill>
                  <a:ea typeface="微软雅黑" panose="020B0503020204020204" pitchFamily="34" charset="-122"/>
                </a:rPr>
                <a:t>项目实施</a:t>
              </a:r>
            </a:p>
          </p:txBody>
        </p:sp>
        <p:sp>
          <p:nvSpPr>
            <p:cNvPr id="10252" name="Text Box 31"/>
            <p:cNvSpPr txBox="1">
              <a:spLocks noChangeArrowheads="1"/>
            </p:cNvSpPr>
            <p:nvPr/>
          </p:nvSpPr>
          <p:spPr bwMode="auto">
            <a:xfrm>
              <a:off x="3224" y="1032"/>
              <a:ext cx="3465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  <a:p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  <p:grpSp>
          <p:nvGrpSpPr>
            <p:cNvPr id="10253" name="Group 32"/>
            <p:cNvGrpSpPr>
              <a:grpSpLocks/>
            </p:cNvGrpSpPr>
            <p:nvPr/>
          </p:nvGrpSpPr>
          <p:grpSpPr bwMode="auto">
            <a:xfrm>
              <a:off x="793" y="1077"/>
              <a:ext cx="1466" cy="942"/>
              <a:chOff x="0" y="0"/>
              <a:chExt cx="1466" cy="942"/>
            </a:xfrm>
          </p:grpSpPr>
          <p:sp>
            <p:nvSpPr>
              <p:cNvPr id="10254" name="未知"/>
              <p:cNvSpPr>
                <a:spLocks/>
              </p:cNvSpPr>
              <p:nvPr/>
            </p:nvSpPr>
            <p:spPr bwMode="auto">
              <a:xfrm>
                <a:off x="0" y="176"/>
                <a:ext cx="815" cy="767"/>
              </a:xfrm>
              <a:custGeom>
                <a:avLst/>
                <a:gdLst>
                  <a:gd name="T0" fmla="*/ 469 w 601"/>
                  <a:gd name="T1" fmla="*/ 717 h 586"/>
                  <a:gd name="T2" fmla="*/ 540 w 601"/>
                  <a:gd name="T3" fmla="*/ 746 h 586"/>
                  <a:gd name="T4" fmla="*/ 571 w 601"/>
                  <a:gd name="T5" fmla="*/ 685 h 586"/>
                  <a:gd name="T6" fmla="*/ 647 w 601"/>
                  <a:gd name="T7" fmla="*/ 694 h 586"/>
                  <a:gd name="T8" fmla="*/ 651 w 601"/>
                  <a:gd name="T9" fmla="*/ 622 h 586"/>
                  <a:gd name="T10" fmla="*/ 732 w 601"/>
                  <a:gd name="T11" fmla="*/ 613 h 586"/>
                  <a:gd name="T12" fmla="*/ 717 w 601"/>
                  <a:gd name="T13" fmla="*/ 551 h 586"/>
                  <a:gd name="T14" fmla="*/ 788 w 601"/>
                  <a:gd name="T15" fmla="*/ 522 h 586"/>
                  <a:gd name="T16" fmla="*/ 753 w 601"/>
                  <a:gd name="T17" fmla="*/ 459 h 586"/>
                  <a:gd name="T18" fmla="*/ 814 w 601"/>
                  <a:gd name="T19" fmla="*/ 407 h 586"/>
                  <a:gd name="T20" fmla="*/ 762 w 601"/>
                  <a:gd name="T21" fmla="*/ 355 h 586"/>
                  <a:gd name="T22" fmla="*/ 803 w 601"/>
                  <a:gd name="T23" fmla="*/ 292 h 586"/>
                  <a:gd name="T24" fmla="*/ 732 w 601"/>
                  <a:gd name="T25" fmla="*/ 259 h 586"/>
                  <a:gd name="T26" fmla="*/ 753 w 601"/>
                  <a:gd name="T27" fmla="*/ 191 h 586"/>
                  <a:gd name="T28" fmla="*/ 682 w 601"/>
                  <a:gd name="T29" fmla="*/ 173 h 586"/>
                  <a:gd name="T30" fmla="*/ 677 w 601"/>
                  <a:gd name="T31" fmla="*/ 101 h 586"/>
                  <a:gd name="T32" fmla="*/ 601 w 601"/>
                  <a:gd name="T33" fmla="*/ 106 h 586"/>
                  <a:gd name="T34" fmla="*/ 576 w 601"/>
                  <a:gd name="T35" fmla="*/ 38 h 586"/>
                  <a:gd name="T36" fmla="*/ 510 w 601"/>
                  <a:gd name="T37" fmla="*/ 58 h 586"/>
                  <a:gd name="T38" fmla="*/ 465 w 601"/>
                  <a:gd name="T39" fmla="*/ 0 h 586"/>
                  <a:gd name="T40" fmla="*/ 399 w 601"/>
                  <a:gd name="T41" fmla="*/ 43 h 586"/>
                  <a:gd name="T42" fmla="*/ 334 w 601"/>
                  <a:gd name="T43" fmla="*/ 0 h 586"/>
                  <a:gd name="T44" fmla="*/ 287 w 601"/>
                  <a:gd name="T45" fmla="*/ 63 h 586"/>
                  <a:gd name="T46" fmla="*/ 217 w 601"/>
                  <a:gd name="T47" fmla="*/ 43 h 586"/>
                  <a:gd name="T48" fmla="*/ 193 w 601"/>
                  <a:gd name="T49" fmla="*/ 110 h 586"/>
                  <a:gd name="T50" fmla="*/ 121 w 601"/>
                  <a:gd name="T51" fmla="*/ 110 h 586"/>
                  <a:gd name="T52" fmla="*/ 126 w 601"/>
                  <a:gd name="T53" fmla="*/ 177 h 586"/>
                  <a:gd name="T54" fmla="*/ 46 w 601"/>
                  <a:gd name="T55" fmla="*/ 196 h 586"/>
                  <a:gd name="T56" fmla="*/ 65 w 601"/>
                  <a:gd name="T57" fmla="*/ 268 h 586"/>
                  <a:gd name="T58" fmla="*/ 5 w 601"/>
                  <a:gd name="T59" fmla="*/ 301 h 586"/>
                  <a:gd name="T60" fmla="*/ 46 w 601"/>
                  <a:gd name="T61" fmla="*/ 364 h 586"/>
                  <a:gd name="T62" fmla="*/ 0 w 601"/>
                  <a:gd name="T63" fmla="*/ 421 h 586"/>
                  <a:gd name="T64" fmla="*/ 56 w 601"/>
                  <a:gd name="T65" fmla="*/ 469 h 586"/>
                  <a:gd name="T66" fmla="*/ 26 w 601"/>
                  <a:gd name="T67" fmla="*/ 537 h 586"/>
                  <a:gd name="T68" fmla="*/ 100 w 601"/>
                  <a:gd name="T69" fmla="*/ 560 h 586"/>
                  <a:gd name="T70" fmla="*/ 91 w 601"/>
                  <a:gd name="T71" fmla="*/ 627 h 586"/>
                  <a:gd name="T72" fmla="*/ 167 w 601"/>
                  <a:gd name="T73" fmla="*/ 632 h 586"/>
                  <a:gd name="T74" fmla="*/ 182 w 601"/>
                  <a:gd name="T75" fmla="*/ 703 h 586"/>
                  <a:gd name="T76" fmla="*/ 247 w 601"/>
                  <a:gd name="T77" fmla="*/ 690 h 586"/>
                  <a:gd name="T78" fmla="*/ 287 w 601"/>
                  <a:gd name="T79" fmla="*/ 751 h 586"/>
                  <a:gd name="T80" fmla="*/ 354 w 601"/>
                  <a:gd name="T81" fmla="*/ 717 h 586"/>
                  <a:gd name="T82" fmla="*/ 410 w 601"/>
                  <a:gd name="T83" fmla="*/ 766 h 58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01" h="586">
                    <a:moveTo>
                      <a:pt x="317" y="585"/>
                    </a:moveTo>
                    <a:lnTo>
                      <a:pt x="335" y="585"/>
                    </a:lnTo>
                    <a:lnTo>
                      <a:pt x="346" y="548"/>
                    </a:lnTo>
                    <a:lnTo>
                      <a:pt x="361" y="545"/>
                    </a:lnTo>
                    <a:lnTo>
                      <a:pt x="372" y="541"/>
                    </a:lnTo>
                    <a:lnTo>
                      <a:pt x="398" y="570"/>
                    </a:lnTo>
                    <a:lnTo>
                      <a:pt x="406" y="567"/>
                    </a:lnTo>
                    <a:lnTo>
                      <a:pt x="421" y="559"/>
                    </a:lnTo>
                    <a:lnTo>
                      <a:pt x="421" y="523"/>
                    </a:lnTo>
                    <a:lnTo>
                      <a:pt x="432" y="516"/>
                    </a:lnTo>
                    <a:lnTo>
                      <a:pt x="443" y="508"/>
                    </a:lnTo>
                    <a:lnTo>
                      <a:pt x="477" y="530"/>
                    </a:lnTo>
                    <a:lnTo>
                      <a:pt x="488" y="523"/>
                    </a:lnTo>
                    <a:lnTo>
                      <a:pt x="499" y="512"/>
                    </a:lnTo>
                    <a:lnTo>
                      <a:pt x="480" y="475"/>
                    </a:lnTo>
                    <a:lnTo>
                      <a:pt x="492" y="468"/>
                    </a:lnTo>
                    <a:lnTo>
                      <a:pt x="499" y="461"/>
                    </a:lnTo>
                    <a:lnTo>
                      <a:pt x="540" y="468"/>
                    </a:lnTo>
                    <a:lnTo>
                      <a:pt x="547" y="461"/>
                    </a:lnTo>
                    <a:lnTo>
                      <a:pt x="555" y="450"/>
                    </a:lnTo>
                    <a:lnTo>
                      <a:pt x="529" y="421"/>
                    </a:lnTo>
                    <a:lnTo>
                      <a:pt x="536" y="410"/>
                    </a:lnTo>
                    <a:lnTo>
                      <a:pt x="540" y="399"/>
                    </a:lnTo>
                    <a:lnTo>
                      <a:pt x="581" y="399"/>
                    </a:lnTo>
                    <a:lnTo>
                      <a:pt x="585" y="384"/>
                    </a:lnTo>
                    <a:lnTo>
                      <a:pt x="588" y="369"/>
                    </a:lnTo>
                    <a:lnTo>
                      <a:pt x="555" y="351"/>
                    </a:lnTo>
                    <a:lnTo>
                      <a:pt x="559" y="336"/>
                    </a:lnTo>
                    <a:lnTo>
                      <a:pt x="562" y="322"/>
                    </a:lnTo>
                    <a:lnTo>
                      <a:pt x="600" y="311"/>
                    </a:lnTo>
                    <a:lnTo>
                      <a:pt x="600" y="296"/>
                    </a:lnTo>
                    <a:lnTo>
                      <a:pt x="600" y="282"/>
                    </a:lnTo>
                    <a:lnTo>
                      <a:pt x="562" y="271"/>
                    </a:lnTo>
                    <a:lnTo>
                      <a:pt x="562" y="256"/>
                    </a:lnTo>
                    <a:lnTo>
                      <a:pt x="559" y="245"/>
                    </a:lnTo>
                    <a:lnTo>
                      <a:pt x="592" y="223"/>
                    </a:lnTo>
                    <a:lnTo>
                      <a:pt x="585" y="212"/>
                    </a:lnTo>
                    <a:lnTo>
                      <a:pt x="585" y="198"/>
                    </a:lnTo>
                    <a:lnTo>
                      <a:pt x="540" y="198"/>
                    </a:lnTo>
                    <a:lnTo>
                      <a:pt x="536" y="187"/>
                    </a:lnTo>
                    <a:lnTo>
                      <a:pt x="533" y="176"/>
                    </a:lnTo>
                    <a:lnTo>
                      <a:pt x="555" y="146"/>
                    </a:lnTo>
                    <a:lnTo>
                      <a:pt x="547" y="132"/>
                    </a:lnTo>
                    <a:lnTo>
                      <a:pt x="540" y="117"/>
                    </a:lnTo>
                    <a:lnTo>
                      <a:pt x="503" y="132"/>
                    </a:lnTo>
                    <a:lnTo>
                      <a:pt x="495" y="121"/>
                    </a:lnTo>
                    <a:lnTo>
                      <a:pt x="484" y="114"/>
                    </a:lnTo>
                    <a:lnTo>
                      <a:pt x="499" y="77"/>
                    </a:lnTo>
                    <a:lnTo>
                      <a:pt x="488" y="70"/>
                    </a:lnTo>
                    <a:lnTo>
                      <a:pt x="477" y="59"/>
                    </a:lnTo>
                    <a:lnTo>
                      <a:pt x="443" y="81"/>
                    </a:lnTo>
                    <a:lnTo>
                      <a:pt x="432" y="73"/>
                    </a:lnTo>
                    <a:lnTo>
                      <a:pt x="421" y="66"/>
                    </a:lnTo>
                    <a:lnTo>
                      <a:pt x="425" y="29"/>
                    </a:lnTo>
                    <a:lnTo>
                      <a:pt x="410" y="22"/>
                    </a:lnTo>
                    <a:lnTo>
                      <a:pt x="398" y="19"/>
                    </a:lnTo>
                    <a:lnTo>
                      <a:pt x="376" y="44"/>
                    </a:lnTo>
                    <a:lnTo>
                      <a:pt x="361" y="44"/>
                    </a:lnTo>
                    <a:lnTo>
                      <a:pt x="346" y="40"/>
                    </a:lnTo>
                    <a:lnTo>
                      <a:pt x="343" y="0"/>
                    </a:lnTo>
                    <a:lnTo>
                      <a:pt x="328" y="0"/>
                    </a:lnTo>
                    <a:lnTo>
                      <a:pt x="309" y="0"/>
                    </a:lnTo>
                    <a:lnTo>
                      <a:pt x="294" y="33"/>
                    </a:lnTo>
                    <a:lnTo>
                      <a:pt x="279" y="33"/>
                    </a:lnTo>
                    <a:lnTo>
                      <a:pt x="268" y="37"/>
                    </a:lnTo>
                    <a:lnTo>
                      <a:pt x="246" y="0"/>
                    </a:lnTo>
                    <a:lnTo>
                      <a:pt x="231" y="4"/>
                    </a:lnTo>
                    <a:lnTo>
                      <a:pt x="216" y="11"/>
                    </a:lnTo>
                    <a:lnTo>
                      <a:pt x="212" y="48"/>
                    </a:lnTo>
                    <a:lnTo>
                      <a:pt x="201" y="55"/>
                    </a:lnTo>
                    <a:lnTo>
                      <a:pt x="190" y="59"/>
                    </a:lnTo>
                    <a:lnTo>
                      <a:pt x="160" y="33"/>
                    </a:lnTo>
                    <a:lnTo>
                      <a:pt x="145" y="40"/>
                    </a:lnTo>
                    <a:lnTo>
                      <a:pt x="138" y="48"/>
                    </a:lnTo>
                    <a:lnTo>
                      <a:pt x="142" y="84"/>
                    </a:lnTo>
                    <a:lnTo>
                      <a:pt x="138" y="92"/>
                    </a:lnTo>
                    <a:lnTo>
                      <a:pt x="123" y="103"/>
                    </a:lnTo>
                    <a:lnTo>
                      <a:pt x="89" y="84"/>
                    </a:lnTo>
                    <a:lnTo>
                      <a:pt x="78" y="95"/>
                    </a:lnTo>
                    <a:lnTo>
                      <a:pt x="71" y="103"/>
                    </a:lnTo>
                    <a:lnTo>
                      <a:pt x="93" y="135"/>
                    </a:lnTo>
                    <a:lnTo>
                      <a:pt x="82" y="146"/>
                    </a:lnTo>
                    <a:lnTo>
                      <a:pt x="74" y="161"/>
                    </a:lnTo>
                    <a:lnTo>
                      <a:pt x="34" y="150"/>
                    </a:lnTo>
                    <a:lnTo>
                      <a:pt x="30" y="165"/>
                    </a:lnTo>
                    <a:lnTo>
                      <a:pt x="22" y="176"/>
                    </a:lnTo>
                    <a:lnTo>
                      <a:pt x="48" y="205"/>
                    </a:lnTo>
                    <a:lnTo>
                      <a:pt x="48" y="216"/>
                    </a:lnTo>
                    <a:lnTo>
                      <a:pt x="45" y="227"/>
                    </a:lnTo>
                    <a:lnTo>
                      <a:pt x="4" y="230"/>
                    </a:lnTo>
                    <a:lnTo>
                      <a:pt x="0" y="245"/>
                    </a:lnTo>
                    <a:lnTo>
                      <a:pt x="0" y="260"/>
                    </a:lnTo>
                    <a:lnTo>
                      <a:pt x="34" y="278"/>
                    </a:lnTo>
                    <a:lnTo>
                      <a:pt x="34" y="293"/>
                    </a:lnTo>
                    <a:lnTo>
                      <a:pt x="34" y="307"/>
                    </a:lnTo>
                    <a:lnTo>
                      <a:pt x="0" y="322"/>
                    </a:lnTo>
                    <a:lnTo>
                      <a:pt x="0" y="336"/>
                    </a:lnTo>
                    <a:lnTo>
                      <a:pt x="4" y="351"/>
                    </a:lnTo>
                    <a:lnTo>
                      <a:pt x="41" y="358"/>
                    </a:lnTo>
                    <a:lnTo>
                      <a:pt x="45" y="369"/>
                    </a:lnTo>
                    <a:lnTo>
                      <a:pt x="48" y="380"/>
                    </a:lnTo>
                    <a:lnTo>
                      <a:pt x="19" y="410"/>
                    </a:lnTo>
                    <a:lnTo>
                      <a:pt x="26" y="421"/>
                    </a:lnTo>
                    <a:lnTo>
                      <a:pt x="34" y="435"/>
                    </a:lnTo>
                    <a:lnTo>
                      <a:pt x="74" y="428"/>
                    </a:lnTo>
                    <a:lnTo>
                      <a:pt x="78" y="439"/>
                    </a:lnTo>
                    <a:lnTo>
                      <a:pt x="89" y="450"/>
                    </a:lnTo>
                    <a:lnTo>
                      <a:pt x="67" y="479"/>
                    </a:lnTo>
                    <a:lnTo>
                      <a:pt x="78" y="486"/>
                    </a:lnTo>
                    <a:lnTo>
                      <a:pt x="86" y="497"/>
                    </a:lnTo>
                    <a:lnTo>
                      <a:pt x="123" y="483"/>
                    </a:lnTo>
                    <a:lnTo>
                      <a:pt x="134" y="490"/>
                    </a:lnTo>
                    <a:lnTo>
                      <a:pt x="138" y="497"/>
                    </a:lnTo>
                    <a:lnTo>
                      <a:pt x="134" y="537"/>
                    </a:lnTo>
                    <a:lnTo>
                      <a:pt x="142" y="541"/>
                    </a:lnTo>
                    <a:lnTo>
                      <a:pt x="153" y="552"/>
                    </a:lnTo>
                    <a:lnTo>
                      <a:pt x="182" y="527"/>
                    </a:lnTo>
                    <a:lnTo>
                      <a:pt x="197" y="530"/>
                    </a:lnTo>
                    <a:lnTo>
                      <a:pt x="212" y="534"/>
                    </a:lnTo>
                    <a:lnTo>
                      <a:pt x="212" y="574"/>
                    </a:lnTo>
                    <a:lnTo>
                      <a:pt x="227" y="578"/>
                    </a:lnTo>
                    <a:lnTo>
                      <a:pt x="242" y="581"/>
                    </a:lnTo>
                    <a:lnTo>
                      <a:pt x="261" y="548"/>
                    </a:lnTo>
                    <a:lnTo>
                      <a:pt x="276" y="552"/>
                    </a:lnTo>
                    <a:lnTo>
                      <a:pt x="287" y="552"/>
                    </a:lnTo>
                    <a:lnTo>
                      <a:pt x="302" y="585"/>
                    </a:lnTo>
                    <a:lnTo>
                      <a:pt x="317" y="58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255" name="Oval 34"/>
              <p:cNvSpPr>
                <a:spLocks noChangeArrowheads="1"/>
              </p:cNvSpPr>
              <p:nvPr/>
            </p:nvSpPr>
            <p:spPr bwMode="auto">
              <a:xfrm>
                <a:off x="257" y="415"/>
                <a:ext cx="293" cy="278"/>
              </a:xfrm>
              <a:prstGeom prst="ellipse">
                <a:avLst/>
              </a:prstGeom>
              <a:solidFill>
                <a:srgbClr val="1E224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0256" name="未知"/>
              <p:cNvSpPr>
                <a:spLocks/>
              </p:cNvSpPr>
              <p:nvPr/>
            </p:nvSpPr>
            <p:spPr bwMode="auto">
              <a:xfrm>
                <a:off x="782" y="0"/>
                <a:ext cx="684" cy="650"/>
              </a:xfrm>
              <a:custGeom>
                <a:avLst/>
                <a:gdLst>
                  <a:gd name="T0" fmla="*/ 354 w 504"/>
                  <a:gd name="T1" fmla="*/ 596 h 498"/>
                  <a:gd name="T2" fmla="*/ 304 w 504"/>
                  <a:gd name="T3" fmla="*/ 643 h 498"/>
                  <a:gd name="T4" fmla="*/ 269 w 504"/>
                  <a:gd name="T5" fmla="*/ 582 h 498"/>
                  <a:gd name="T6" fmla="*/ 202 w 504"/>
                  <a:gd name="T7" fmla="*/ 615 h 498"/>
                  <a:gd name="T8" fmla="*/ 193 w 504"/>
                  <a:gd name="T9" fmla="*/ 548 h 498"/>
                  <a:gd name="T10" fmla="*/ 122 w 504"/>
                  <a:gd name="T11" fmla="*/ 568 h 498"/>
                  <a:gd name="T12" fmla="*/ 132 w 504"/>
                  <a:gd name="T13" fmla="*/ 501 h 498"/>
                  <a:gd name="T14" fmla="*/ 56 w 504"/>
                  <a:gd name="T15" fmla="*/ 496 h 498"/>
                  <a:gd name="T16" fmla="*/ 87 w 504"/>
                  <a:gd name="T17" fmla="*/ 435 h 498"/>
                  <a:gd name="T18" fmla="*/ 15 w 504"/>
                  <a:gd name="T19" fmla="*/ 410 h 498"/>
                  <a:gd name="T20" fmla="*/ 61 w 504"/>
                  <a:gd name="T21" fmla="*/ 358 h 498"/>
                  <a:gd name="T22" fmla="*/ 0 w 504"/>
                  <a:gd name="T23" fmla="*/ 311 h 498"/>
                  <a:gd name="T24" fmla="*/ 61 w 504"/>
                  <a:gd name="T25" fmla="*/ 271 h 498"/>
                  <a:gd name="T26" fmla="*/ 20 w 504"/>
                  <a:gd name="T27" fmla="*/ 214 h 498"/>
                  <a:gd name="T28" fmla="*/ 91 w 504"/>
                  <a:gd name="T29" fmla="*/ 196 h 498"/>
                  <a:gd name="T30" fmla="*/ 67 w 504"/>
                  <a:gd name="T31" fmla="*/ 133 h 498"/>
                  <a:gd name="T32" fmla="*/ 137 w 504"/>
                  <a:gd name="T33" fmla="*/ 138 h 498"/>
                  <a:gd name="T34" fmla="*/ 137 w 504"/>
                  <a:gd name="T35" fmla="*/ 63 h 498"/>
                  <a:gd name="T36" fmla="*/ 202 w 504"/>
                  <a:gd name="T37" fmla="*/ 86 h 498"/>
                  <a:gd name="T38" fmla="*/ 217 w 504"/>
                  <a:gd name="T39" fmla="*/ 20 h 498"/>
                  <a:gd name="T40" fmla="*/ 284 w 504"/>
                  <a:gd name="T41" fmla="*/ 57 h 498"/>
                  <a:gd name="T42" fmla="*/ 328 w 504"/>
                  <a:gd name="T43" fmla="*/ 0 h 498"/>
                  <a:gd name="T44" fmla="*/ 375 w 504"/>
                  <a:gd name="T45" fmla="*/ 52 h 498"/>
                  <a:gd name="T46" fmla="*/ 430 w 504"/>
                  <a:gd name="T47" fmla="*/ 5 h 498"/>
                  <a:gd name="T48" fmla="*/ 455 w 504"/>
                  <a:gd name="T49" fmla="*/ 76 h 498"/>
                  <a:gd name="T50" fmla="*/ 516 w 504"/>
                  <a:gd name="T51" fmla="*/ 43 h 498"/>
                  <a:gd name="T52" fmla="*/ 521 w 504"/>
                  <a:gd name="T53" fmla="*/ 119 h 498"/>
                  <a:gd name="T54" fmla="*/ 597 w 504"/>
                  <a:gd name="T55" fmla="*/ 110 h 498"/>
                  <a:gd name="T56" fmla="*/ 577 w 504"/>
                  <a:gd name="T57" fmla="*/ 172 h 498"/>
                  <a:gd name="T58" fmla="*/ 653 w 504"/>
                  <a:gd name="T59" fmla="*/ 187 h 498"/>
                  <a:gd name="T60" fmla="*/ 618 w 504"/>
                  <a:gd name="T61" fmla="*/ 243 h 498"/>
                  <a:gd name="T62" fmla="*/ 677 w 504"/>
                  <a:gd name="T63" fmla="*/ 277 h 498"/>
                  <a:gd name="T64" fmla="*/ 627 w 504"/>
                  <a:gd name="T65" fmla="*/ 329 h 498"/>
                  <a:gd name="T66" fmla="*/ 677 w 504"/>
                  <a:gd name="T67" fmla="*/ 381 h 498"/>
                  <a:gd name="T68" fmla="*/ 612 w 504"/>
                  <a:gd name="T69" fmla="*/ 410 h 498"/>
                  <a:gd name="T70" fmla="*/ 647 w 504"/>
                  <a:gd name="T71" fmla="*/ 472 h 498"/>
                  <a:gd name="T72" fmla="*/ 571 w 504"/>
                  <a:gd name="T73" fmla="*/ 476 h 498"/>
                  <a:gd name="T74" fmla="*/ 586 w 504"/>
                  <a:gd name="T75" fmla="*/ 544 h 498"/>
                  <a:gd name="T76" fmla="*/ 516 w 504"/>
                  <a:gd name="T77" fmla="*/ 539 h 498"/>
                  <a:gd name="T78" fmla="*/ 506 w 504"/>
                  <a:gd name="T79" fmla="*/ 602 h 498"/>
                  <a:gd name="T80" fmla="*/ 445 w 504"/>
                  <a:gd name="T81" fmla="*/ 577 h 498"/>
                  <a:gd name="T82" fmla="*/ 415 w 504"/>
                  <a:gd name="T83" fmla="*/ 640 h 49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04" h="498">
                    <a:moveTo>
                      <a:pt x="291" y="493"/>
                    </a:moveTo>
                    <a:lnTo>
                      <a:pt x="276" y="497"/>
                    </a:lnTo>
                    <a:lnTo>
                      <a:pt x="261" y="457"/>
                    </a:lnTo>
                    <a:lnTo>
                      <a:pt x="250" y="457"/>
                    </a:lnTo>
                    <a:lnTo>
                      <a:pt x="242" y="457"/>
                    </a:lnTo>
                    <a:lnTo>
                      <a:pt x="224" y="493"/>
                    </a:lnTo>
                    <a:lnTo>
                      <a:pt x="213" y="493"/>
                    </a:lnTo>
                    <a:lnTo>
                      <a:pt x="198" y="490"/>
                    </a:lnTo>
                    <a:lnTo>
                      <a:pt x="198" y="446"/>
                    </a:lnTo>
                    <a:lnTo>
                      <a:pt x="186" y="442"/>
                    </a:lnTo>
                    <a:lnTo>
                      <a:pt x="175" y="442"/>
                    </a:lnTo>
                    <a:lnTo>
                      <a:pt x="149" y="471"/>
                    </a:lnTo>
                    <a:lnTo>
                      <a:pt x="142" y="468"/>
                    </a:lnTo>
                    <a:lnTo>
                      <a:pt x="127" y="461"/>
                    </a:lnTo>
                    <a:lnTo>
                      <a:pt x="142" y="420"/>
                    </a:lnTo>
                    <a:lnTo>
                      <a:pt x="131" y="413"/>
                    </a:lnTo>
                    <a:lnTo>
                      <a:pt x="123" y="409"/>
                    </a:lnTo>
                    <a:lnTo>
                      <a:pt x="90" y="435"/>
                    </a:lnTo>
                    <a:lnTo>
                      <a:pt x="82" y="428"/>
                    </a:lnTo>
                    <a:lnTo>
                      <a:pt x="71" y="417"/>
                    </a:lnTo>
                    <a:lnTo>
                      <a:pt x="97" y="384"/>
                    </a:lnTo>
                    <a:lnTo>
                      <a:pt x="90" y="373"/>
                    </a:lnTo>
                    <a:lnTo>
                      <a:pt x="82" y="365"/>
                    </a:lnTo>
                    <a:lnTo>
                      <a:pt x="41" y="380"/>
                    </a:lnTo>
                    <a:lnTo>
                      <a:pt x="37" y="369"/>
                    </a:lnTo>
                    <a:lnTo>
                      <a:pt x="30" y="362"/>
                    </a:lnTo>
                    <a:lnTo>
                      <a:pt x="64" y="333"/>
                    </a:lnTo>
                    <a:lnTo>
                      <a:pt x="56" y="325"/>
                    </a:lnTo>
                    <a:lnTo>
                      <a:pt x="52" y="314"/>
                    </a:lnTo>
                    <a:lnTo>
                      <a:pt x="11" y="314"/>
                    </a:lnTo>
                    <a:lnTo>
                      <a:pt x="8" y="303"/>
                    </a:lnTo>
                    <a:lnTo>
                      <a:pt x="8" y="292"/>
                    </a:lnTo>
                    <a:lnTo>
                      <a:pt x="45" y="274"/>
                    </a:lnTo>
                    <a:lnTo>
                      <a:pt x="45" y="263"/>
                    </a:lnTo>
                    <a:lnTo>
                      <a:pt x="45" y="252"/>
                    </a:lnTo>
                    <a:lnTo>
                      <a:pt x="0" y="238"/>
                    </a:lnTo>
                    <a:lnTo>
                      <a:pt x="4" y="227"/>
                    </a:lnTo>
                    <a:lnTo>
                      <a:pt x="4" y="212"/>
                    </a:lnTo>
                    <a:lnTo>
                      <a:pt x="45" y="208"/>
                    </a:lnTo>
                    <a:lnTo>
                      <a:pt x="49" y="197"/>
                    </a:lnTo>
                    <a:lnTo>
                      <a:pt x="52" y="186"/>
                    </a:lnTo>
                    <a:lnTo>
                      <a:pt x="15" y="164"/>
                    </a:lnTo>
                    <a:lnTo>
                      <a:pt x="23" y="150"/>
                    </a:lnTo>
                    <a:lnTo>
                      <a:pt x="23" y="143"/>
                    </a:lnTo>
                    <a:lnTo>
                      <a:pt x="67" y="150"/>
                    </a:lnTo>
                    <a:lnTo>
                      <a:pt x="71" y="143"/>
                    </a:lnTo>
                    <a:lnTo>
                      <a:pt x="78" y="135"/>
                    </a:lnTo>
                    <a:lnTo>
                      <a:pt x="49" y="102"/>
                    </a:lnTo>
                    <a:lnTo>
                      <a:pt x="56" y="91"/>
                    </a:lnTo>
                    <a:lnTo>
                      <a:pt x="67" y="84"/>
                    </a:lnTo>
                    <a:lnTo>
                      <a:pt x="101" y="106"/>
                    </a:lnTo>
                    <a:lnTo>
                      <a:pt x="108" y="95"/>
                    </a:lnTo>
                    <a:lnTo>
                      <a:pt x="116" y="91"/>
                    </a:lnTo>
                    <a:lnTo>
                      <a:pt x="101" y="48"/>
                    </a:lnTo>
                    <a:lnTo>
                      <a:pt x="108" y="44"/>
                    </a:lnTo>
                    <a:lnTo>
                      <a:pt x="116" y="33"/>
                    </a:lnTo>
                    <a:lnTo>
                      <a:pt x="149" y="66"/>
                    </a:lnTo>
                    <a:lnTo>
                      <a:pt x="157" y="62"/>
                    </a:lnTo>
                    <a:lnTo>
                      <a:pt x="172" y="58"/>
                    </a:lnTo>
                    <a:lnTo>
                      <a:pt x="160" y="15"/>
                    </a:lnTo>
                    <a:lnTo>
                      <a:pt x="172" y="11"/>
                    </a:lnTo>
                    <a:lnTo>
                      <a:pt x="186" y="7"/>
                    </a:lnTo>
                    <a:lnTo>
                      <a:pt x="209" y="44"/>
                    </a:lnTo>
                    <a:lnTo>
                      <a:pt x="220" y="40"/>
                    </a:lnTo>
                    <a:lnTo>
                      <a:pt x="231" y="40"/>
                    </a:lnTo>
                    <a:lnTo>
                      <a:pt x="242" y="0"/>
                    </a:lnTo>
                    <a:lnTo>
                      <a:pt x="253" y="0"/>
                    </a:lnTo>
                    <a:lnTo>
                      <a:pt x="265" y="0"/>
                    </a:lnTo>
                    <a:lnTo>
                      <a:pt x="276" y="40"/>
                    </a:lnTo>
                    <a:lnTo>
                      <a:pt x="283" y="40"/>
                    </a:lnTo>
                    <a:lnTo>
                      <a:pt x="294" y="44"/>
                    </a:lnTo>
                    <a:lnTo>
                      <a:pt x="317" y="4"/>
                    </a:lnTo>
                    <a:lnTo>
                      <a:pt x="328" y="7"/>
                    </a:lnTo>
                    <a:lnTo>
                      <a:pt x="339" y="15"/>
                    </a:lnTo>
                    <a:lnTo>
                      <a:pt x="335" y="58"/>
                    </a:lnTo>
                    <a:lnTo>
                      <a:pt x="347" y="62"/>
                    </a:lnTo>
                    <a:lnTo>
                      <a:pt x="354" y="66"/>
                    </a:lnTo>
                    <a:lnTo>
                      <a:pt x="380" y="33"/>
                    </a:lnTo>
                    <a:lnTo>
                      <a:pt x="395" y="40"/>
                    </a:lnTo>
                    <a:lnTo>
                      <a:pt x="402" y="48"/>
                    </a:lnTo>
                    <a:lnTo>
                      <a:pt x="384" y="91"/>
                    </a:lnTo>
                    <a:lnTo>
                      <a:pt x="395" y="95"/>
                    </a:lnTo>
                    <a:lnTo>
                      <a:pt x="399" y="102"/>
                    </a:lnTo>
                    <a:lnTo>
                      <a:pt x="440" y="84"/>
                    </a:lnTo>
                    <a:lnTo>
                      <a:pt x="447" y="91"/>
                    </a:lnTo>
                    <a:lnTo>
                      <a:pt x="455" y="102"/>
                    </a:lnTo>
                    <a:lnTo>
                      <a:pt x="425" y="132"/>
                    </a:lnTo>
                    <a:lnTo>
                      <a:pt x="432" y="143"/>
                    </a:lnTo>
                    <a:lnTo>
                      <a:pt x="436" y="150"/>
                    </a:lnTo>
                    <a:lnTo>
                      <a:pt x="481" y="143"/>
                    </a:lnTo>
                    <a:lnTo>
                      <a:pt x="484" y="150"/>
                    </a:lnTo>
                    <a:lnTo>
                      <a:pt x="488" y="164"/>
                    </a:lnTo>
                    <a:lnTo>
                      <a:pt x="455" y="186"/>
                    </a:lnTo>
                    <a:lnTo>
                      <a:pt x="455" y="197"/>
                    </a:lnTo>
                    <a:lnTo>
                      <a:pt x="458" y="208"/>
                    </a:lnTo>
                    <a:lnTo>
                      <a:pt x="499" y="212"/>
                    </a:lnTo>
                    <a:lnTo>
                      <a:pt x="503" y="227"/>
                    </a:lnTo>
                    <a:lnTo>
                      <a:pt x="503" y="241"/>
                    </a:lnTo>
                    <a:lnTo>
                      <a:pt x="462" y="252"/>
                    </a:lnTo>
                    <a:lnTo>
                      <a:pt x="462" y="263"/>
                    </a:lnTo>
                    <a:lnTo>
                      <a:pt x="458" y="274"/>
                    </a:lnTo>
                    <a:lnTo>
                      <a:pt x="499" y="292"/>
                    </a:lnTo>
                    <a:lnTo>
                      <a:pt x="496" y="303"/>
                    </a:lnTo>
                    <a:lnTo>
                      <a:pt x="496" y="314"/>
                    </a:lnTo>
                    <a:lnTo>
                      <a:pt x="451" y="314"/>
                    </a:lnTo>
                    <a:lnTo>
                      <a:pt x="447" y="325"/>
                    </a:lnTo>
                    <a:lnTo>
                      <a:pt x="440" y="333"/>
                    </a:lnTo>
                    <a:lnTo>
                      <a:pt x="477" y="362"/>
                    </a:lnTo>
                    <a:lnTo>
                      <a:pt x="469" y="369"/>
                    </a:lnTo>
                    <a:lnTo>
                      <a:pt x="462" y="380"/>
                    </a:lnTo>
                    <a:lnTo>
                      <a:pt x="421" y="365"/>
                    </a:lnTo>
                    <a:lnTo>
                      <a:pt x="414" y="373"/>
                    </a:lnTo>
                    <a:lnTo>
                      <a:pt x="410" y="384"/>
                    </a:lnTo>
                    <a:lnTo>
                      <a:pt x="432" y="417"/>
                    </a:lnTo>
                    <a:lnTo>
                      <a:pt x="425" y="428"/>
                    </a:lnTo>
                    <a:lnTo>
                      <a:pt x="414" y="435"/>
                    </a:lnTo>
                    <a:lnTo>
                      <a:pt x="380" y="413"/>
                    </a:lnTo>
                    <a:lnTo>
                      <a:pt x="373" y="413"/>
                    </a:lnTo>
                    <a:lnTo>
                      <a:pt x="365" y="420"/>
                    </a:lnTo>
                    <a:lnTo>
                      <a:pt x="373" y="461"/>
                    </a:lnTo>
                    <a:lnTo>
                      <a:pt x="365" y="468"/>
                    </a:lnTo>
                    <a:lnTo>
                      <a:pt x="354" y="471"/>
                    </a:lnTo>
                    <a:lnTo>
                      <a:pt x="328" y="442"/>
                    </a:lnTo>
                    <a:lnTo>
                      <a:pt x="317" y="442"/>
                    </a:lnTo>
                    <a:lnTo>
                      <a:pt x="306" y="446"/>
                    </a:lnTo>
                    <a:lnTo>
                      <a:pt x="306" y="490"/>
                    </a:lnTo>
                    <a:lnTo>
                      <a:pt x="291" y="4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257" name="Oval 36"/>
              <p:cNvSpPr>
                <a:spLocks noChangeArrowheads="1"/>
              </p:cNvSpPr>
              <p:nvPr/>
            </p:nvSpPr>
            <p:spPr bwMode="auto">
              <a:xfrm>
                <a:off x="999" y="204"/>
                <a:ext cx="254" cy="240"/>
              </a:xfrm>
              <a:prstGeom prst="ellipse">
                <a:avLst/>
              </a:prstGeom>
              <a:solidFill>
                <a:srgbClr val="1E224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 spd="med" advTm="273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28650" y="295275"/>
            <a:ext cx="3854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b="1">
                <a:solidFill>
                  <a:srgbClr val="1E223F"/>
                </a:solidFill>
                <a:ea typeface="微软雅黑" panose="020B0503020204020204" pitchFamily="34" charset="-122"/>
              </a:rPr>
              <a:t>单击此处添加标题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0" y="3108325"/>
            <a:ext cx="2497138" cy="1441450"/>
          </a:xfrm>
          <a:prstGeom prst="line">
            <a:avLst/>
          </a:prstGeom>
          <a:noFill/>
          <a:ln w="19050">
            <a:solidFill>
              <a:srgbClr val="1E22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2498725" y="2884488"/>
            <a:ext cx="2292350" cy="1663700"/>
          </a:xfrm>
          <a:prstGeom prst="line">
            <a:avLst/>
          </a:prstGeom>
          <a:noFill/>
          <a:ln w="19050">
            <a:solidFill>
              <a:srgbClr val="1E22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4791075" y="2884488"/>
            <a:ext cx="2611438" cy="1214437"/>
          </a:xfrm>
          <a:prstGeom prst="line">
            <a:avLst/>
          </a:prstGeom>
          <a:noFill/>
          <a:ln w="19050">
            <a:solidFill>
              <a:srgbClr val="1E22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7400925" y="3108325"/>
            <a:ext cx="2339975" cy="990600"/>
          </a:xfrm>
          <a:prstGeom prst="line">
            <a:avLst/>
          </a:prstGeom>
          <a:noFill/>
          <a:ln w="19050">
            <a:solidFill>
              <a:srgbClr val="1E22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9736138" y="3106738"/>
            <a:ext cx="2465387" cy="746125"/>
          </a:xfrm>
          <a:prstGeom prst="line">
            <a:avLst/>
          </a:prstGeom>
          <a:noFill/>
          <a:ln w="19050">
            <a:solidFill>
              <a:srgbClr val="1E22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1581150" y="2362200"/>
            <a:ext cx="1720850" cy="1720850"/>
            <a:chOff x="0" y="0"/>
            <a:chExt cx="3072" cy="3074"/>
          </a:xfrm>
          <a:solidFill>
            <a:srgbClr val="0070C0"/>
          </a:solidFill>
        </p:grpSpPr>
        <p:sp>
          <p:nvSpPr>
            <p:cNvPr id="11299" name="Oval 10"/>
            <p:cNvSpPr>
              <a:spLocks noChangeArrowheads="1"/>
            </p:cNvSpPr>
            <p:nvPr/>
          </p:nvSpPr>
          <p:spPr bwMode="auto">
            <a:xfrm>
              <a:off x="0" y="0"/>
              <a:ext cx="3073" cy="3075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300" name="Oval 11"/>
            <p:cNvSpPr>
              <a:spLocks noChangeArrowheads="1"/>
            </p:cNvSpPr>
            <p:nvPr/>
          </p:nvSpPr>
          <p:spPr bwMode="auto">
            <a:xfrm>
              <a:off x="34" y="30"/>
              <a:ext cx="3005" cy="3005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2300" name="Group 12"/>
          <p:cNvGrpSpPr>
            <a:grpSpLocks/>
          </p:cNvGrpSpPr>
          <p:nvPr/>
        </p:nvGrpSpPr>
        <p:grpSpPr bwMode="auto">
          <a:xfrm>
            <a:off x="4052888" y="3305175"/>
            <a:ext cx="1719262" cy="1720850"/>
            <a:chOff x="0" y="0"/>
            <a:chExt cx="3072" cy="3074"/>
          </a:xfrm>
          <a:solidFill>
            <a:srgbClr val="0070C0"/>
          </a:solidFill>
        </p:grpSpPr>
        <p:sp>
          <p:nvSpPr>
            <p:cNvPr id="11297" name="Oval 13"/>
            <p:cNvSpPr>
              <a:spLocks noChangeArrowheads="1"/>
            </p:cNvSpPr>
            <p:nvPr/>
          </p:nvSpPr>
          <p:spPr bwMode="auto">
            <a:xfrm>
              <a:off x="0" y="0"/>
              <a:ext cx="3073" cy="3075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298" name="Oval 14"/>
            <p:cNvSpPr>
              <a:spLocks noChangeArrowheads="1"/>
            </p:cNvSpPr>
            <p:nvPr/>
          </p:nvSpPr>
          <p:spPr bwMode="auto">
            <a:xfrm>
              <a:off x="34" y="30"/>
              <a:ext cx="3005" cy="3005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2303" name="Group 15"/>
          <p:cNvGrpSpPr>
            <a:grpSpLocks/>
          </p:cNvGrpSpPr>
          <p:nvPr/>
        </p:nvGrpSpPr>
        <p:grpSpPr bwMode="auto">
          <a:xfrm>
            <a:off x="6588125" y="2038350"/>
            <a:ext cx="1720850" cy="1722438"/>
            <a:chOff x="0" y="0"/>
            <a:chExt cx="3072" cy="3074"/>
          </a:xfrm>
          <a:solidFill>
            <a:srgbClr val="0070C0"/>
          </a:solidFill>
        </p:grpSpPr>
        <p:sp>
          <p:nvSpPr>
            <p:cNvPr id="11295" name="Oval 16"/>
            <p:cNvSpPr>
              <a:spLocks noChangeArrowheads="1"/>
            </p:cNvSpPr>
            <p:nvPr/>
          </p:nvSpPr>
          <p:spPr bwMode="auto">
            <a:xfrm>
              <a:off x="0" y="0"/>
              <a:ext cx="3073" cy="3075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296" name="Oval 17"/>
            <p:cNvSpPr>
              <a:spLocks noChangeArrowheads="1"/>
            </p:cNvSpPr>
            <p:nvPr/>
          </p:nvSpPr>
          <p:spPr bwMode="auto">
            <a:xfrm>
              <a:off x="34" y="30"/>
              <a:ext cx="3005" cy="3005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2306" name="Group 18"/>
          <p:cNvGrpSpPr>
            <a:grpSpLocks/>
          </p:cNvGrpSpPr>
          <p:nvPr/>
        </p:nvGrpSpPr>
        <p:grpSpPr bwMode="auto">
          <a:xfrm>
            <a:off x="8956675" y="3411538"/>
            <a:ext cx="1720850" cy="1720850"/>
            <a:chOff x="0" y="0"/>
            <a:chExt cx="3072" cy="3074"/>
          </a:xfrm>
          <a:solidFill>
            <a:srgbClr val="0070C0"/>
          </a:solidFill>
        </p:grpSpPr>
        <p:sp>
          <p:nvSpPr>
            <p:cNvPr id="11293" name="Oval 19"/>
            <p:cNvSpPr>
              <a:spLocks noChangeArrowheads="1"/>
            </p:cNvSpPr>
            <p:nvPr/>
          </p:nvSpPr>
          <p:spPr bwMode="auto">
            <a:xfrm>
              <a:off x="0" y="0"/>
              <a:ext cx="3073" cy="3075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294" name="Oval 20"/>
            <p:cNvSpPr>
              <a:spLocks noChangeArrowheads="1"/>
            </p:cNvSpPr>
            <p:nvPr/>
          </p:nvSpPr>
          <p:spPr bwMode="auto">
            <a:xfrm>
              <a:off x="34" y="30"/>
              <a:ext cx="3005" cy="3005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2309" name="Group 21"/>
          <p:cNvGrpSpPr>
            <a:grpSpLocks/>
          </p:cNvGrpSpPr>
          <p:nvPr/>
        </p:nvGrpSpPr>
        <p:grpSpPr bwMode="auto">
          <a:xfrm>
            <a:off x="1550988" y="4559300"/>
            <a:ext cx="1874837" cy="403225"/>
            <a:chOff x="0" y="0"/>
            <a:chExt cx="2952" cy="636"/>
          </a:xfrm>
        </p:grpSpPr>
        <p:sp>
          <p:nvSpPr>
            <p:cNvPr id="11291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2953" cy="637"/>
            </a:xfrm>
            <a:prstGeom prst="rect">
              <a:avLst/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292" name="Text Box 23"/>
            <p:cNvSpPr txBox="1">
              <a:spLocks noChangeArrowheads="1"/>
            </p:cNvSpPr>
            <p:nvPr/>
          </p:nvSpPr>
          <p:spPr bwMode="auto">
            <a:xfrm>
              <a:off x="403" y="36"/>
              <a:ext cx="217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2014年2月</a:t>
              </a:r>
            </a:p>
          </p:txBody>
        </p:sp>
      </p:grpSp>
      <p:grpSp>
        <p:nvGrpSpPr>
          <p:cNvPr id="12312" name="Group 24"/>
          <p:cNvGrpSpPr>
            <a:grpSpLocks/>
          </p:cNvGrpSpPr>
          <p:nvPr/>
        </p:nvGrpSpPr>
        <p:grpSpPr bwMode="auto">
          <a:xfrm>
            <a:off x="3849688" y="2476500"/>
            <a:ext cx="1874837" cy="403225"/>
            <a:chOff x="0" y="0"/>
            <a:chExt cx="2952" cy="636"/>
          </a:xfrm>
        </p:grpSpPr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2953" cy="637"/>
            </a:xfrm>
            <a:prstGeom prst="rect">
              <a:avLst/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290" name="Text Box 26"/>
            <p:cNvSpPr txBox="1">
              <a:spLocks noChangeArrowheads="1"/>
            </p:cNvSpPr>
            <p:nvPr/>
          </p:nvSpPr>
          <p:spPr bwMode="auto">
            <a:xfrm>
              <a:off x="403" y="36"/>
              <a:ext cx="2175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2014年6月</a:t>
              </a:r>
            </a:p>
          </p:txBody>
        </p:sp>
      </p:grpSp>
      <p:grpSp>
        <p:nvGrpSpPr>
          <p:cNvPr id="12315" name="Group 27"/>
          <p:cNvGrpSpPr>
            <a:grpSpLocks/>
          </p:cNvGrpSpPr>
          <p:nvPr/>
        </p:nvGrpSpPr>
        <p:grpSpPr bwMode="auto">
          <a:xfrm>
            <a:off x="6459538" y="4105275"/>
            <a:ext cx="1874837" cy="403225"/>
            <a:chOff x="0" y="0"/>
            <a:chExt cx="2952" cy="636"/>
          </a:xfrm>
        </p:grpSpPr>
        <p:sp>
          <p:nvSpPr>
            <p:cNvPr id="11287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2953" cy="637"/>
            </a:xfrm>
            <a:prstGeom prst="rect">
              <a:avLst/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288" name="Text Box 29"/>
            <p:cNvSpPr txBox="1">
              <a:spLocks noChangeArrowheads="1"/>
            </p:cNvSpPr>
            <p:nvPr/>
          </p:nvSpPr>
          <p:spPr bwMode="auto">
            <a:xfrm>
              <a:off x="403" y="36"/>
              <a:ext cx="2175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2014年8月</a:t>
              </a:r>
            </a:p>
          </p:txBody>
        </p:sp>
      </p:grpSp>
      <p:grpSp>
        <p:nvGrpSpPr>
          <p:cNvPr id="12318" name="Group 30"/>
          <p:cNvGrpSpPr>
            <a:grpSpLocks/>
          </p:cNvGrpSpPr>
          <p:nvPr/>
        </p:nvGrpSpPr>
        <p:grpSpPr bwMode="auto">
          <a:xfrm>
            <a:off x="8786813" y="2698750"/>
            <a:ext cx="1874837" cy="403225"/>
            <a:chOff x="0" y="0"/>
            <a:chExt cx="2952" cy="636"/>
          </a:xfrm>
        </p:grpSpPr>
        <p:sp>
          <p:nvSpPr>
            <p:cNvPr id="11285" name="Rectangle 31"/>
            <p:cNvSpPr>
              <a:spLocks noChangeArrowheads="1"/>
            </p:cNvSpPr>
            <p:nvPr/>
          </p:nvSpPr>
          <p:spPr bwMode="auto">
            <a:xfrm>
              <a:off x="0" y="0"/>
              <a:ext cx="2953" cy="637"/>
            </a:xfrm>
            <a:prstGeom prst="rect">
              <a:avLst/>
            </a:prstGeom>
            <a:solidFill>
              <a:srgbClr val="1E22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286" name="Text Box 32"/>
            <p:cNvSpPr txBox="1">
              <a:spLocks noChangeArrowheads="1"/>
            </p:cNvSpPr>
            <p:nvPr/>
          </p:nvSpPr>
          <p:spPr bwMode="auto">
            <a:xfrm>
              <a:off x="299" y="36"/>
              <a:ext cx="2347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2014年12月</a:t>
              </a:r>
            </a:p>
          </p:txBody>
        </p:sp>
      </p:grp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1477963" y="5111750"/>
            <a:ext cx="20335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3757613" y="1381125"/>
            <a:ext cx="20335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6357938" y="4686300"/>
            <a:ext cx="20335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8713788" y="1593850"/>
            <a:ext cx="20335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  <a:p>
            <a:pPr algn="ctr"/>
            <a:r>
              <a:rPr lang="zh-CN" altLang="en-US">
                <a:solidFill>
                  <a:srgbClr val="1E2241"/>
                </a:solidFill>
                <a:ea typeface="微软雅黑" panose="020B0503020204020204" pitchFamily="34" charset="-122"/>
              </a:rPr>
              <a:t>单击此处添加文本</a:t>
            </a:r>
          </a:p>
        </p:txBody>
      </p:sp>
    </p:spTree>
    <p:custDataLst>
      <p:tags r:id="rId1"/>
    </p:custDataLst>
  </p:cSld>
  <p:clrMapOvr>
    <a:masterClrMapping/>
  </p:clrMapOvr>
  <p:transition spd="med" advTm="863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bldLvl="0" autoUpdateAnimBg="0"/>
      <p:bldP spid="12292" grpId="0" animBg="1"/>
      <p:bldP spid="12293" grpId="0" animBg="1"/>
      <p:bldP spid="12294" grpId="0" animBg="1"/>
      <p:bldP spid="12295" grpId="0" animBg="1"/>
      <p:bldP spid="12296" grpId="0" animBg="1"/>
      <p:bldP spid="12321" grpId="0" bldLvl="0" autoUpdateAnimBg="0"/>
      <p:bldP spid="12322" grpId="0" bldLvl="0" autoUpdateAnimBg="0"/>
      <p:bldP spid="12323" grpId="0" bldLvl="0" autoUpdateAnimBg="0"/>
      <p:bldP spid="12324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28650" y="295275"/>
            <a:ext cx="3854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800" b="1">
                <a:solidFill>
                  <a:srgbClr val="1E223F"/>
                </a:solidFill>
                <a:ea typeface="微软雅黑" panose="020B0503020204020204" pitchFamily="34" charset="-122"/>
              </a:rPr>
              <a:t>单击此处添加标题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7440613" y="1892300"/>
            <a:ext cx="3078162" cy="3078163"/>
            <a:chOff x="0" y="0"/>
            <a:chExt cx="4848" cy="4848"/>
          </a:xfrm>
        </p:grpSpPr>
        <p:sp>
          <p:nvSpPr>
            <p:cNvPr id="12340" name="Oval 5"/>
            <p:cNvSpPr>
              <a:spLocks noChangeArrowheads="1"/>
            </p:cNvSpPr>
            <p:nvPr/>
          </p:nvSpPr>
          <p:spPr bwMode="auto">
            <a:xfrm>
              <a:off x="0" y="0"/>
              <a:ext cx="4849" cy="4849"/>
            </a:xfrm>
            <a:prstGeom prst="ellipse">
              <a:avLst/>
            </a:prstGeom>
            <a:solidFill>
              <a:srgbClr val="1E22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2341" name="Oval 6"/>
            <p:cNvSpPr>
              <a:spLocks noChangeArrowheads="1"/>
            </p:cNvSpPr>
            <p:nvPr/>
          </p:nvSpPr>
          <p:spPr bwMode="auto">
            <a:xfrm>
              <a:off x="546" y="562"/>
              <a:ext cx="3723" cy="372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2342" name="Text Box 7"/>
            <p:cNvSpPr txBox="1">
              <a:spLocks noChangeArrowheads="1"/>
            </p:cNvSpPr>
            <p:nvPr/>
          </p:nvSpPr>
          <p:spPr bwMode="auto">
            <a:xfrm>
              <a:off x="1132" y="1684"/>
              <a:ext cx="254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2800" b="1">
                  <a:solidFill>
                    <a:srgbClr val="1E2241"/>
                  </a:solidFill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  <p:cxnSp>
        <p:nvCxnSpPr>
          <p:cNvPr id="12293" name="AutoShape 8"/>
          <p:cNvCxnSpPr>
            <a:cxnSpLocks noChangeShapeType="1"/>
          </p:cNvCxnSpPr>
          <p:nvPr/>
        </p:nvCxnSpPr>
        <p:spPr bwMode="auto">
          <a:xfrm>
            <a:off x="12934950" y="5605463"/>
            <a:ext cx="792163" cy="0"/>
          </a:xfrm>
          <a:prstGeom prst="straightConnector1">
            <a:avLst/>
          </a:prstGeom>
          <a:noFill/>
          <a:ln w="9525">
            <a:solidFill>
              <a:srgbClr val="9D9D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4" name="AutoShape 9"/>
          <p:cNvCxnSpPr>
            <a:cxnSpLocks noChangeShapeType="1"/>
          </p:cNvCxnSpPr>
          <p:nvPr/>
        </p:nvCxnSpPr>
        <p:spPr bwMode="auto">
          <a:xfrm flipH="1">
            <a:off x="13395325" y="5143500"/>
            <a:ext cx="1588" cy="793750"/>
          </a:xfrm>
          <a:prstGeom prst="straightConnector1">
            <a:avLst/>
          </a:prstGeom>
          <a:noFill/>
          <a:ln w="9525">
            <a:solidFill>
              <a:srgbClr val="9D9D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8513763" y="661988"/>
            <a:ext cx="925512" cy="925512"/>
            <a:chOff x="0" y="0"/>
            <a:chExt cx="1456" cy="1456"/>
          </a:xfrm>
        </p:grpSpPr>
        <p:grpSp>
          <p:nvGrpSpPr>
            <p:cNvPr id="12332" name="Group 11"/>
            <p:cNvGrpSpPr>
              <a:grpSpLocks/>
            </p:cNvGrpSpPr>
            <p:nvPr/>
          </p:nvGrpSpPr>
          <p:grpSpPr bwMode="auto">
            <a:xfrm>
              <a:off x="0" y="0"/>
              <a:ext cx="1456" cy="1456"/>
              <a:chOff x="0" y="0"/>
              <a:chExt cx="1440" cy="1440"/>
            </a:xfrm>
          </p:grpSpPr>
          <p:sp>
            <p:nvSpPr>
              <p:cNvPr id="12338" name="Oval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0" cy="1440"/>
              </a:xfrm>
              <a:prstGeom prst="ellipse">
                <a:avLst/>
              </a:prstGeom>
              <a:solidFill>
                <a:srgbClr val="F9B60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2339" name="Oval 13"/>
              <p:cNvSpPr>
                <a:spLocks noChangeArrowheads="1"/>
              </p:cNvSpPr>
              <p:nvPr/>
            </p:nvSpPr>
            <p:spPr bwMode="auto">
              <a:xfrm>
                <a:off x="197" y="201"/>
                <a:ext cx="1038" cy="1038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333" name="Group 14"/>
            <p:cNvGrpSpPr>
              <a:grpSpLocks/>
            </p:cNvGrpSpPr>
            <p:nvPr/>
          </p:nvGrpSpPr>
          <p:grpSpPr bwMode="auto">
            <a:xfrm>
              <a:off x="330" y="488"/>
              <a:ext cx="787" cy="506"/>
              <a:chOff x="0" y="0"/>
              <a:chExt cx="1466" cy="942"/>
            </a:xfrm>
          </p:grpSpPr>
          <p:sp>
            <p:nvSpPr>
              <p:cNvPr id="12334" name="未知"/>
              <p:cNvSpPr>
                <a:spLocks/>
              </p:cNvSpPr>
              <p:nvPr/>
            </p:nvSpPr>
            <p:spPr bwMode="auto">
              <a:xfrm>
                <a:off x="0" y="176"/>
                <a:ext cx="815" cy="767"/>
              </a:xfrm>
              <a:custGeom>
                <a:avLst/>
                <a:gdLst>
                  <a:gd name="T0" fmla="*/ 469 w 601"/>
                  <a:gd name="T1" fmla="*/ 717 h 586"/>
                  <a:gd name="T2" fmla="*/ 540 w 601"/>
                  <a:gd name="T3" fmla="*/ 746 h 586"/>
                  <a:gd name="T4" fmla="*/ 571 w 601"/>
                  <a:gd name="T5" fmla="*/ 685 h 586"/>
                  <a:gd name="T6" fmla="*/ 647 w 601"/>
                  <a:gd name="T7" fmla="*/ 694 h 586"/>
                  <a:gd name="T8" fmla="*/ 651 w 601"/>
                  <a:gd name="T9" fmla="*/ 622 h 586"/>
                  <a:gd name="T10" fmla="*/ 732 w 601"/>
                  <a:gd name="T11" fmla="*/ 613 h 586"/>
                  <a:gd name="T12" fmla="*/ 717 w 601"/>
                  <a:gd name="T13" fmla="*/ 551 h 586"/>
                  <a:gd name="T14" fmla="*/ 788 w 601"/>
                  <a:gd name="T15" fmla="*/ 522 h 586"/>
                  <a:gd name="T16" fmla="*/ 753 w 601"/>
                  <a:gd name="T17" fmla="*/ 459 h 586"/>
                  <a:gd name="T18" fmla="*/ 814 w 601"/>
                  <a:gd name="T19" fmla="*/ 407 h 586"/>
                  <a:gd name="T20" fmla="*/ 762 w 601"/>
                  <a:gd name="T21" fmla="*/ 355 h 586"/>
                  <a:gd name="T22" fmla="*/ 803 w 601"/>
                  <a:gd name="T23" fmla="*/ 292 h 586"/>
                  <a:gd name="T24" fmla="*/ 732 w 601"/>
                  <a:gd name="T25" fmla="*/ 259 h 586"/>
                  <a:gd name="T26" fmla="*/ 753 w 601"/>
                  <a:gd name="T27" fmla="*/ 191 h 586"/>
                  <a:gd name="T28" fmla="*/ 682 w 601"/>
                  <a:gd name="T29" fmla="*/ 173 h 586"/>
                  <a:gd name="T30" fmla="*/ 677 w 601"/>
                  <a:gd name="T31" fmla="*/ 101 h 586"/>
                  <a:gd name="T32" fmla="*/ 601 w 601"/>
                  <a:gd name="T33" fmla="*/ 106 h 586"/>
                  <a:gd name="T34" fmla="*/ 576 w 601"/>
                  <a:gd name="T35" fmla="*/ 38 h 586"/>
                  <a:gd name="T36" fmla="*/ 510 w 601"/>
                  <a:gd name="T37" fmla="*/ 58 h 586"/>
                  <a:gd name="T38" fmla="*/ 465 w 601"/>
                  <a:gd name="T39" fmla="*/ 0 h 586"/>
                  <a:gd name="T40" fmla="*/ 399 w 601"/>
                  <a:gd name="T41" fmla="*/ 43 h 586"/>
                  <a:gd name="T42" fmla="*/ 334 w 601"/>
                  <a:gd name="T43" fmla="*/ 0 h 586"/>
                  <a:gd name="T44" fmla="*/ 287 w 601"/>
                  <a:gd name="T45" fmla="*/ 63 h 586"/>
                  <a:gd name="T46" fmla="*/ 217 w 601"/>
                  <a:gd name="T47" fmla="*/ 43 h 586"/>
                  <a:gd name="T48" fmla="*/ 193 w 601"/>
                  <a:gd name="T49" fmla="*/ 110 h 586"/>
                  <a:gd name="T50" fmla="*/ 121 w 601"/>
                  <a:gd name="T51" fmla="*/ 110 h 586"/>
                  <a:gd name="T52" fmla="*/ 126 w 601"/>
                  <a:gd name="T53" fmla="*/ 177 h 586"/>
                  <a:gd name="T54" fmla="*/ 46 w 601"/>
                  <a:gd name="T55" fmla="*/ 196 h 586"/>
                  <a:gd name="T56" fmla="*/ 65 w 601"/>
                  <a:gd name="T57" fmla="*/ 268 h 586"/>
                  <a:gd name="T58" fmla="*/ 5 w 601"/>
                  <a:gd name="T59" fmla="*/ 301 h 586"/>
                  <a:gd name="T60" fmla="*/ 46 w 601"/>
                  <a:gd name="T61" fmla="*/ 364 h 586"/>
                  <a:gd name="T62" fmla="*/ 0 w 601"/>
                  <a:gd name="T63" fmla="*/ 421 h 586"/>
                  <a:gd name="T64" fmla="*/ 56 w 601"/>
                  <a:gd name="T65" fmla="*/ 469 h 586"/>
                  <a:gd name="T66" fmla="*/ 26 w 601"/>
                  <a:gd name="T67" fmla="*/ 537 h 586"/>
                  <a:gd name="T68" fmla="*/ 100 w 601"/>
                  <a:gd name="T69" fmla="*/ 560 h 586"/>
                  <a:gd name="T70" fmla="*/ 91 w 601"/>
                  <a:gd name="T71" fmla="*/ 627 h 586"/>
                  <a:gd name="T72" fmla="*/ 167 w 601"/>
                  <a:gd name="T73" fmla="*/ 632 h 586"/>
                  <a:gd name="T74" fmla="*/ 182 w 601"/>
                  <a:gd name="T75" fmla="*/ 703 h 586"/>
                  <a:gd name="T76" fmla="*/ 247 w 601"/>
                  <a:gd name="T77" fmla="*/ 690 h 586"/>
                  <a:gd name="T78" fmla="*/ 287 w 601"/>
                  <a:gd name="T79" fmla="*/ 751 h 586"/>
                  <a:gd name="T80" fmla="*/ 354 w 601"/>
                  <a:gd name="T81" fmla="*/ 717 h 586"/>
                  <a:gd name="T82" fmla="*/ 410 w 601"/>
                  <a:gd name="T83" fmla="*/ 766 h 58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01" h="586">
                    <a:moveTo>
                      <a:pt x="317" y="585"/>
                    </a:moveTo>
                    <a:lnTo>
                      <a:pt x="335" y="585"/>
                    </a:lnTo>
                    <a:lnTo>
                      <a:pt x="346" y="548"/>
                    </a:lnTo>
                    <a:lnTo>
                      <a:pt x="361" y="545"/>
                    </a:lnTo>
                    <a:lnTo>
                      <a:pt x="372" y="541"/>
                    </a:lnTo>
                    <a:lnTo>
                      <a:pt x="398" y="570"/>
                    </a:lnTo>
                    <a:lnTo>
                      <a:pt x="406" y="567"/>
                    </a:lnTo>
                    <a:lnTo>
                      <a:pt x="421" y="559"/>
                    </a:lnTo>
                    <a:lnTo>
                      <a:pt x="421" y="523"/>
                    </a:lnTo>
                    <a:lnTo>
                      <a:pt x="432" y="516"/>
                    </a:lnTo>
                    <a:lnTo>
                      <a:pt x="443" y="508"/>
                    </a:lnTo>
                    <a:lnTo>
                      <a:pt x="477" y="530"/>
                    </a:lnTo>
                    <a:lnTo>
                      <a:pt x="488" y="523"/>
                    </a:lnTo>
                    <a:lnTo>
                      <a:pt x="499" y="512"/>
                    </a:lnTo>
                    <a:lnTo>
                      <a:pt x="480" y="475"/>
                    </a:lnTo>
                    <a:lnTo>
                      <a:pt x="492" y="468"/>
                    </a:lnTo>
                    <a:lnTo>
                      <a:pt x="499" y="461"/>
                    </a:lnTo>
                    <a:lnTo>
                      <a:pt x="540" y="468"/>
                    </a:lnTo>
                    <a:lnTo>
                      <a:pt x="547" y="461"/>
                    </a:lnTo>
                    <a:lnTo>
                      <a:pt x="555" y="450"/>
                    </a:lnTo>
                    <a:lnTo>
                      <a:pt x="529" y="421"/>
                    </a:lnTo>
                    <a:lnTo>
                      <a:pt x="536" y="410"/>
                    </a:lnTo>
                    <a:lnTo>
                      <a:pt x="540" y="399"/>
                    </a:lnTo>
                    <a:lnTo>
                      <a:pt x="581" y="399"/>
                    </a:lnTo>
                    <a:lnTo>
                      <a:pt x="585" y="384"/>
                    </a:lnTo>
                    <a:lnTo>
                      <a:pt x="588" y="369"/>
                    </a:lnTo>
                    <a:lnTo>
                      <a:pt x="555" y="351"/>
                    </a:lnTo>
                    <a:lnTo>
                      <a:pt x="559" y="336"/>
                    </a:lnTo>
                    <a:lnTo>
                      <a:pt x="562" y="322"/>
                    </a:lnTo>
                    <a:lnTo>
                      <a:pt x="600" y="311"/>
                    </a:lnTo>
                    <a:lnTo>
                      <a:pt x="600" y="296"/>
                    </a:lnTo>
                    <a:lnTo>
                      <a:pt x="600" y="282"/>
                    </a:lnTo>
                    <a:lnTo>
                      <a:pt x="562" y="271"/>
                    </a:lnTo>
                    <a:lnTo>
                      <a:pt x="562" y="256"/>
                    </a:lnTo>
                    <a:lnTo>
                      <a:pt x="559" y="245"/>
                    </a:lnTo>
                    <a:lnTo>
                      <a:pt x="592" y="223"/>
                    </a:lnTo>
                    <a:lnTo>
                      <a:pt x="585" y="212"/>
                    </a:lnTo>
                    <a:lnTo>
                      <a:pt x="585" y="198"/>
                    </a:lnTo>
                    <a:lnTo>
                      <a:pt x="540" y="198"/>
                    </a:lnTo>
                    <a:lnTo>
                      <a:pt x="536" y="187"/>
                    </a:lnTo>
                    <a:lnTo>
                      <a:pt x="533" y="176"/>
                    </a:lnTo>
                    <a:lnTo>
                      <a:pt x="555" y="146"/>
                    </a:lnTo>
                    <a:lnTo>
                      <a:pt x="547" y="132"/>
                    </a:lnTo>
                    <a:lnTo>
                      <a:pt x="540" y="117"/>
                    </a:lnTo>
                    <a:lnTo>
                      <a:pt x="503" y="132"/>
                    </a:lnTo>
                    <a:lnTo>
                      <a:pt x="495" y="121"/>
                    </a:lnTo>
                    <a:lnTo>
                      <a:pt x="484" y="114"/>
                    </a:lnTo>
                    <a:lnTo>
                      <a:pt x="499" y="77"/>
                    </a:lnTo>
                    <a:lnTo>
                      <a:pt x="488" y="70"/>
                    </a:lnTo>
                    <a:lnTo>
                      <a:pt x="477" y="59"/>
                    </a:lnTo>
                    <a:lnTo>
                      <a:pt x="443" y="81"/>
                    </a:lnTo>
                    <a:lnTo>
                      <a:pt x="432" y="73"/>
                    </a:lnTo>
                    <a:lnTo>
                      <a:pt x="421" y="66"/>
                    </a:lnTo>
                    <a:lnTo>
                      <a:pt x="425" y="29"/>
                    </a:lnTo>
                    <a:lnTo>
                      <a:pt x="410" y="22"/>
                    </a:lnTo>
                    <a:lnTo>
                      <a:pt x="398" y="19"/>
                    </a:lnTo>
                    <a:lnTo>
                      <a:pt x="376" y="44"/>
                    </a:lnTo>
                    <a:lnTo>
                      <a:pt x="361" y="44"/>
                    </a:lnTo>
                    <a:lnTo>
                      <a:pt x="346" y="40"/>
                    </a:lnTo>
                    <a:lnTo>
                      <a:pt x="343" y="0"/>
                    </a:lnTo>
                    <a:lnTo>
                      <a:pt x="328" y="0"/>
                    </a:lnTo>
                    <a:lnTo>
                      <a:pt x="309" y="0"/>
                    </a:lnTo>
                    <a:lnTo>
                      <a:pt x="294" y="33"/>
                    </a:lnTo>
                    <a:lnTo>
                      <a:pt x="279" y="33"/>
                    </a:lnTo>
                    <a:lnTo>
                      <a:pt x="268" y="37"/>
                    </a:lnTo>
                    <a:lnTo>
                      <a:pt x="246" y="0"/>
                    </a:lnTo>
                    <a:lnTo>
                      <a:pt x="231" y="4"/>
                    </a:lnTo>
                    <a:lnTo>
                      <a:pt x="216" y="11"/>
                    </a:lnTo>
                    <a:lnTo>
                      <a:pt x="212" y="48"/>
                    </a:lnTo>
                    <a:lnTo>
                      <a:pt x="201" y="55"/>
                    </a:lnTo>
                    <a:lnTo>
                      <a:pt x="190" y="59"/>
                    </a:lnTo>
                    <a:lnTo>
                      <a:pt x="160" y="33"/>
                    </a:lnTo>
                    <a:lnTo>
                      <a:pt x="145" y="40"/>
                    </a:lnTo>
                    <a:lnTo>
                      <a:pt x="138" y="48"/>
                    </a:lnTo>
                    <a:lnTo>
                      <a:pt x="142" y="84"/>
                    </a:lnTo>
                    <a:lnTo>
                      <a:pt x="138" y="92"/>
                    </a:lnTo>
                    <a:lnTo>
                      <a:pt x="123" y="103"/>
                    </a:lnTo>
                    <a:lnTo>
                      <a:pt x="89" y="84"/>
                    </a:lnTo>
                    <a:lnTo>
                      <a:pt x="78" y="95"/>
                    </a:lnTo>
                    <a:lnTo>
                      <a:pt x="71" y="103"/>
                    </a:lnTo>
                    <a:lnTo>
                      <a:pt x="93" y="135"/>
                    </a:lnTo>
                    <a:lnTo>
                      <a:pt x="82" y="146"/>
                    </a:lnTo>
                    <a:lnTo>
                      <a:pt x="74" y="161"/>
                    </a:lnTo>
                    <a:lnTo>
                      <a:pt x="34" y="150"/>
                    </a:lnTo>
                    <a:lnTo>
                      <a:pt x="30" y="165"/>
                    </a:lnTo>
                    <a:lnTo>
                      <a:pt x="22" y="176"/>
                    </a:lnTo>
                    <a:lnTo>
                      <a:pt x="48" y="205"/>
                    </a:lnTo>
                    <a:lnTo>
                      <a:pt x="48" y="216"/>
                    </a:lnTo>
                    <a:lnTo>
                      <a:pt x="45" y="227"/>
                    </a:lnTo>
                    <a:lnTo>
                      <a:pt x="4" y="230"/>
                    </a:lnTo>
                    <a:lnTo>
                      <a:pt x="0" y="245"/>
                    </a:lnTo>
                    <a:lnTo>
                      <a:pt x="0" y="260"/>
                    </a:lnTo>
                    <a:lnTo>
                      <a:pt x="34" y="278"/>
                    </a:lnTo>
                    <a:lnTo>
                      <a:pt x="34" y="293"/>
                    </a:lnTo>
                    <a:lnTo>
                      <a:pt x="34" y="307"/>
                    </a:lnTo>
                    <a:lnTo>
                      <a:pt x="0" y="322"/>
                    </a:lnTo>
                    <a:lnTo>
                      <a:pt x="0" y="336"/>
                    </a:lnTo>
                    <a:lnTo>
                      <a:pt x="4" y="351"/>
                    </a:lnTo>
                    <a:lnTo>
                      <a:pt x="41" y="358"/>
                    </a:lnTo>
                    <a:lnTo>
                      <a:pt x="45" y="369"/>
                    </a:lnTo>
                    <a:lnTo>
                      <a:pt x="48" y="380"/>
                    </a:lnTo>
                    <a:lnTo>
                      <a:pt x="19" y="410"/>
                    </a:lnTo>
                    <a:lnTo>
                      <a:pt x="26" y="421"/>
                    </a:lnTo>
                    <a:lnTo>
                      <a:pt x="34" y="435"/>
                    </a:lnTo>
                    <a:lnTo>
                      <a:pt x="74" y="428"/>
                    </a:lnTo>
                    <a:lnTo>
                      <a:pt x="78" y="439"/>
                    </a:lnTo>
                    <a:lnTo>
                      <a:pt x="89" y="450"/>
                    </a:lnTo>
                    <a:lnTo>
                      <a:pt x="67" y="479"/>
                    </a:lnTo>
                    <a:lnTo>
                      <a:pt x="78" y="486"/>
                    </a:lnTo>
                    <a:lnTo>
                      <a:pt x="86" y="497"/>
                    </a:lnTo>
                    <a:lnTo>
                      <a:pt x="123" y="483"/>
                    </a:lnTo>
                    <a:lnTo>
                      <a:pt x="134" y="490"/>
                    </a:lnTo>
                    <a:lnTo>
                      <a:pt x="138" y="497"/>
                    </a:lnTo>
                    <a:lnTo>
                      <a:pt x="134" y="537"/>
                    </a:lnTo>
                    <a:lnTo>
                      <a:pt x="142" y="541"/>
                    </a:lnTo>
                    <a:lnTo>
                      <a:pt x="153" y="552"/>
                    </a:lnTo>
                    <a:lnTo>
                      <a:pt x="182" y="527"/>
                    </a:lnTo>
                    <a:lnTo>
                      <a:pt x="197" y="530"/>
                    </a:lnTo>
                    <a:lnTo>
                      <a:pt x="212" y="534"/>
                    </a:lnTo>
                    <a:lnTo>
                      <a:pt x="212" y="574"/>
                    </a:lnTo>
                    <a:lnTo>
                      <a:pt x="227" y="578"/>
                    </a:lnTo>
                    <a:lnTo>
                      <a:pt x="242" y="581"/>
                    </a:lnTo>
                    <a:lnTo>
                      <a:pt x="261" y="548"/>
                    </a:lnTo>
                    <a:lnTo>
                      <a:pt x="276" y="552"/>
                    </a:lnTo>
                    <a:lnTo>
                      <a:pt x="287" y="552"/>
                    </a:lnTo>
                    <a:lnTo>
                      <a:pt x="302" y="585"/>
                    </a:lnTo>
                    <a:lnTo>
                      <a:pt x="317" y="585"/>
                    </a:lnTo>
                    <a:close/>
                  </a:path>
                </a:pathLst>
              </a:custGeom>
              <a:solidFill>
                <a:srgbClr val="F9B60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2335" name="Oval 16"/>
              <p:cNvSpPr>
                <a:spLocks noChangeArrowheads="1"/>
              </p:cNvSpPr>
              <p:nvPr/>
            </p:nvSpPr>
            <p:spPr bwMode="auto">
              <a:xfrm>
                <a:off x="257" y="415"/>
                <a:ext cx="293" cy="278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2336" name="未知"/>
              <p:cNvSpPr>
                <a:spLocks/>
              </p:cNvSpPr>
              <p:nvPr/>
            </p:nvSpPr>
            <p:spPr bwMode="auto">
              <a:xfrm>
                <a:off x="782" y="0"/>
                <a:ext cx="684" cy="650"/>
              </a:xfrm>
              <a:custGeom>
                <a:avLst/>
                <a:gdLst>
                  <a:gd name="T0" fmla="*/ 354 w 504"/>
                  <a:gd name="T1" fmla="*/ 596 h 498"/>
                  <a:gd name="T2" fmla="*/ 304 w 504"/>
                  <a:gd name="T3" fmla="*/ 643 h 498"/>
                  <a:gd name="T4" fmla="*/ 269 w 504"/>
                  <a:gd name="T5" fmla="*/ 582 h 498"/>
                  <a:gd name="T6" fmla="*/ 202 w 504"/>
                  <a:gd name="T7" fmla="*/ 615 h 498"/>
                  <a:gd name="T8" fmla="*/ 193 w 504"/>
                  <a:gd name="T9" fmla="*/ 548 h 498"/>
                  <a:gd name="T10" fmla="*/ 122 w 504"/>
                  <a:gd name="T11" fmla="*/ 568 h 498"/>
                  <a:gd name="T12" fmla="*/ 132 w 504"/>
                  <a:gd name="T13" fmla="*/ 501 h 498"/>
                  <a:gd name="T14" fmla="*/ 56 w 504"/>
                  <a:gd name="T15" fmla="*/ 496 h 498"/>
                  <a:gd name="T16" fmla="*/ 87 w 504"/>
                  <a:gd name="T17" fmla="*/ 435 h 498"/>
                  <a:gd name="T18" fmla="*/ 15 w 504"/>
                  <a:gd name="T19" fmla="*/ 410 h 498"/>
                  <a:gd name="T20" fmla="*/ 61 w 504"/>
                  <a:gd name="T21" fmla="*/ 358 h 498"/>
                  <a:gd name="T22" fmla="*/ 0 w 504"/>
                  <a:gd name="T23" fmla="*/ 311 h 498"/>
                  <a:gd name="T24" fmla="*/ 61 w 504"/>
                  <a:gd name="T25" fmla="*/ 271 h 498"/>
                  <a:gd name="T26" fmla="*/ 20 w 504"/>
                  <a:gd name="T27" fmla="*/ 214 h 498"/>
                  <a:gd name="T28" fmla="*/ 91 w 504"/>
                  <a:gd name="T29" fmla="*/ 196 h 498"/>
                  <a:gd name="T30" fmla="*/ 67 w 504"/>
                  <a:gd name="T31" fmla="*/ 133 h 498"/>
                  <a:gd name="T32" fmla="*/ 137 w 504"/>
                  <a:gd name="T33" fmla="*/ 138 h 498"/>
                  <a:gd name="T34" fmla="*/ 137 w 504"/>
                  <a:gd name="T35" fmla="*/ 63 h 498"/>
                  <a:gd name="T36" fmla="*/ 202 w 504"/>
                  <a:gd name="T37" fmla="*/ 86 h 498"/>
                  <a:gd name="T38" fmla="*/ 217 w 504"/>
                  <a:gd name="T39" fmla="*/ 20 h 498"/>
                  <a:gd name="T40" fmla="*/ 284 w 504"/>
                  <a:gd name="T41" fmla="*/ 57 h 498"/>
                  <a:gd name="T42" fmla="*/ 328 w 504"/>
                  <a:gd name="T43" fmla="*/ 0 h 498"/>
                  <a:gd name="T44" fmla="*/ 375 w 504"/>
                  <a:gd name="T45" fmla="*/ 52 h 498"/>
                  <a:gd name="T46" fmla="*/ 430 w 504"/>
                  <a:gd name="T47" fmla="*/ 5 h 498"/>
                  <a:gd name="T48" fmla="*/ 455 w 504"/>
                  <a:gd name="T49" fmla="*/ 76 h 498"/>
                  <a:gd name="T50" fmla="*/ 516 w 504"/>
                  <a:gd name="T51" fmla="*/ 43 h 498"/>
                  <a:gd name="T52" fmla="*/ 521 w 504"/>
                  <a:gd name="T53" fmla="*/ 119 h 498"/>
                  <a:gd name="T54" fmla="*/ 597 w 504"/>
                  <a:gd name="T55" fmla="*/ 110 h 498"/>
                  <a:gd name="T56" fmla="*/ 577 w 504"/>
                  <a:gd name="T57" fmla="*/ 172 h 498"/>
                  <a:gd name="T58" fmla="*/ 653 w 504"/>
                  <a:gd name="T59" fmla="*/ 187 h 498"/>
                  <a:gd name="T60" fmla="*/ 618 w 504"/>
                  <a:gd name="T61" fmla="*/ 243 h 498"/>
                  <a:gd name="T62" fmla="*/ 677 w 504"/>
                  <a:gd name="T63" fmla="*/ 277 h 498"/>
                  <a:gd name="T64" fmla="*/ 627 w 504"/>
                  <a:gd name="T65" fmla="*/ 329 h 498"/>
                  <a:gd name="T66" fmla="*/ 677 w 504"/>
                  <a:gd name="T67" fmla="*/ 381 h 498"/>
                  <a:gd name="T68" fmla="*/ 612 w 504"/>
                  <a:gd name="T69" fmla="*/ 410 h 498"/>
                  <a:gd name="T70" fmla="*/ 647 w 504"/>
                  <a:gd name="T71" fmla="*/ 472 h 498"/>
                  <a:gd name="T72" fmla="*/ 571 w 504"/>
                  <a:gd name="T73" fmla="*/ 476 h 498"/>
                  <a:gd name="T74" fmla="*/ 586 w 504"/>
                  <a:gd name="T75" fmla="*/ 544 h 498"/>
                  <a:gd name="T76" fmla="*/ 516 w 504"/>
                  <a:gd name="T77" fmla="*/ 539 h 498"/>
                  <a:gd name="T78" fmla="*/ 506 w 504"/>
                  <a:gd name="T79" fmla="*/ 602 h 498"/>
                  <a:gd name="T80" fmla="*/ 445 w 504"/>
                  <a:gd name="T81" fmla="*/ 577 h 498"/>
                  <a:gd name="T82" fmla="*/ 415 w 504"/>
                  <a:gd name="T83" fmla="*/ 640 h 49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04" h="498">
                    <a:moveTo>
                      <a:pt x="291" y="493"/>
                    </a:moveTo>
                    <a:lnTo>
                      <a:pt x="276" y="497"/>
                    </a:lnTo>
                    <a:lnTo>
                      <a:pt x="261" y="457"/>
                    </a:lnTo>
                    <a:lnTo>
                      <a:pt x="250" y="457"/>
                    </a:lnTo>
                    <a:lnTo>
                      <a:pt x="242" y="457"/>
                    </a:lnTo>
                    <a:lnTo>
                      <a:pt x="224" y="493"/>
                    </a:lnTo>
                    <a:lnTo>
                      <a:pt x="213" y="493"/>
                    </a:lnTo>
                    <a:lnTo>
                      <a:pt x="198" y="490"/>
                    </a:lnTo>
                    <a:lnTo>
                      <a:pt x="198" y="446"/>
                    </a:lnTo>
                    <a:lnTo>
                      <a:pt x="186" y="442"/>
                    </a:lnTo>
                    <a:lnTo>
                      <a:pt x="175" y="442"/>
                    </a:lnTo>
                    <a:lnTo>
                      <a:pt x="149" y="471"/>
                    </a:lnTo>
                    <a:lnTo>
                      <a:pt x="142" y="468"/>
                    </a:lnTo>
                    <a:lnTo>
                      <a:pt x="127" y="461"/>
                    </a:lnTo>
                    <a:lnTo>
                      <a:pt x="142" y="420"/>
                    </a:lnTo>
                    <a:lnTo>
                      <a:pt x="131" y="413"/>
                    </a:lnTo>
                    <a:lnTo>
                      <a:pt x="123" y="409"/>
                    </a:lnTo>
                    <a:lnTo>
                      <a:pt x="90" y="435"/>
                    </a:lnTo>
                    <a:lnTo>
                      <a:pt x="82" y="428"/>
                    </a:lnTo>
                    <a:lnTo>
                      <a:pt x="71" y="417"/>
                    </a:lnTo>
                    <a:lnTo>
                      <a:pt x="97" y="384"/>
                    </a:lnTo>
                    <a:lnTo>
                      <a:pt x="90" y="373"/>
                    </a:lnTo>
                    <a:lnTo>
                      <a:pt x="82" y="365"/>
                    </a:lnTo>
                    <a:lnTo>
                      <a:pt x="41" y="380"/>
                    </a:lnTo>
                    <a:lnTo>
                      <a:pt x="37" y="369"/>
                    </a:lnTo>
                    <a:lnTo>
                      <a:pt x="30" y="362"/>
                    </a:lnTo>
                    <a:lnTo>
                      <a:pt x="64" y="333"/>
                    </a:lnTo>
                    <a:lnTo>
                      <a:pt x="56" y="325"/>
                    </a:lnTo>
                    <a:lnTo>
                      <a:pt x="52" y="314"/>
                    </a:lnTo>
                    <a:lnTo>
                      <a:pt x="11" y="314"/>
                    </a:lnTo>
                    <a:lnTo>
                      <a:pt x="8" y="303"/>
                    </a:lnTo>
                    <a:lnTo>
                      <a:pt x="8" y="292"/>
                    </a:lnTo>
                    <a:lnTo>
                      <a:pt x="45" y="274"/>
                    </a:lnTo>
                    <a:lnTo>
                      <a:pt x="45" y="263"/>
                    </a:lnTo>
                    <a:lnTo>
                      <a:pt x="45" y="252"/>
                    </a:lnTo>
                    <a:lnTo>
                      <a:pt x="0" y="238"/>
                    </a:lnTo>
                    <a:lnTo>
                      <a:pt x="4" y="227"/>
                    </a:lnTo>
                    <a:lnTo>
                      <a:pt x="4" y="212"/>
                    </a:lnTo>
                    <a:lnTo>
                      <a:pt x="45" y="208"/>
                    </a:lnTo>
                    <a:lnTo>
                      <a:pt x="49" y="197"/>
                    </a:lnTo>
                    <a:lnTo>
                      <a:pt x="52" y="186"/>
                    </a:lnTo>
                    <a:lnTo>
                      <a:pt x="15" y="164"/>
                    </a:lnTo>
                    <a:lnTo>
                      <a:pt x="23" y="150"/>
                    </a:lnTo>
                    <a:lnTo>
                      <a:pt x="23" y="143"/>
                    </a:lnTo>
                    <a:lnTo>
                      <a:pt x="67" y="150"/>
                    </a:lnTo>
                    <a:lnTo>
                      <a:pt x="71" y="143"/>
                    </a:lnTo>
                    <a:lnTo>
                      <a:pt x="78" y="135"/>
                    </a:lnTo>
                    <a:lnTo>
                      <a:pt x="49" y="102"/>
                    </a:lnTo>
                    <a:lnTo>
                      <a:pt x="56" y="91"/>
                    </a:lnTo>
                    <a:lnTo>
                      <a:pt x="67" y="84"/>
                    </a:lnTo>
                    <a:lnTo>
                      <a:pt x="101" y="106"/>
                    </a:lnTo>
                    <a:lnTo>
                      <a:pt x="108" y="95"/>
                    </a:lnTo>
                    <a:lnTo>
                      <a:pt x="116" y="91"/>
                    </a:lnTo>
                    <a:lnTo>
                      <a:pt x="101" y="48"/>
                    </a:lnTo>
                    <a:lnTo>
                      <a:pt x="108" y="44"/>
                    </a:lnTo>
                    <a:lnTo>
                      <a:pt x="116" y="33"/>
                    </a:lnTo>
                    <a:lnTo>
                      <a:pt x="149" y="66"/>
                    </a:lnTo>
                    <a:lnTo>
                      <a:pt x="157" y="62"/>
                    </a:lnTo>
                    <a:lnTo>
                      <a:pt x="172" y="58"/>
                    </a:lnTo>
                    <a:lnTo>
                      <a:pt x="160" y="15"/>
                    </a:lnTo>
                    <a:lnTo>
                      <a:pt x="172" y="11"/>
                    </a:lnTo>
                    <a:lnTo>
                      <a:pt x="186" y="7"/>
                    </a:lnTo>
                    <a:lnTo>
                      <a:pt x="209" y="44"/>
                    </a:lnTo>
                    <a:lnTo>
                      <a:pt x="220" y="40"/>
                    </a:lnTo>
                    <a:lnTo>
                      <a:pt x="231" y="40"/>
                    </a:lnTo>
                    <a:lnTo>
                      <a:pt x="242" y="0"/>
                    </a:lnTo>
                    <a:lnTo>
                      <a:pt x="253" y="0"/>
                    </a:lnTo>
                    <a:lnTo>
                      <a:pt x="265" y="0"/>
                    </a:lnTo>
                    <a:lnTo>
                      <a:pt x="276" y="40"/>
                    </a:lnTo>
                    <a:lnTo>
                      <a:pt x="283" y="40"/>
                    </a:lnTo>
                    <a:lnTo>
                      <a:pt x="294" y="44"/>
                    </a:lnTo>
                    <a:lnTo>
                      <a:pt x="317" y="4"/>
                    </a:lnTo>
                    <a:lnTo>
                      <a:pt x="328" y="7"/>
                    </a:lnTo>
                    <a:lnTo>
                      <a:pt x="339" y="15"/>
                    </a:lnTo>
                    <a:lnTo>
                      <a:pt x="335" y="58"/>
                    </a:lnTo>
                    <a:lnTo>
                      <a:pt x="347" y="62"/>
                    </a:lnTo>
                    <a:lnTo>
                      <a:pt x="354" y="66"/>
                    </a:lnTo>
                    <a:lnTo>
                      <a:pt x="380" y="33"/>
                    </a:lnTo>
                    <a:lnTo>
                      <a:pt x="395" y="40"/>
                    </a:lnTo>
                    <a:lnTo>
                      <a:pt x="402" y="48"/>
                    </a:lnTo>
                    <a:lnTo>
                      <a:pt x="384" y="91"/>
                    </a:lnTo>
                    <a:lnTo>
                      <a:pt x="395" y="95"/>
                    </a:lnTo>
                    <a:lnTo>
                      <a:pt x="399" y="102"/>
                    </a:lnTo>
                    <a:lnTo>
                      <a:pt x="440" y="84"/>
                    </a:lnTo>
                    <a:lnTo>
                      <a:pt x="447" y="91"/>
                    </a:lnTo>
                    <a:lnTo>
                      <a:pt x="455" y="102"/>
                    </a:lnTo>
                    <a:lnTo>
                      <a:pt x="425" y="132"/>
                    </a:lnTo>
                    <a:lnTo>
                      <a:pt x="432" y="143"/>
                    </a:lnTo>
                    <a:lnTo>
                      <a:pt x="436" y="150"/>
                    </a:lnTo>
                    <a:lnTo>
                      <a:pt x="481" y="143"/>
                    </a:lnTo>
                    <a:lnTo>
                      <a:pt x="484" y="150"/>
                    </a:lnTo>
                    <a:lnTo>
                      <a:pt x="488" y="164"/>
                    </a:lnTo>
                    <a:lnTo>
                      <a:pt x="455" y="186"/>
                    </a:lnTo>
                    <a:lnTo>
                      <a:pt x="455" y="197"/>
                    </a:lnTo>
                    <a:lnTo>
                      <a:pt x="458" y="208"/>
                    </a:lnTo>
                    <a:lnTo>
                      <a:pt x="499" y="212"/>
                    </a:lnTo>
                    <a:lnTo>
                      <a:pt x="503" y="227"/>
                    </a:lnTo>
                    <a:lnTo>
                      <a:pt x="503" y="241"/>
                    </a:lnTo>
                    <a:lnTo>
                      <a:pt x="462" y="252"/>
                    </a:lnTo>
                    <a:lnTo>
                      <a:pt x="462" y="263"/>
                    </a:lnTo>
                    <a:lnTo>
                      <a:pt x="458" y="274"/>
                    </a:lnTo>
                    <a:lnTo>
                      <a:pt x="499" y="292"/>
                    </a:lnTo>
                    <a:lnTo>
                      <a:pt x="496" y="303"/>
                    </a:lnTo>
                    <a:lnTo>
                      <a:pt x="496" y="314"/>
                    </a:lnTo>
                    <a:lnTo>
                      <a:pt x="451" y="314"/>
                    </a:lnTo>
                    <a:lnTo>
                      <a:pt x="447" y="325"/>
                    </a:lnTo>
                    <a:lnTo>
                      <a:pt x="440" y="333"/>
                    </a:lnTo>
                    <a:lnTo>
                      <a:pt x="477" y="362"/>
                    </a:lnTo>
                    <a:lnTo>
                      <a:pt x="469" y="369"/>
                    </a:lnTo>
                    <a:lnTo>
                      <a:pt x="462" y="380"/>
                    </a:lnTo>
                    <a:lnTo>
                      <a:pt x="421" y="365"/>
                    </a:lnTo>
                    <a:lnTo>
                      <a:pt x="414" y="373"/>
                    </a:lnTo>
                    <a:lnTo>
                      <a:pt x="410" y="384"/>
                    </a:lnTo>
                    <a:lnTo>
                      <a:pt x="432" y="417"/>
                    </a:lnTo>
                    <a:lnTo>
                      <a:pt x="425" y="428"/>
                    </a:lnTo>
                    <a:lnTo>
                      <a:pt x="414" y="435"/>
                    </a:lnTo>
                    <a:lnTo>
                      <a:pt x="380" y="413"/>
                    </a:lnTo>
                    <a:lnTo>
                      <a:pt x="373" y="413"/>
                    </a:lnTo>
                    <a:lnTo>
                      <a:pt x="365" y="420"/>
                    </a:lnTo>
                    <a:lnTo>
                      <a:pt x="373" y="461"/>
                    </a:lnTo>
                    <a:lnTo>
                      <a:pt x="365" y="468"/>
                    </a:lnTo>
                    <a:lnTo>
                      <a:pt x="354" y="471"/>
                    </a:lnTo>
                    <a:lnTo>
                      <a:pt x="328" y="442"/>
                    </a:lnTo>
                    <a:lnTo>
                      <a:pt x="317" y="442"/>
                    </a:lnTo>
                    <a:lnTo>
                      <a:pt x="306" y="446"/>
                    </a:lnTo>
                    <a:lnTo>
                      <a:pt x="306" y="490"/>
                    </a:lnTo>
                    <a:lnTo>
                      <a:pt x="291" y="493"/>
                    </a:lnTo>
                    <a:close/>
                  </a:path>
                </a:pathLst>
              </a:custGeom>
              <a:solidFill>
                <a:srgbClr val="F9B60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2337" name="Oval 18"/>
              <p:cNvSpPr>
                <a:spLocks noChangeArrowheads="1"/>
              </p:cNvSpPr>
              <p:nvPr/>
            </p:nvSpPr>
            <p:spPr bwMode="auto">
              <a:xfrm>
                <a:off x="999" y="204"/>
                <a:ext cx="254" cy="240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3331" name="Group 19"/>
          <p:cNvGrpSpPr>
            <a:grpSpLocks/>
          </p:cNvGrpSpPr>
          <p:nvPr/>
        </p:nvGrpSpPr>
        <p:grpSpPr bwMode="auto">
          <a:xfrm>
            <a:off x="9661525" y="974725"/>
            <a:ext cx="925513" cy="925513"/>
            <a:chOff x="0" y="0"/>
            <a:chExt cx="1456" cy="1456"/>
          </a:xfrm>
        </p:grpSpPr>
        <p:grpSp>
          <p:nvGrpSpPr>
            <p:cNvPr id="12328" name="Group 20"/>
            <p:cNvGrpSpPr>
              <a:grpSpLocks/>
            </p:cNvGrpSpPr>
            <p:nvPr/>
          </p:nvGrpSpPr>
          <p:grpSpPr bwMode="auto">
            <a:xfrm>
              <a:off x="0" y="0"/>
              <a:ext cx="1456" cy="1456"/>
              <a:chOff x="0" y="0"/>
              <a:chExt cx="1440" cy="1440"/>
            </a:xfrm>
          </p:grpSpPr>
          <p:sp>
            <p:nvSpPr>
              <p:cNvPr id="12330" name="Oval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0" cy="1440"/>
              </a:xfrm>
              <a:prstGeom prst="ellipse">
                <a:avLst/>
              </a:prstGeom>
              <a:solidFill>
                <a:srgbClr val="F9B60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2331" name="Oval 22"/>
              <p:cNvSpPr>
                <a:spLocks noChangeArrowheads="1"/>
              </p:cNvSpPr>
              <p:nvPr/>
            </p:nvSpPr>
            <p:spPr bwMode="auto">
              <a:xfrm>
                <a:off x="197" y="201"/>
                <a:ext cx="1038" cy="1038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12329" name="Picture 23" descr="C:\Users\chence\Desktop\未标题-1副本.png未标题-1副本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" y="362"/>
              <a:ext cx="750" cy="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36" name="Group 24"/>
          <p:cNvGrpSpPr>
            <a:grpSpLocks/>
          </p:cNvGrpSpPr>
          <p:nvPr/>
        </p:nvGrpSpPr>
        <p:grpSpPr bwMode="auto">
          <a:xfrm>
            <a:off x="9661525" y="4949825"/>
            <a:ext cx="925513" cy="923925"/>
            <a:chOff x="0" y="0"/>
            <a:chExt cx="1456" cy="1456"/>
          </a:xfrm>
        </p:grpSpPr>
        <p:grpSp>
          <p:nvGrpSpPr>
            <p:cNvPr id="12321" name="Group 25"/>
            <p:cNvGrpSpPr>
              <a:grpSpLocks/>
            </p:cNvGrpSpPr>
            <p:nvPr/>
          </p:nvGrpSpPr>
          <p:grpSpPr bwMode="auto">
            <a:xfrm>
              <a:off x="0" y="0"/>
              <a:ext cx="1456" cy="1456"/>
              <a:chOff x="0" y="0"/>
              <a:chExt cx="1440" cy="1440"/>
            </a:xfrm>
          </p:grpSpPr>
          <p:sp>
            <p:nvSpPr>
              <p:cNvPr id="12326" name="Oval 2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0" cy="144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2327" name="Oval 27"/>
              <p:cNvSpPr>
                <a:spLocks noChangeArrowheads="1"/>
              </p:cNvSpPr>
              <p:nvPr/>
            </p:nvSpPr>
            <p:spPr bwMode="auto">
              <a:xfrm>
                <a:off x="197" y="201"/>
                <a:ext cx="1038" cy="1038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322" name="Group 28"/>
            <p:cNvGrpSpPr>
              <a:grpSpLocks/>
            </p:cNvGrpSpPr>
            <p:nvPr/>
          </p:nvGrpSpPr>
          <p:grpSpPr bwMode="auto">
            <a:xfrm>
              <a:off x="456" y="464"/>
              <a:ext cx="533" cy="569"/>
              <a:chOff x="0" y="0"/>
              <a:chExt cx="734" cy="784"/>
            </a:xfrm>
          </p:grpSpPr>
          <p:sp>
            <p:nvSpPr>
              <p:cNvPr id="12323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" cy="783"/>
              </a:xfrm>
              <a:prstGeom prst="rect">
                <a:avLst/>
              </a:prstGeom>
              <a:solidFill>
                <a:srgbClr val="F9B60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2324" name="Rectangle 30"/>
              <p:cNvSpPr>
                <a:spLocks noChangeArrowheads="1"/>
              </p:cNvSpPr>
              <p:nvPr/>
            </p:nvSpPr>
            <p:spPr bwMode="auto">
              <a:xfrm>
                <a:off x="289" y="436"/>
                <a:ext cx="167" cy="346"/>
              </a:xfrm>
              <a:prstGeom prst="rect">
                <a:avLst/>
              </a:prstGeom>
              <a:solidFill>
                <a:srgbClr val="F9B60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2325" name="Rectangle 31"/>
              <p:cNvSpPr>
                <a:spLocks noChangeArrowheads="1"/>
              </p:cNvSpPr>
              <p:nvPr/>
            </p:nvSpPr>
            <p:spPr bwMode="auto">
              <a:xfrm>
                <a:off x="568" y="348"/>
                <a:ext cx="167" cy="436"/>
              </a:xfrm>
              <a:prstGeom prst="rect">
                <a:avLst/>
              </a:prstGeom>
              <a:solidFill>
                <a:srgbClr val="F9B60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3344" name="Group 32"/>
          <p:cNvGrpSpPr>
            <a:grpSpLocks/>
          </p:cNvGrpSpPr>
          <p:nvPr/>
        </p:nvGrpSpPr>
        <p:grpSpPr bwMode="auto">
          <a:xfrm>
            <a:off x="8504238" y="5280025"/>
            <a:ext cx="925512" cy="923925"/>
            <a:chOff x="0" y="0"/>
            <a:chExt cx="1456" cy="1456"/>
          </a:xfrm>
        </p:grpSpPr>
        <p:grpSp>
          <p:nvGrpSpPr>
            <p:cNvPr id="12317" name="Group 33"/>
            <p:cNvGrpSpPr>
              <a:grpSpLocks/>
            </p:cNvGrpSpPr>
            <p:nvPr/>
          </p:nvGrpSpPr>
          <p:grpSpPr bwMode="auto">
            <a:xfrm>
              <a:off x="0" y="0"/>
              <a:ext cx="1456" cy="1456"/>
              <a:chOff x="0" y="0"/>
              <a:chExt cx="1440" cy="1440"/>
            </a:xfrm>
          </p:grpSpPr>
          <p:sp>
            <p:nvSpPr>
              <p:cNvPr id="12319" name="Oval 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0" cy="144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2320" name="Oval 35"/>
              <p:cNvSpPr>
                <a:spLocks noChangeArrowheads="1"/>
              </p:cNvSpPr>
              <p:nvPr/>
            </p:nvSpPr>
            <p:spPr bwMode="auto">
              <a:xfrm>
                <a:off x="197" y="201"/>
                <a:ext cx="1038" cy="1038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318" name="Text Box 36"/>
            <p:cNvSpPr txBox="1">
              <a:spLocks noChangeArrowheads="1"/>
            </p:cNvSpPr>
            <p:nvPr/>
          </p:nvSpPr>
          <p:spPr bwMode="auto">
            <a:xfrm>
              <a:off x="295" y="100"/>
              <a:ext cx="870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4600" b="1">
                  <a:solidFill>
                    <a:srgbClr val="F9B60D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?</a:t>
              </a:r>
            </a:p>
          </p:txBody>
        </p:sp>
      </p:grpSp>
      <p:grpSp>
        <p:nvGrpSpPr>
          <p:cNvPr id="13349" name="Group 37"/>
          <p:cNvGrpSpPr>
            <a:grpSpLocks/>
          </p:cNvGrpSpPr>
          <p:nvPr/>
        </p:nvGrpSpPr>
        <p:grpSpPr bwMode="auto">
          <a:xfrm>
            <a:off x="10788650" y="2965450"/>
            <a:ext cx="923925" cy="925513"/>
            <a:chOff x="0" y="0"/>
            <a:chExt cx="1456" cy="1456"/>
          </a:xfrm>
        </p:grpSpPr>
        <p:grpSp>
          <p:nvGrpSpPr>
            <p:cNvPr id="12313" name="Group 38"/>
            <p:cNvGrpSpPr>
              <a:grpSpLocks/>
            </p:cNvGrpSpPr>
            <p:nvPr/>
          </p:nvGrpSpPr>
          <p:grpSpPr bwMode="auto">
            <a:xfrm>
              <a:off x="0" y="0"/>
              <a:ext cx="1456" cy="1456"/>
              <a:chOff x="0" y="0"/>
              <a:chExt cx="1456" cy="1456"/>
            </a:xfrm>
          </p:grpSpPr>
          <p:sp>
            <p:nvSpPr>
              <p:cNvPr id="12315" name="Oval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56" cy="1456"/>
              </a:xfrm>
              <a:prstGeom prst="ellipse">
                <a:avLst/>
              </a:prstGeom>
              <a:solidFill>
                <a:srgbClr val="F9B60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2316" name="Oval 40"/>
              <p:cNvSpPr>
                <a:spLocks noChangeArrowheads="1"/>
              </p:cNvSpPr>
              <p:nvPr/>
            </p:nvSpPr>
            <p:spPr bwMode="auto">
              <a:xfrm>
                <a:off x="199" y="203"/>
                <a:ext cx="1049" cy="1049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12314" name="Picture 41" descr="File - Google Doc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" y="239"/>
              <a:ext cx="950" cy="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54" name="Group 42"/>
          <p:cNvGrpSpPr>
            <a:grpSpLocks/>
          </p:cNvGrpSpPr>
          <p:nvPr/>
        </p:nvGrpSpPr>
        <p:grpSpPr bwMode="auto">
          <a:xfrm>
            <a:off x="10502900" y="1835150"/>
            <a:ext cx="923925" cy="923925"/>
            <a:chOff x="0" y="0"/>
            <a:chExt cx="1456" cy="1456"/>
          </a:xfrm>
        </p:grpSpPr>
        <p:grpSp>
          <p:nvGrpSpPr>
            <p:cNvPr id="12309" name="Group 43"/>
            <p:cNvGrpSpPr>
              <a:grpSpLocks/>
            </p:cNvGrpSpPr>
            <p:nvPr/>
          </p:nvGrpSpPr>
          <p:grpSpPr bwMode="auto">
            <a:xfrm>
              <a:off x="0" y="0"/>
              <a:ext cx="1456" cy="1456"/>
              <a:chOff x="0" y="0"/>
              <a:chExt cx="1440" cy="1440"/>
            </a:xfrm>
          </p:grpSpPr>
          <p:sp>
            <p:nvSpPr>
              <p:cNvPr id="12311" name="Oval 4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0" cy="1440"/>
              </a:xfrm>
              <a:prstGeom prst="ellipse">
                <a:avLst/>
              </a:prstGeom>
              <a:solidFill>
                <a:srgbClr val="F9B60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2312" name="Oval 45"/>
              <p:cNvSpPr>
                <a:spLocks noChangeArrowheads="1"/>
              </p:cNvSpPr>
              <p:nvPr/>
            </p:nvSpPr>
            <p:spPr bwMode="auto">
              <a:xfrm>
                <a:off x="197" y="201"/>
                <a:ext cx="1038" cy="1038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12310" name="Picture 46" descr="C:\Users\chence\Desktop\Dropbox.pngDropbox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" y="144"/>
              <a:ext cx="1169" cy="1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59" name="Group 47"/>
          <p:cNvGrpSpPr>
            <a:grpSpLocks/>
          </p:cNvGrpSpPr>
          <p:nvPr/>
        </p:nvGrpSpPr>
        <p:grpSpPr bwMode="auto">
          <a:xfrm>
            <a:off x="10502900" y="4078288"/>
            <a:ext cx="923925" cy="925512"/>
            <a:chOff x="0" y="0"/>
            <a:chExt cx="1456" cy="1456"/>
          </a:xfrm>
        </p:grpSpPr>
        <p:grpSp>
          <p:nvGrpSpPr>
            <p:cNvPr id="12305" name="Group 48"/>
            <p:cNvGrpSpPr>
              <a:grpSpLocks/>
            </p:cNvGrpSpPr>
            <p:nvPr/>
          </p:nvGrpSpPr>
          <p:grpSpPr bwMode="auto">
            <a:xfrm>
              <a:off x="0" y="0"/>
              <a:ext cx="1456" cy="1456"/>
              <a:chOff x="0" y="0"/>
              <a:chExt cx="1440" cy="1440"/>
            </a:xfrm>
          </p:grpSpPr>
          <p:sp>
            <p:nvSpPr>
              <p:cNvPr id="12307" name="Oval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0" cy="1440"/>
              </a:xfrm>
              <a:prstGeom prst="ellipse">
                <a:avLst/>
              </a:prstGeom>
              <a:solidFill>
                <a:srgbClr val="F9B60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2308" name="Oval 50"/>
              <p:cNvSpPr>
                <a:spLocks noChangeArrowheads="1"/>
              </p:cNvSpPr>
              <p:nvPr/>
            </p:nvSpPr>
            <p:spPr bwMode="auto">
              <a:xfrm>
                <a:off x="197" y="201"/>
                <a:ext cx="1038" cy="1038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12306" name="Picture 51" descr="Email Cha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" y="227"/>
              <a:ext cx="1001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64" name="Line 52"/>
          <p:cNvSpPr>
            <a:spLocks noChangeShapeType="1"/>
          </p:cNvSpPr>
          <p:nvPr/>
        </p:nvSpPr>
        <p:spPr bwMode="auto">
          <a:xfrm flipH="1">
            <a:off x="1041400" y="3421063"/>
            <a:ext cx="6397625" cy="1587"/>
          </a:xfrm>
          <a:prstGeom prst="line">
            <a:avLst/>
          </a:prstGeom>
          <a:noFill/>
          <a:ln w="19050">
            <a:solidFill>
              <a:srgbClr val="1E22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65" name="Text Box 53"/>
          <p:cNvSpPr txBox="1">
            <a:spLocks noChangeArrowheads="1"/>
          </p:cNvSpPr>
          <p:nvPr/>
        </p:nvSpPr>
        <p:spPr bwMode="auto">
          <a:xfrm>
            <a:off x="1382713" y="1981200"/>
            <a:ext cx="55800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单击此处添加文本，单击此处添加文本，单击此处添加文本，单击此处添加文本，单击此处添加文本。</a:t>
            </a: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单击此处添加文本，单击此处添加文本，单击此处添加文本，单击此处添加文本，单击此处添加文本。</a:t>
            </a:r>
          </a:p>
        </p:txBody>
      </p:sp>
      <p:sp>
        <p:nvSpPr>
          <p:cNvPr id="13366" name="Text Box 54"/>
          <p:cNvSpPr txBox="1">
            <a:spLocks noChangeArrowheads="1"/>
          </p:cNvSpPr>
          <p:nvPr/>
        </p:nvSpPr>
        <p:spPr bwMode="auto">
          <a:xfrm>
            <a:off x="1382713" y="3675063"/>
            <a:ext cx="5580062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单击此处添加文本，单击此处添加文本，单击此处添加文本，单击此处添加文本，单击此处添加文本。</a:t>
            </a: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单击此处添加文本，单击此处添加文本，单击此处添加文本，单击此处添加文本，单击此处添加文本。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med" advTm="54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bldLvl="0" autoUpdateAnimBg="0"/>
      <p:bldP spid="13364" grpId="0" animBg="1"/>
      <p:bldP spid="13365" grpId="0" bldLvl="0" autoUpdateAnimBg="0"/>
      <p:bldP spid="13366" grpId="0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2948dddc19d5664e67a978c0edaef416a1524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7|0.7|0.5|0.4|0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9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8|0.7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3|1.1|1.3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6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9D9DA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9D9DA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9D9DA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9D9DA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Pages>0</Pages>
  <Words>3092</Words>
  <Characters>0</Characters>
  <Application>Microsoft Office PowerPoint</Application>
  <DocSecurity>0</DocSecurity>
  <PresentationFormat>自定义</PresentationFormat>
  <Lines>0</Lines>
  <Paragraphs>408</Paragraphs>
  <Slides>30</Slides>
  <Notes>27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2" baseType="lpstr">
      <vt:lpstr>1_Office 主题</vt:lpstr>
      <vt:lpstr>2_Office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</vt:vector>
  </TitlesOfParts>
  <Company>Microsoft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陈策</dc:creator>
  <cp:lastModifiedBy>Administrator</cp:lastModifiedBy>
  <cp:revision>118</cp:revision>
  <dcterms:created xsi:type="dcterms:W3CDTF">2013-08-29T10:54:42Z</dcterms:created>
  <dcterms:modified xsi:type="dcterms:W3CDTF">2017-07-06T13:56:33Z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2052-9.1.0.4468</vt:lpwstr>
  </property>
</Properties>
</file>