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2" r:id="rId1"/>
    <p:sldMasterId id="2147483685" r:id="rId2"/>
    <p:sldMasterId id="2147483654" r:id="rId3"/>
  </p:sldMasterIdLst>
  <p:notesMasterIdLst>
    <p:notesMasterId r:id="rId44"/>
  </p:notesMasterIdLst>
  <p:handoutMasterIdLst>
    <p:handoutMasterId r:id="rId45"/>
  </p:handoutMasterIdLst>
  <p:sldIdLst>
    <p:sldId id="884" r:id="rId4"/>
    <p:sldId id="931" r:id="rId5"/>
    <p:sldId id="963" r:id="rId6"/>
    <p:sldId id="932" r:id="rId7"/>
    <p:sldId id="988" r:id="rId8"/>
    <p:sldId id="934" r:id="rId9"/>
    <p:sldId id="935" r:id="rId10"/>
    <p:sldId id="936" r:id="rId11"/>
    <p:sldId id="937" r:id="rId12"/>
    <p:sldId id="943" r:id="rId13"/>
    <p:sldId id="993" r:id="rId14"/>
    <p:sldId id="989" r:id="rId15"/>
    <p:sldId id="942" r:id="rId16"/>
    <p:sldId id="998" r:id="rId17"/>
    <p:sldId id="997" r:id="rId18"/>
    <p:sldId id="954" r:id="rId19"/>
    <p:sldId id="941" r:id="rId20"/>
    <p:sldId id="961" r:id="rId21"/>
    <p:sldId id="994" r:id="rId22"/>
    <p:sldId id="990" r:id="rId23"/>
    <p:sldId id="975" r:id="rId24"/>
    <p:sldId id="947" r:id="rId25"/>
    <p:sldId id="946" r:id="rId26"/>
    <p:sldId id="945" r:id="rId27"/>
    <p:sldId id="952" r:id="rId28"/>
    <p:sldId id="995" r:id="rId29"/>
    <p:sldId id="991" r:id="rId30"/>
    <p:sldId id="978" r:id="rId31"/>
    <p:sldId id="960" r:id="rId32"/>
    <p:sldId id="979" r:id="rId33"/>
    <p:sldId id="980" r:id="rId34"/>
    <p:sldId id="981" r:id="rId35"/>
    <p:sldId id="996" r:id="rId36"/>
    <p:sldId id="992" r:id="rId37"/>
    <p:sldId id="948" r:id="rId38"/>
    <p:sldId id="953" r:id="rId39"/>
    <p:sldId id="951" r:id="rId40"/>
    <p:sldId id="940" r:id="rId41"/>
    <p:sldId id="949" r:id="rId42"/>
    <p:sldId id="970" r:id="rId43"/>
  </p:sldIdLst>
  <p:sldSz cx="9144000" cy="5143500" type="screen16x9"/>
  <p:notesSz cx="6858000" cy="9144000"/>
  <p:embeddedFontLst>
    <p:embeddedFont>
      <p:font typeface="Leelawadee" pitchFamily="34" charset="-34"/>
      <p:regular r:id="rId46"/>
      <p:bold r:id="rId47"/>
    </p:embeddedFont>
    <p:embeddedFont>
      <p:font typeface="微软雅黑" pitchFamily="34" charset="-122"/>
      <p:regular r:id="rId48"/>
      <p:bold r:id="rId49"/>
    </p:embeddedFont>
    <p:embeddedFont>
      <p:font typeface="Ping Hei" charset="-122"/>
      <p:regular r:id="rId50"/>
    </p:embeddedFont>
    <p:embeddedFont>
      <p:font typeface="Impact" pitchFamily="34" charset="0"/>
      <p:regular r:id="rId51"/>
    </p:embeddedFont>
    <p:embeddedFont>
      <p:font typeface="Arial Unicode MS" charset="-122"/>
      <p:regular r:id="rId52"/>
    </p:embeddedFont>
    <p:embeddedFont>
      <p:font typeface="Nirmala UI" charset="0"/>
      <p:regular r:id="rId53"/>
      <p:bold r:id="rId54"/>
    </p:embeddedFont>
    <p:embeddedFont>
      <p:font typeface="Tw Cen MT" charset="0"/>
      <p:regular r:id="rId55"/>
      <p:bold r:id="rId56"/>
      <p:italic r:id="rId57"/>
      <p:boldItalic r:id="rId58"/>
    </p:embeddedFont>
    <p:embeddedFont>
      <p:font typeface="Calibri" pitchFamily="34" charset="0"/>
      <p:regular r:id="rId59"/>
      <p:bold r:id="rId60"/>
      <p:italic r:id="rId61"/>
      <p:boldItalic r:id="rId62"/>
    </p:embeddedFont>
  </p:embeddedFontLst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240" userDrawn="1">
          <p15:clr>
            <a:srgbClr val="A4A3A4"/>
          </p15:clr>
        </p15:guide>
        <p15:guide id="6" pos="575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C0000"/>
    <a:srgbClr val="FBCB72"/>
    <a:srgbClr val="FF66FF"/>
    <a:srgbClr val="CC99FF"/>
    <a:srgbClr val="66FFFF"/>
    <a:srgbClr val="CCCCFF"/>
    <a:srgbClr val="FF3399"/>
    <a:srgbClr val="FF9933"/>
    <a:srgbClr val="FF9900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32" autoAdjust="0"/>
    <p:restoredTop sz="96008" autoAdjust="0"/>
  </p:normalViewPr>
  <p:slideViewPr>
    <p:cSldViewPr>
      <p:cViewPr varScale="1">
        <p:scale>
          <a:sx n="141" d="100"/>
          <a:sy n="141" d="100"/>
        </p:scale>
        <p:origin x="-1044" y="-108"/>
      </p:cViewPr>
      <p:guideLst>
        <p:guide orient="horz" pos="1620"/>
        <p:guide orient="horz"/>
        <p:guide orient="horz" pos="3240"/>
        <p:guide pos="2880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426"/>
    </p:cViewPr>
  </p:sorterViewPr>
  <p:notesViewPr>
    <p:cSldViewPr>
      <p:cViewPr varScale="1">
        <p:scale>
          <a:sx n="83" d="100"/>
          <a:sy n="83" d="100"/>
        </p:scale>
        <p:origin x="-387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C95D2-E4EA-47FE-99DE-D0F6F8B9EBFA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37123-E021-4B8B-8BE8-3F5780136A5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12007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3CC7B-F96E-4B2C-992B-B794D87698E3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1FB53-074E-453F-8BCF-006D7CFC3C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78433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7132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0968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8690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55030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006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42526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84216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15144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21224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6232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049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35028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1500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0061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5771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83833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65668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81391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7684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097878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7410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7410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350288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74104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74104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74104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383853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48767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342731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537842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424096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34218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70131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165209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713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16520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81791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38214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55506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3854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5386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"/>
          <p:cNvSpPr txBox="1"/>
          <p:nvPr userDrawn="1"/>
        </p:nvSpPr>
        <p:spPr>
          <a:xfrm>
            <a:off x="575190" y="8747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 smtClean="0">
                <a:solidFill>
                  <a:schemeClr val="tx1"/>
                </a:solidFill>
                <a:latin typeface="TeXGyreAdventor" panose="00000500000000000000" pitchFamily="50" charset="0"/>
              </a:rPr>
              <a:t>第一部分 </a:t>
            </a:r>
            <a:r>
              <a:rPr lang="zh-CN" altLang="en-US" sz="18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年度工作概述</a:t>
            </a:r>
            <a:endParaRPr lang="en-US" altLang="zh-CN" sz="1800" b="1" dirty="0" smtClean="0">
              <a:solidFill>
                <a:schemeClr val="bg2"/>
              </a:solidFill>
              <a:latin typeface="TeXGyreAdventor" panose="00000500000000000000" pitchFamily="50" charset="0"/>
            </a:endParaRPr>
          </a:p>
        </p:txBody>
      </p:sp>
      <p:sp>
        <p:nvSpPr>
          <p:cNvPr id="13" name="六边形 12"/>
          <p:cNvSpPr/>
          <p:nvPr userDrawn="1"/>
        </p:nvSpPr>
        <p:spPr>
          <a:xfrm>
            <a:off x="126070" y="196981"/>
            <a:ext cx="321882" cy="277484"/>
          </a:xfrm>
          <a:prstGeom prst="hexagon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lvl="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612020" y="462330"/>
            <a:ext cx="79928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 userDrawn="1"/>
        </p:nvSpPr>
        <p:spPr>
          <a:xfrm>
            <a:off x="8676916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784698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8892480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六边形 19"/>
          <p:cNvSpPr/>
          <p:nvPr userDrawn="1"/>
        </p:nvSpPr>
        <p:spPr>
          <a:xfrm>
            <a:off x="437176" y="411510"/>
            <a:ext cx="145632" cy="125545"/>
          </a:xfrm>
          <a:prstGeom prst="hexagon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solidFill>
              <a:schemeClr val="tx1"/>
            </a:soli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lvl="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305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 userDrawn="1"/>
        </p:nvSpPr>
        <p:spPr>
          <a:xfrm>
            <a:off x="575190" y="8747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 smtClean="0">
                <a:solidFill>
                  <a:schemeClr val="tx1"/>
                </a:solidFill>
                <a:latin typeface="TeXGyreAdventor" panose="00000500000000000000" pitchFamily="50" charset="0"/>
              </a:rPr>
              <a:t>第二部分 </a:t>
            </a:r>
            <a:r>
              <a:rPr lang="zh-CN" altLang="en-US" sz="18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工作完成情况</a:t>
            </a:r>
            <a:endParaRPr lang="en-US" altLang="zh-CN" sz="1800" b="1" dirty="0" smtClean="0">
              <a:solidFill>
                <a:schemeClr val="bg2"/>
              </a:solidFill>
              <a:latin typeface="TeXGyreAdventor" panose="00000500000000000000" pitchFamily="50" charset="0"/>
            </a:endParaRPr>
          </a:p>
        </p:txBody>
      </p:sp>
      <p:sp>
        <p:nvSpPr>
          <p:cNvPr id="10" name="六边形 9"/>
          <p:cNvSpPr/>
          <p:nvPr userDrawn="1"/>
        </p:nvSpPr>
        <p:spPr>
          <a:xfrm>
            <a:off x="126070" y="196981"/>
            <a:ext cx="321882" cy="277484"/>
          </a:xfrm>
          <a:prstGeom prst="hexagon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lvl="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612020" y="462330"/>
            <a:ext cx="79928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 userDrawn="1"/>
        </p:nvSpPr>
        <p:spPr>
          <a:xfrm>
            <a:off x="8676916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784698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892480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六边形 16"/>
          <p:cNvSpPr/>
          <p:nvPr userDrawn="1"/>
        </p:nvSpPr>
        <p:spPr>
          <a:xfrm>
            <a:off x="437176" y="411510"/>
            <a:ext cx="145632" cy="125545"/>
          </a:xfrm>
          <a:prstGeom prst="hexagon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solidFill>
              <a:schemeClr val="tx1"/>
            </a:soli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lvl="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47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 userDrawn="1"/>
        </p:nvSpPr>
        <p:spPr>
          <a:xfrm>
            <a:off x="575190" y="8747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 smtClean="0">
                <a:solidFill>
                  <a:schemeClr val="tx1"/>
                </a:solidFill>
                <a:latin typeface="TeXGyreAdventor" panose="00000500000000000000" pitchFamily="50" charset="0"/>
              </a:rPr>
              <a:t>第三部分 </a:t>
            </a:r>
            <a:r>
              <a:rPr lang="zh-CN" altLang="en-US" sz="18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成功项目展示</a:t>
            </a:r>
            <a:endParaRPr lang="en-US" altLang="zh-CN" sz="1800" b="1" dirty="0" smtClean="0">
              <a:solidFill>
                <a:schemeClr val="bg2"/>
              </a:solidFill>
              <a:latin typeface="TeXGyreAdventor" panose="00000500000000000000" pitchFamily="50" charset="0"/>
            </a:endParaRPr>
          </a:p>
        </p:txBody>
      </p:sp>
      <p:sp>
        <p:nvSpPr>
          <p:cNvPr id="10" name="六边形 9"/>
          <p:cNvSpPr/>
          <p:nvPr userDrawn="1"/>
        </p:nvSpPr>
        <p:spPr>
          <a:xfrm>
            <a:off x="126070" y="196981"/>
            <a:ext cx="321882" cy="277484"/>
          </a:xfrm>
          <a:prstGeom prst="hexagon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lvl="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612020" y="462330"/>
            <a:ext cx="79928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 userDrawn="1"/>
        </p:nvSpPr>
        <p:spPr>
          <a:xfrm>
            <a:off x="8676916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784698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892480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六边形 16"/>
          <p:cNvSpPr/>
          <p:nvPr userDrawn="1"/>
        </p:nvSpPr>
        <p:spPr>
          <a:xfrm>
            <a:off x="437176" y="411510"/>
            <a:ext cx="145632" cy="125545"/>
          </a:xfrm>
          <a:prstGeom prst="hexagon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solidFill>
              <a:schemeClr val="tx1"/>
            </a:soli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lvl="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66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 userDrawn="1"/>
        </p:nvSpPr>
        <p:spPr>
          <a:xfrm>
            <a:off x="575190" y="8747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 smtClean="0">
                <a:solidFill>
                  <a:schemeClr val="tx1"/>
                </a:solidFill>
                <a:latin typeface="TeXGyreAdventor" panose="00000500000000000000" pitchFamily="50" charset="0"/>
              </a:rPr>
              <a:t>第四部分 </a:t>
            </a:r>
            <a:r>
              <a:rPr lang="zh-CN" altLang="en-US" sz="18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工作不足之处</a:t>
            </a:r>
            <a:endParaRPr lang="en-US" altLang="zh-CN" sz="1800" b="1" dirty="0" smtClean="0">
              <a:solidFill>
                <a:schemeClr val="bg2"/>
              </a:solidFill>
              <a:latin typeface="TeXGyreAdventor" panose="00000500000000000000" pitchFamily="50" charset="0"/>
            </a:endParaRPr>
          </a:p>
        </p:txBody>
      </p:sp>
      <p:sp>
        <p:nvSpPr>
          <p:cNvPr id="10" name="六边形 9"/>
          <p:cNvSpPr/>
          <p:nvPr userDrawn="1"/>
        </p:nvSpPr>
        <p:spPr>
          <a:xfrm>
            <a:off x="126070" y="196981"/>
            <a:ext cx="321882" cy="277484"/>
          </a:xfrm>
          <a:prstGeom prst="hexagon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lvl="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612020" y="462330"/>
            <a:ext cx="79928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 userDrawn="1"/>
        </p:nvSpPr>
        <p:spPr>
          <a:xfrm>
            <a:off x="8676916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784698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892480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六边形 14"/>
          <p:cNvSpPr/>
          <p:nvPr userDrawn="1"/>
        </p:nvSpPr>
        <p:spPr>
          <a:xfrm>
            <a:off x="437176" y="411510"/>
            <a:ext cx="145632" cy="125545"/>
          </a:xfrm>
          <a:prstGeom prst="hexagon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solidFill>
              <a:schemeClr val="tx1"/>
            </a:soli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lvl="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37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 userDrawn="1"/>
        </p:nvSpPr>
        <p:spPr>
          <a:xfrm>
            <a:off x="575190" y="8747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 smtClean="0">
                <a:solidFill>
                  <a:schemeClr val="tx1"/>
                </a:solidFill>
                <a:latin typeface="TeXGyreAdventor" panose="00000500000000000000" pitchFamily="50" charset="0"/>
              </a:rPr>
              <a:t>第五部分 </a:t>
            </a:r>
            <a:r>
              <a:rPr lang="zh-CN" altLang="en-US" sz="18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明年工作计划</a:t>
            </a:r>
            <a:endParaRPr lang="en-US" altLang="zh-CN" sz="1800" b="1" dirty="0" smtClean="0">
              <a:solidFill>
                <a:schemeClr val="bg2"/>
              </a:solidFill>
              <a:latin typeface="TeXGyreAdventor" panose="00000500000000000000" pitchFamily="50" charset="0"/>
            </a:endParaRPr>
          </a:p>
        </p:txBody>
      </p:sp>
      <p:sp>
        <p:nvSpPr>
          <p:cNvPr id="10" name="六边形 9"/>
          <p:cNvSpPr/>
          <p:nvPr userDrawn="1"/>
        </p:nvSpPr>
        <p:spPr>
          <a:xfrm>
            <a:off x="126070" y="196981"/>
            <a:ext cx="321882" cy="277484"/>
          </a:xfrm>
          <a:prstGeom prst="hexagon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lvl="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612020" y="462330"/>
            <a:ext cx="79928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 userDrawn="1"/>
        </p:nvSpPr>
        <p:spPr>
          <a:xfrm>
            <a:off x="8676916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784698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892480" y="420802"/>
            <a:ext cx="72008" cy="72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六边形 16"/>
          <p:cNvSpPr/>
          <p:nvPr userDrawn="1"/>
        </p:nvSpPr>
        <p:spPr>
          <a:xfrm>
            <a:off x="437176" y="411510"/>
            <a:ext cx="145632" cy="125545"/>
          </a:xfrm>
          <a:prstGeom prst="hexagon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solidFill>
              <a:schemeClr val="tx1"/>
            </a:soli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lvl="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14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8081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5659238"/>
      </p:ext>
    </p:extLst>
  </p:cSld>
  <p:clrMapOvr>
    <a:masterClrMapping/>
  </p:clrMapOvr>
  <p:transition spd="med" advClick="0" advTm="1000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346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2" r:id="rId4"/>
    <p:sldLayoutId id="2147483690" r:id="rId5"/>
    <p:sldLayoutId id="2147483691" r:id="rId6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2436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24322" y="699542"/>
            <a:ext cx="8439050" cy="32316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使用说明：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建议使用 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Microsoft PowerPoint 2010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创建和编辑。更利于幻灯片播放及各种动画和特效音准确实现。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en-US" altLang="zh-CN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图片的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时候如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有特效及图片素材遮挡请将对象移动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到旁边，修改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好文字</a:t>
            </a:r>
            <a:r>
              <a:rPr lang="en-US" altLang="zh-CN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图片再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特效对象移动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到相应位置。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均可修改（部分艺术字不可以修改）。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如您在打开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文件时被提醒安装字体，请安装好字体重新启动文件即可正常显示。 （按照提示缺失的字体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到互联网搜索下载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安装到电脑即可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母版修改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视图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  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幻灯片母版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下修改。（注：拖动不了的素材都在母版下修改）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幻灯片切换在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  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换片方式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下调整，文件默认自动切换。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动画修改在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动画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  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动画窗格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下调整时间、先后播放、手动播放、自动播放。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图片更换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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鼠标对准图片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右击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  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更换图片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进行更改所需的图片。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创建视频文件请点击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【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保存并发送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】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 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【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创建视频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】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（注：导出视频格式请把所有页面动画设置自动播放）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3648" y="4872640"/>
            <a:ext cx="8640453" cy="257759"/>
          </a:xfrm>
          <a:prstGeom prst="rect">
            <a:avLst/>
          </a:prstGeom>
          <a:noFill/>
        </p:spPr>
        <p:txBody>
          <a:bodyPr wrap="square" lIns="87627" tIns="43813" rIns="87627" bIns="43813" rtlCol="0">
            <a:spAutoFit/>
          </a:bodyPr>
          <a:lstStyle/>
          <a:p>
            <a:pPr algn="just"/>
            <a:r>
              <a:rPr lang="zh-CN" altLang="en-US" sz="11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注：以上说明</a:t>
            </a:r>
            <a:r>
              <a:rPr lang="zh-CN" altLang="en-US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sz="11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Microsoft PowerPoint 2010 </a:t>
            </a:r>
            <a:r>
              <a:rPr lang="zh-CN" altLang="en-US" sz="11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版本为例，其他版本未测试。</a:t>
            </a:r>
            <a:r>
              <a:rPr lang="en-US" altLang="zh-CN" sz="11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请使用</a:t>
            </a:r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r>
              <a:rPr lang="zh-CN" altLang="en-US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或以上</a:t>
            </a:r>
            <a:r>
              <a:rPr lang="zh-CN" altLang="en-US" sz="11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更高版本修改</a:t>
            </a:r>
            <a:r>
              <a:rPr lang="zh-CN" altLang="en-US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编辑。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445654" y="4871161"/>
            <a:ext cx="8699934" cy="1479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396490" y="4011910"/>
            <a:ext cx="6514907" cy="700566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我图网独家原创模版严禁转载，请勿传播、销售，违者必究，谢谢配合。</a:t>
            </a:r>
          </a:p>
          <a:p>
            <a:pPr algn="just">
              <a:lnSpc>
                <a:spcPct val="150000"/>
              </a:lnSpc>
            </a:pP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987900079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更多精品模版  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http://hi.ooopic.com/dcq888/tuku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26" descr="LOGO2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656" y="182256"/>
            <a:ext cx="1346223" cy="44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66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med" advClick="0" advTm="1000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735269" y="3811126"/>
            <a:ext cx="3556229" cy="30282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8100">
            <a:gradFill flip="none" rotWithShape="1">
              <a:gsLst>
                <a:gs pos="0">
                  <a:schemeClr val="accent1">
                    <a:lumMod val="9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TextBox 339"/>
          <p:cNvSpPr txBox="1"/>
          <p:nvPr/>
        </p:nvSpPr>
        <p:spPr>
          <a:xfrm>
            <a:off x="3725558" y="375085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2"/>
                </a:solidFill>
                <a:latin typeface="+mj-lt"/>
              </a:rPr>
              <a:t>YOUR LOGO</a:t>
            </a:r>
            <a:endParaRPr lang="en-US" altLang="zh-CN" sz="20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3" name="TextBox 339"/>
          <p:cNvSpPr txBox="1"/>
          <p:nvPr/>
        </p:nvSpPr>
        <p:spPr>
          <a:xfrm>
            <a:off x="2987824" y="649020"/>
            <a:ext cx="3158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CLICK HERE TO ENTER TEXT CONTENT</a:t>
            </a:r>
            <a:endParaRPr lang="en-US" altLang="zh-CN" sz="1600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-828600" y="2674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TextBox 339"/>
          <p:cNvSpPr txBox="1"/>
          <p:nvPr/>
        </p:nvSpPr>
        <p:spPr>
          <a:xfrm>
            <a:off x="1658382" y="2919016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TeXGyreAdventor" panose="00000500000000000000" pitchFamily="50" charset="0"/>
              </a:rPr>
              <a:t>新年工作计划</a:t>
            </a:r>
            <a:r>
              <a:rPr lang="zh-CN" altLang="en-US" sz="4000" dirty="0" smtClean="0">
                <a:latin typeface="TeXGyreAdventor" panose="00000500000000000000" pitchFamily="50" charset="0"/>
              </a:rPr>
              <a:t>暨年终总结</a:t>
            </a:r>
            <a:endParaRPr lang="en-US" altLang="zh-CN" sz="4000" dirty="0">
              <a:latin typeface="TeXGyreAdventor" panose="00000500000000000000" pitchFamily="50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29943" y="4157380"/>
            <a:ext cx="2569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 smtClean="0">
                <a:latin typeface="+mn-ea"/>
              </a:rPr>
              <a:t>汇报人</a:t>
            </a:r>
            <a:r>
              <a:rPr lang="zh-CN" altLang="en-US" sz="1000" dirty="0" smtClean="0">
                <a:latin typeface="+mn-ea"/>
              </a:rPr>
              <a:t>：亮亮图文 日</a:t>
            </a:r>
            <a:r>
              <a:rPr lang="zh-CN" altLang="en-US" sz="1000" dirty="0" smtClean="0">
                <a:latin typeface="+mn-ea"/>
              </a:rPr>
              <a:t>期：</a:t>
            </a:r>
            <a:r>
              <a:rPr lang="en-US" altLang="zh-CN" sz="1000" dirty="0" smtClean="0">
                <a:latin typeface="+mn-ea"/>
              </a:rPr>
              <a:t>2019</a:t>
            </a:r>
            <a:r>
              <a:rPr lang="zh-CN" altLang="en-US" sz="1000" dirty="0" smtClean="0">
                <a:latin typeface="+mn-ea"/>
              </a:rPr>
              <a:t>年</a:t>
            </a:r>
            <a:r>
              <a:rPr lang="en-US" altLang="zh-CN" sz="1000" dirty="0" smtClean="0">
                <a:latin typeface="+mn-ea"/>
              </a:rPr>
              <a:t>X</a:t>
            </a:r>
            <a:r>
              <a:rPr lang="zh-CN" altLang="en-US" sz="1000" dirty="0" smtClean="0">
                <a:latin typeface="+mn-ea"/>
              </a:rPr>
              <a:t>月</a:t>
            </a:r>
            <a:r>
              <a:rPr lang="en-US" altLang="zh-CN" sz="1000" dirty="0" smtClean="0">
                <a:latin typeface="+mn-ea"/>
              </a:rPr>
              <a:t>XX</a:t>
            </a:r>
            <a:r>
              <a:rPr lang="zh-CN" altLang="en-US" sz="1000" dirty="0" smtClean="0">
                <a:latin typeface="+mn-ea"/>
              </a:rPr>
              <a:t>日</a:t>
            </a:r>
            <a:endParaRPr lang="en-US" altLang="zh-CN" sz="1000" dirty="0">
              <a:latin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715484" y="2919016"/>
            <a:ext cx="5713032" cy="0"/>
          </a:xfrm>
          <a:prstGeom prst="line">
            <a:avLst/>
          </a:prstGeom>
          <a:ln w="22225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2123728" y="1321113"/>
            <a:ext cx="1409620" cy="140962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0">
            <a:gradFill flip="none" rotWithShape="1">
              <a:gsLst>
                <a:gs pos="0">
                  <a:schemeClr val="accent1">
                    <a:lumMod val="99000"/>
                  </a:schemeClr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90500" dist="165100" dir="7800000" algn="tr" rotWithShape="0">
              <a:prstClr val="black">
                <a:alpha val="3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5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文本框 71"/>
          <p:cNvSpPr txBox="1"/>
          <p:nvPr/>
        </p:nvSpPr>
        <p:spPr>
          <a:xfrm>
            <a:off x="2340024" y="1203598"/>
            <a:ext cx="8290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0" dirty="0" smtClean="0">
                <a:solidFill>
                  <a:schemeClr val="bg2"/>
                </a:solidFill>
                <a:effectLst>
                  <a:innerShdw blurRad="63500" dist="38100" dir="16200000">
                    <a:prstClr val="black">
                      <a:alpha val="50000"/>
                    </a:prstClr>
                  </a:innerShdw>
                </a:effectLst>
                <a:latin typeface="Impact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en-US" altLang="zh-CN" sz="10000" dirty="0">
              <a:solidFill>
                <a:schemeClr val="bg2"/>
              </a:solidFill>
              <a:effectLst>
                <a:innerShdw blurRad="63500" dist="38100" dir="16200000">
                  <a:prstClr val="black">
                    <a:alpha val="50000"/>
                  </a:prstClr>
                </a:innerShdw>
              </a:effectLst>
              <a:latin typeface="Impact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243877" y="1321113"/>
            <a:ext cx="1409620" cy="140962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0">
            <a:gradFill flip="none" rotWithShape="1">
              <a:gsLst>
                <a:gs pos="0">
                  <a:schemeClr val="accent1">
                    <a:lumMod val="99000"/>
                  </a:schemeClr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90500" dist="165100" dir="7800000" algn="tr" rotWithShape="0">
              <a:prstClr val="black">
                <a:alpha val="3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5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文本框 71"/>
          <p:cNvSpPr txBox="1"/>
          <p:nvPr/>
        </p:nvSpPr>
        <p:spPr>
          <a:xfrm>
            <a:off x="3459371" y="1203598"/>
            <a:ext cx="8723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0" dirty="0" smtClean="0">
                <a:solidFill>
                  <a:schemeClr val="bg2"/>
                </a:solidFill>
                <a:effectLst>
                  <a:innerShdw blurRad="63500" dist="38100" dir="16200000">
                    <a:prstClr val="black">
                      <a:alpha val="50000"/>
                    </a:prstClr>
                  </a:innerShdw>
                </a:effectLst>
                <a:latin typeface="Impact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0</a:t>
            </a:r>
            <a:endParaRPr lang="en-US" altLang="zh-CN" sz="10000" dirty="0">
              <a:solidFill>
                <a:schemeClr val="bg2"/>
              </a:solidFill>
              <a:effectLst>
                <a:innerShdw blurRad="63500" dist="38100" dir="16200000">
                  <a:prstClr val="black">
                    <a:alpha val="50000"/>
                  </a:prstClr>
                </a:innerShdw>
              </a:effectLst>
              <a:latin typeface="Impact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380397" y="1321113"/>
            <a:ext cx="1409620" cy="140962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0">
            <a:gradFill flip="none" rotWithShape="1">
              <a:gsLst>
                <a:gs pos="0">
                  <a:schemeClr val="accent1">
                    <a:lumMod val="99000"/>
                  </a:schemeClr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90500" dist="165100" dir="7800000" algn="tr" rotWithShape="0">
              <a:prstClr val="black">
                <a:alpha val="3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5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文本框 71"/>
          <p:cNvSpPr txBox="1"/>
          <p:nvPr/>
        </p:nvSpPr>
        <p:spPr>
          <a:xfrm>
            <a:off x="4666027" y="1203598"/>
            <a:ext cx="6735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0" dirty="0" smtClean="0">
                <a:solidFill>
                  <a:schemeClr val="bg2"/>
                </a:solidFill>
                <a:effectLst>
                  <a:innerShdw blurRad="63500" dist="38100" dir="16200000">
                    <a:prstClr val="black">
                      <a:alpha val="50000"/>
                    </a:prstClr>
                  </a:innerShdw>
                </a:effectLst>
                <a:latin typeface="Impact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en-US" altLang="zh-CN" sz="10000" dirty="0">
              <a:solidFill>
                <a:schemeClr val="bg2"/>
              </a:solidFill>
              <a:effectLst>
                <a:innerShdw blurRad="63500" dist="38100" dir="16200000">
                  <a:prstClr val="black">
                    <a:alpha val="50000"/>
                  </a:prstClr>
                </a:innerShdw>
              </a:effectLst>
              <a:latin typeface="Impact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513594" y="1321113"/>
            <a:ext cx="1409620" cy="140962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0">
            <a:gradFill flip="none" rotWithShape="1">
              <a:gsLst>
                <a:gs pos="0">
                  <a:schemeClr val="accent1">
                    <a:lumMod val="99000"/>
                  </a:schemeClr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90500" dist="165100" dir="7800000" algn="tr" rotWithShape="0">
              <a:prstClr val="black">
                <a:alpha val="3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5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文本框 71"/>
          <p:cNvSpPr txBox="1"/>
          <p:nvPr/>
        </p:nvSpPr>
        <p:spPr>
          <a:xfrm>
            <a:off x="5730883" y="1203598"/>
            <a:ext cx="8787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0" dirty="0" smtClean="0">
                <a:solidFill>
                  <a:schemeClr val="bg2"/>
                </a:solidFill>
                <a:effectLst>
                  <a:innerShdw blurRad="63500" dist="38100" dir="16200000">
                    <a:prstClr val="black">
                      <a:alpha val="50000"/>
                    </a:prstClr>
                  </a:innerShdw>
                </a:effectLst>
                <a:latin typeface="Impact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9</a:t>
            </a:r>
            <a:endParaRPr lang="en-US" altLang="zh-CN" sz="10000" dirty="0">
              <a:solidFill>
                <a:schemeClr val="bg2"/>
              </a:solidFill>
              <a:effectLst>
                <a:innerShdw blurRad="63500" dist="38100" dir="16200000">
                  <a:prstClr val="black">
                    <a:alpha val="50000"/>
                  </a:prstClr>
                </a:innerShdw>
              </a:effectLst>
              <a:latin typeface="Impact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2735269" y="3811126"/>
            <a:ext cx="3556229" cy="30282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>
            <a:gradFill flip="none" rotWithShape="1">
              <a:gsLst>
                <a:gs pos="0">
                  <a:schemeClr val="accent1">
                    <a:lumMod val="9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828538" y="3834602"/>
            <a:ext cx="3138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  <a:latin typeface="+mn-ea"/>
              </a:rPr>
              <a:t>述职报告 </a:t>
            </a:r>
            <a:r>
              <a:rPr lang="en-US" altLang="zh-CN" sz="1200" dirty="0" smtClean="0">
                <a:solidFill>
                  <a:schemeClr val="accent1"/>
                </a:solidFill>
                <a:latin typeface="+mn-ea"/>
              </a:rPr>
              <a:t>/ </a:t>
            </a:r>
            <a:r>
              <a:rPr lang="zh-CN" altLang="en-US" sz="1200" dirty="0" smtClean="0">
                <a:solidFill>
                  <a:schemeClr val="accent1"/>
                </a:solidFill>
                <a:latin typeface="+mn-ea"/>
              </a:rPr>
              <a:t>工作汇报 </a:t>
            </a:r>
            <a:r>
              <a:rPr lang="en-US" altLang="zh-CN" sz="1200" dirty="0" smtClean="0">
                <a:solidFill>
                  <a:schemeClr val="accent1"/>
                </a:solidFill>
                <a:latin typeface="+mn-ea"/>
              </a:rPr>
              <a:t>/ </a:t>
            </a:r>
            <a:r>
              <a:rPr lang="zh-CN" altLang="en-US" sz="1200" dirty="0" smtClean="0">
                <a:solidFill>
                  <a:schemeClr val="accent1"/>
                </a:solidFill>
                <a:latin typeface="+mn-ea"/>
              </a:rPr>
              <a:t>工作</a:t>
            </a:r>
            <a:r>
              <a:rPr lang="zh-CN" altLang="en-US" sz="1200" dirty="0">
                <a:solidFill>
                  <a:schemeClr val="accent1"/>
                </a:solidFill>
                <a:latin typeface="+mn-ea"/>
              </a:rPr>
              <a:t>计划 </a:t>
            </a:r>
            <a:r>
              <a:rPr lang="en-US" altLang="zh-CN" sz="1200" dirty="0" smtClean="0">
                <a:solidFill>
                  <a:schemeClr val="accent1"/>
                </a:solidFill>
                <a:latin typeface="+mn-ea"/>
              </a:rPr>
              <a:t>/ </a:t>
            </a:r>
            <a:r>
              <a:rPr lang="zh-CN" altLang="en-US" sz="1200" dirty="0" smtClean="0">
                <a:solidFill>
                  <a:schemeClr val="accent1"/>
                </a:solidFill>
                <a:latin typeface="+mn-ea"/>
              </a:rPr>
              <a:t>通用模版</a:t>
            </a:r>
            <a:endParaRPr lang="en-US" altLang="zh-CN" sz="12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2474855" y="3778831"/>
            <a:ext cx="404873" cy="36039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0">
            <a:gradFill flip="none" rotWithShape="1">
              <a:gsLst>
                <a:gs pos="0">
                  <a:schemeClr val="accent1">
                    <a:lumMod val="99000"/>
                  </a:schemeClr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90500" dist="165100" dir="78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7353" y="3825077"/>
            <a:ext cx="1273217" cy="3196754"/>
          </a:xfrm>
          <a:prstGeom prst="rect">
            <a:avLst/>
          </a:prstGeom>
          <a:effectLst>
            <a:outerShdw blurRad="228600" dist="228600" dir="8100000" algn="tr" rotWithShape="0">
              <a:prstClr val="black">
                <a:alpha val="19000"/>
              </a:prstClr>
            </a:outerShdw>
          </a:effectLst>
        </p:spPr>
      </p:pic>
      <p:cxnSp>
        <p:nvCxnSpPr>
          <p:cNvPr id="9" name="直接连接符 8"/>
          <p:cNvCxnSpPr/>
          <p:nvPr/>
        </p:nvCxnSpPr>
        <p:spPr>
          <a:xfrm flipH="1" flipV="1">
            <a:off x="-342900" y="-317500"/>
            <a:ext cx="18356" cy="8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Wise Hand - Timeles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95206" y="-1543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81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37951 -4.44444E-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6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87654E-7 L 0.37969 -9.87654E-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6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2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2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700"/>
                            </p:stCondLst>
                            <p:childTnLst>
                              <p:par>
                                <p:cTn id="1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700"/>
                            </p:stCondLst>
                            <p:childTnLst>
                              <p:par>
                                <p:cTn id="154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">
                <p:cTn id="1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7" grpId="0" animBg="1"/>
      <p:bldP spid="42" grpId="0"/>
      <p:bldP spid="43" grpId="0"/>
      <p:bldP spid="340" grpId="0"/>
      <p:bldP spid="64" grpId="0"/>
      <p:bldP spid="4" grpId="0" animBg="1"/>
      <p:bldP spid="19" grpId="0"/>
      <p:bldP spid="15" grpId="0" animBg="1"/>
      <p:bldP spid="20" grpId="0"/>
      <p:bldP spid="16" grpId="0" animBg="1"/>
      <p:bldP spid="22" grpId="0"/>
      <p:bldP spid="17" grpId="0" animBg="1"/>
      <p:bldP spid="23" grpId="0"/>
      <p:bldP spid="25" grpId="0" animBg="1"/>
      <p:bldP spid="63" grpId="0"/>
      <p:bldP spid="24" grpId="0" animBg="1"/>
      <p:bldP spid="2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1"/>
          <p:cNvSpPr/>
          <p:nvPr/>
        </p:nvSpPr>
        <p:spPr>
          <a:xfrm>
            <a:off x="870137" y="1029837"/>
            <a:ext cx="1545623" cy="2083499"/>
          </a:xfrm>
          <a:prstGeom prst="round2DiagRect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CN" altLang="en-US" sz="1050" dirty="0" smtClean="0">
                <a:solidFill>
                  <a:schemeClr val="tx1"/>
                </a:solidFill>
                <a:latin typeface="+mn-ea"/>
              </a:rPr>
              <a:t>单击添加文字 </a:t>
            </a:r>
            <a:endParaRPr lang="zh-CN" altLang="en-US" sz="105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7" name="对角圆角矩形 36"/>
          <p:cNvSpPr/>
          <p:nvPr/>
        </p:nvSpPr>
        <p:spPr>
          <a:xfrm>
            <a:off x="2775146" y="1029837"/>
            <a:ext cx="1545623" cy="2083499"/>
          </a:xfrm>
          <a:prstGeom prst="round2DiagRect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CN" altLang="en-US" sz="1050" dirty="0" smtClean="0">
                <a:solidFill>
                  <a:schemeClr val="tx1"/>
                </a:solidFill>
                <a:latin typeface="+mn-ea"/>
              </a:rPr>
              <a:t>单击</a:t>
            </a:r>
            <a:r>
              <a:rPr lang="zh-CN" altLang="en-US" sz="1050" dirty="0">
                <a:solidFill>
                  <a:schemeClr val="tx1"/>
                </a:solidFill>
                <a:latin typeface="+mn-ea"/>
              </a:rPr>
              <a:t>添加文字 </a:t>
            </a:r>
          </a:p>
        </p:txBody>
      </p:sp>
      <p:sp>
        <p:nvSpPr>
          <p:cNvPr id="38" name="对角圆角矩形 37"/>
          <p:cNvSpPr/>
          <p:nvPr/>
        </p:nvSpPr>
        <p:spPr>
          <a:xfrm>
            <a:off x="4756138" y="1026042"/>
            <a:ext cx="1545623" cy="2083499"/>
          </a:xfrm>
          <a:prstGeom prst="round2DiagRect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en-US" altLang="zh-CN" sz="105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CN" altLang="en-US" sz="1050" dirty="0" smtClean="0">
                <a:solidFill>
                  <a:schemeClr val="tx1"/>
                </a:solidFill>
                <a:latin typeface="+mn-ea"/>
              </a:rPr>
              <a:t>单击</a:t>
            </a:r>
            <a:r>
              <a:rPr lang="zh-CN" altLang="en-US" sz="1050" dirty="0">
                <a:solidFill>
                  <a:schemeClr val="tx1"/>
                </a:solidFill>
                <a:latin typeface="+mn-ea"/>
              </a:rPr>
              <a:t>添加文字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86995" y="3291351"/>
            <a:ext cx="133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latin typeface="+mn-ea"/>
              </a:rPr>
              <a:t>20XX</a:t>
            </a:r>
            <a:r>
              <a:rPr lang="zh-CN" altLang="en-US" sz="1200" b="1" dirty="0" smtClean="0">
                <a:latin typeface="+mn-ea"/>
              </a:rPr>
              <a:t>年荣获</a:t>
            </a:r>
            <a:r>
              <a:rPr lang="en-US" altLang="zh-CN" sz="1200" b="1" dirty="0" smtClean="0">
                <a:latin typeface="+mn-ea"/>
              </a:rPr>
              <a:t> </a:t>
            </a:r>
          </a:p>
          <a:p>
            <a:pPr algn="ctr"/>
            <a:r>
              <a:rPr lang="zh-CN" altLang="en-US" sz="1200" b="1" dirty="0" smtClean="0">
                <a:latin typeface="+mn-ea"/>
              </a:rPr>
              <a:t>亚洲</a:t>
            </a:r>
            <a:r>
              <a:rPr lang="zh-CN" altLang="en-US" sz="1200" b="1" dirty="0">
                <a:latin typeface="+mn-ea"/>
              </a:rPr>
              <a:t>最佳</a:t>
            </a:r>
            <a:r>
              <a:rPr lang="zh-CN" altLang="en-US" sz="1200" b="1" dirty="0" smtClean="0">
                <a:latin typeface="+mn-ea"/>
              </a:rPr>
              <a:t>经纪商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661174" y="3291351"/>
            <a:ext cx="182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latin typeface="+mn-ea"/>
              </a:rPr>
              <a:t>20XX</a:t>
            </a:r>
            <a:r>
              <a:rPr lang="zh-CN" altLang="en-US" sz="1200" b="1" dirty="0" smtClean="0">
                <a:latin typeface="+mn-ea"/>
              </a:rPr>
              <a:t>年荣获</a:t>
            </a:r>
            <a:r>
              <a:rPr lang="en-US" altLang="zh-CN" sz="1200" b="1" dirty="0" smtClean="0">
                <a:latin typeface="+mn-ea"/>
              </a:rPr>
              <a:t> </a:t>
            </a:r>
          </a:p>
          <a:p>
            <a:pPr algn="ctr"/>
            <a:r>
              <a:rPr lang="zh-CN" altLang="en-US" sz="1200" b="1" dirty="0">
                <a:latin typeface="+mn-ea"/>
              </a:rPr>
              <a:t>亚洲最佳外汇交易品牌</a:t>
            </a:r>
            <a:endParaRPr lang="zh-CN" altLang="en-US" sz="1200" b="1" dirty="0" smtClean="0">
              <a:latin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62160" y="3291351"/>
            <a:ext cx="133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latin typeface="+mn-ea"/>
              </a:rPr>
              <a:t>20XX</a:t>
            </a:r>
            <a:r>
              <a:rPr lang="zh-CN" altLang="en-US" sz="1200" b="1" dirty="0" smtClean="0">
                <a:latin typeface="+mn-ea"/>
              </a:rPr>
              <a:t>年荣获</a:t>
            </a:r>
            <a:r>
              <a:rPr lang="en-US" altLang="zh-CN" sz="1200" b="1" dirty="0" smtClean="0">
                <a:latin typeface="+mn-ea"/>
              </a:rPr>
              <a:t> </a:t>
            </a:r>
          </a:p>
          <a:p>
            <a:pPr algn="ctr"/>
            <a:r>
              <a:rPr lang="zh-CN" altLang="en-US" sz="1200" b="1" dirty="0" smtClean="0">
                <a:latin typeface="+mn-ea"/>
              </a:rPr>
              <a:t>近</a:t>
            </a:r>
            <a:r>
              <a:rPr lang="zh-CN" altLang="en-US" sz="1200" b="1" dirty="0">
                <a:latin typeface="+mn-ea"/>
              </a:rPr>
              <a:t>冬最佳经纪商</a:t>
            </a:r>
            <a:endParaRPr lang="zh-CN" altLang="en-US" sz="1200" b="1" dirty="0" smtClean="0">
              <a:latin typeface="+mn-ea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1587082" y="4181499"/>
            <a:ext cx="207573" cy="207573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827727" y="4137322"/>
            <a:ext cx="402733" cy="402733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924767" y="4364381"/>
            <a:ext cx="158190" cy="158190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360572" y="4557030"/>
            <a:ext cx="96398" cy="96398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213069" y="4435195"/>
            <a:ext cx="87376" cy="8737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2430557" y="4154909"/>
            <a:ext cx="96398" cy="96398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2657067" y="4338689"/>
            <a:ext cx="207573" cy="207573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3190704" y="4474372"/>
            <a:ext cx="96398" cy="96398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994752" y="4305402"/>
            <a:ext cx="65841" cy="65841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80" name="Text Box 5"/>
          <p:cNvSpPr txBox="1">
            <a:spLocks noChangeArrowheads="1"/>
          </p:cNvSpPr>
          <p:nvPr/>
        </p:nvSpPr>
        <p:spPr bwMode="auto">
          <a:xfrm>
            <a:off x="6866989" y="926902"/>
            <a:ext cx="1584176" cy="283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050" dirty="0">
                <a:latin typeface="+mn-ea"/>
              </a:rPr>
              <a:t>请在此处输入您的文本或者复制您的文本粘贴到此处，请在此处输入您的文本或者复制</a:t>
            </a:r>
            <a:r>
              <a:rPr lang="zh-CN" altLang="en-US" sz="1050" dirty="0" smtClean="0">
                <a:latin typeface="+mn-ea"/>
              </a:rPr>
              <a:t>。</a:t>
            </a:r>
            <a:endParaRPr lang="en-US" altLang="zh-CN" sz="1050" dirty="0" smtClean="0">
              <a:latin typeface="+mn-ea"/>
            </a:endParaRPr>
          </a:p>
          <a:p>
            <a:endParaRPr lang="en-US" altLang="zh-CN" sz="1050" dirty="0">
              <a:latin typeface="+mn-ea"/>
            </a:endParaRPr>
          </a:p>
          <a:p>
            <a:r>
              <a:rPr lang="zh-CN" altLang="en-US" sz="1050" dirty="0" smtClean="0">
                <a:latin typeface="+mn-ea"/>
              </a:rPr>
              <a:t>请</a:t>
            </a:r>
            <a:r>
              <a:rPr lang="zh-CN" altLang="en-US" sz="1050" dirty="0">
                <a:latin typeface="+mn-ea"/>
              </a:rPr>
              <a:t>在此处输入您的文本或者复制您的文本粘贴到</a:t>
            </a:r>
            <a:r>
              <a:rPr lang="zh-CN" altLang="en-US" sz="1050" dirty="0" smtClean="0">
                <a:latin typeface="+mn-ea"/>
              </a:rPr>
              <a:t>此处。</a:t>
            </a:r>
            <a:endParaRPr lang="en-US" altLang="zh-CN" sz="1050" dirty="0" smtClean="0">
              <a:latin typeface="+mn-ea"/>
            </a:endParaRPr>
          </a:p>
          <a:p>
            <a:endParaRPr lang="en-US" altLang="zh-CN" sz="1050" dirty="0"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请在此处输入您的文本或者复制您的文本粘贴到此处</a:t>
            </a:r>
            <a:r>
              <a:rPr lang="zh-CN" altLang="en-US" sz="1050" dirty="0" smtClean="0">
                <a:latin typeface="+mn-ea"/>
              </a:rPr>
              <a:t>。</a:t>
            </a:r>
            <a:r>
              <a:rPr lang="zh-CN" altLang="en-US" sz="1050" dirty="0">
                <a:latin typeface="+mn-ea"/>
              </a:rPr>
              <a:t>请在此处输入您的文本或者复制您的文本粘贴到此处。</a:t>
            </a:r>
          </a:p>
          <a:p>
            <a:r>
              <a:rPr lang="zh-CN" altLang="en-US" sz="1050" dirty="0">
                <a:latin typeface="+mn-ea"/>
              </a:rPr>
              <a:t>请在此处输入您的文本或者复制您的文本粘贴到此处</a:t>
            </a:r>
            <a:r>
              <a:rPr lang="zh-CN" altLang="en-US" sz="1050" dirty="0" smtClean="0">
                <a:latin typeface="+mn-ea"/>
              </a:rPr>
              <a:t>。</a:t>
            </a:r>
            <a:endParaRPr lang="zh-CN" altLang="en-US" sz="1050" dirty="0">
              <a:latin typeface="+mn-ea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3998258" y="4128095"/>
            <a:ext cx="207573" cy="207573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3238903" y="4083918"/>
            <a:ext cx="402733" cy="402733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4335943" y="4310977"/>
            <a:ext cx="158190" cy="158190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3771748" y="4503626"/>
            <a:ext cx="96398" cy="96398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4624245" y="4381791"/>
            <a:ext cx="87376" cy="8737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841733" y="4101505"/>
            <a:ext cx="96398" cy="96398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5068243" y="4285285"/>
            <a:ext cx="207573" cy="207573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5601880" y="4420968"/>
            <a:ext cx="96398" cy="96398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5405928" y="4251998"/>
            <a:ext cx="65841" cy="65841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6749718" y="4261160"/>
            <a:ext cx="207573" cy="207573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5990363" y="4216983"/>
            <a:ext cx="402733" cy="402733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7087403" y="4444042"/>
            <a:ext cx="158190" cy="158190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6523208" y="4636691"/>
            <a:ext cx="96398" cy="96398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7375705" y="4514856"/>
            <a:ext cx="87376" cy="8737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7593193" y="4234570"/>
            <a:ext cx="96398" cy="96398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7819703" y="4418350"/>
            <a:ext cx="207573" cy="207573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8353340" y="4554033"/>
            <a:ext cx="96398" cy="96398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8157388" y="4385063"/>
            <a:ext cx="65841" cy="65841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1309354" y="1395231"/>
            <a:ext cx="660938" cy="998778"/>
          </a:xfrm>
          <a:custGeom>
            <a:avLst/>
            <a:gdLst>
              <a:gd name="T0" fmla="*/ 200 w 236"/>
              <a:gd name="T1" fmla="*/ 327 h 356"/>
              <a:gd name="T2" fmla="*/ 16 w 236"/>
              <a:gd name="T3" fmla="*/ 356 h 356"/>
              <a:gd name="T4" fmla="*/ 71 w 236"/>
              <a:gd name="T5" fmla="*/ 204 h 356"/>
              <a:gd name="T6" fmla="*/ 104 w 236"/>
              <a:gd name="T7" fmla="*/ 159 h 356"/>
              <a:gd name="T8" fmla="*/ 93 w 236"/>
              <a:gd name="T9" fmla="*/ 150 h 356"/>
              <a:gd name="T10" fmla="*/ 101 w 236"/>
              <a:gd name="T11" fmla="*/ 142 h 356"/>
              <a:gd name="T12" fmla="*/ 83 w 236"/>
              <a:gd name="T13" fmla="*/ 116 h 356"/>
              <a:gd name="T14" fmla="*/ 27 w 236"/>
              <a:gd name="T15" fmla="*/ 82 h 356"/>
              <a:gd name="T16" fmla="*/ 0 w 236"/>
              <a:gd name="T17" fmla="*/ 0 h 356"/>
              <a:gd name="T18" fmla="*/ 57 w 236"/>
              <a:gd name="T19" fmla="*/ 13 h 356"/>
              <a:gd name="T20" fmla="*/ 61 w 236"/>
              <a:gd name="T21" fmla="*/ 5 h 356"/>
              <a:gd name="T22" fmla="*/ 124 w 236"/>
              <a:gd name="T23" fmla="*/ 5 h 356"/>
              <a:gd name="T24" fmla="*/ 176 w 236"/>
              <a:gd name="T25" fmla="*/ 13 h 356"/>
              <a:gd name="T26" fmla="*/ 228 w 236"/>
              <a:gd name="T27" fmla="*/ 1 h 356"/>
              <a:gd name="T28" fmla="*/ 235 w 236"/>
              <a:gd name="T29" fmla="*/ 7 h 356"/>
              <a:gd name="T30" fmla="*/ 155 w 236"/>
              <a:gd name="T31" fmla="*/ 122 h 356"/>
              <a:gd name="T32" fmla="*/ 131 w 236"/>
              <a:gd name="T33" fmla="*/ 142 h 356"/>
              <a:gd name="T34" fmla="*/ 143 w 236"/>
              <a:gd name="T35" fmla="*/ 150 h 356"/>
              <a:gd name="T36" fmla="*/ 135 w 236"/>
              <a:gd name="T37" fmla="*/ 159 h 356"/>
              <a:gd name="T38" fmla="*/ 151 w 236"/>
              <a:gd name="T39" fmla="*/ 204 h 356"/>
              <a:gd name="T40" fmla="*/ 170 w 236"/>
              <a:gd name="T41" fmla="*/ 215 h 356"/>
              <a:gd name="T42" fmla="*/ 71 w 236"/>
              <a:gd name="T43" fmla="*/ 204 h 356"/>
              <a:gd name="T44" fmla="*/ 159 w 236"/>
              <a:gd name="T45" fmla="*/ 105 h 356"/>
              <a:gd name="T46" fmla="*/ 222 w 236"/>
              <a:gd name="T47" fmla="*/ 15 h 356"/>
              <a:gd name="T48" fmla="*/ 192 w 236"/>
              <a:gd name="T49" fmla="*/ 31 h 356"/>
              <a:gd name="T50" fmla="*/ 177 w 236"/>
              <a:gd name="T51" fmla="*/ 26 h 356"/>
              <a:gd name="T52" fmla="*/ 60 w 236"/>
              <a:gd name="T53" fmla="*/ 24 h 356"/>
              <a:gd name="T54" fmla="*/ 43 w 236"/>
              <a:gd name="T55" fmla="*/ 31 h 356"/>
              <a:gd name="T56" fmla="*/ 13 w 236"/>
              <a:gd name="T57" fmla="*/ 15 h 356"/>
              <a:gd name="T58" fmla="*/ 77 w 236"/>
              <a:gd name="T59" fmla="*/ 106 h 356"/>
              <a:gd name="T60" fmla="*/ 76 w 236"/>
              <a:gd name="T61" fmla="*/ 63 h 356"/>
              <a:gd name="T62" fmla="*/ 101 w 236"/>
              <a:gd name="T63" fmla="*/ 107 h 356"/>
              <a:gd name="T64" fmla="*/ 86 w 236"/>
              <a:gd name="T65" fmla="*/ 61 h 356"/>
              <a:gd name="T66" fmla="*/ 77 w 236"/>
              <a:gd name="T67" fmla="*/ 11 h 356"/>
              <a:gd name="T68" fmla="*/ 45 w 236"/>
              <a:gd name="T69" fmla="*/ 225 h 356"/>
              <a:gd name="T70" fmla="*/ 190 w 236"/>
              <a:gd name="T71" fmla="*/ 319 h 356"/>
              <a:gd name="T72" fmla="*/ 45 w 236"/>
              <a:gd name="T73" fmla="*/ 225 h 356"/>
              <a:gd name="T74" fmla="*/ 66 w 236"/>
              <a:gd name="T75" fmla="*/ 255 h 356"/>
              <a:gd name="T76" fmla="*/ 77 w 236"/>
              <a:gd name="T77" fmla="*/ 300 h 356"/>
              <a:gd name="T78" fmla="*/ 168 w 236"/>
              <a:gd name="T79" fmla="*/ 290 h 356"/>
              <a:gd name="T80" fmla="*/ 158 w 236"/>
              <a:gd name="T81" fmla="*/ 244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6" h="356">
                <a:moveTo>
                  <a:pt x="38" y="327"/>
                </a:moveTo>
                <a:cubicBezTo>
                  <a:pt x="200" y="327"/>
                  <a:pt x="200" y="327"/>
                  <a:pt x="200" y="327"/>
                </a:cubicBezTo>
                <a:cubicBezTo>
                  <a:pt x="220" y="356"/>
                  <a:pt x="220" y="356"/>
                  <a:pt x="220" y="356"/>
                </a:cubicBezTo>
                <a:cubicBezTo>
                  <a:pt x="16" y="356"/>
                  <a:pt x="16" y="356"/>
                  <a:pt x="16" y="356"/>
                </a:cubicBezTo>
                <a:cubicBezTo>
                  <a:pt x="38" y="327"/>
                  <a:pt x="38" y="327"/>
                  <a:pt x="38" y="327"/>
                </a:cubicBezTo>
                <a:close/>
                <a:moveTo>
                  <a:pt x="71" y="204"/>
                </a:moveTo>
                <a:cubicBezTo>
                  <a:pt x="85" y="204"/>
                  <a:pt x="85" y="204"/>
                  <a:pt x="85" y="204"/>
                </a:cubicBezTo>
                <a:cubicBezTo>
                  <a:pt x="96" y="193"/>
                  <a:pt x="102" y="179"/>
                  <a:pt x="104" y="159"/>
                </a:cubicBezTo>
                <a:cubicBezTo>
                  <a:pt x="101" y="159"/>
                  <a:pt x="101" y="159"/>
                  <a:pt x="101" y="159"/>
                </a:cubicBezTo>
                <a:cubicBezTo>
                  <a:pt x="96" y="159"/>
                  <a:pt x="93" y="155"/>
                  <a:pt x="93" y="150"/>
                </a:cubicBezTo>
                <a:cubicBezTo>
                  <a:pt x="93" y="150"/>
                  <a:pt x="93" y="150"/>
                  <a:pt x="93" y="150"/>
                </a:cubicBezTo>
                <a:cubicBezTo>
                  <a:pt x="93" y="146"/>
                  <a:pt x="96" y="142"/>
                  <a:pt x="101" y="142"/>
                </a:cubicBezTo>
                <a:cubicBezTo>
                  <a:pt x="105" y="142"/>
                  <a:pt x="105" y="142"/>
                  <a:pt x="105" y="142"/>
                </a:cubicBezTo>
                <a:cubicBezTo>
                  <a:pt x="97" y="134"/>
                  <a:pt x="89" y="126"/>
                  <a:pt x="83" y="116"/>
                </a:cubicBezTo>
                <a:cubicBezTo>
                  <a:pt x="80" y="122"/>
                  <a:pt x="80" y="122"/>
                  <a:pt x="80" y="122"/>
                </a:cubicBezTo>
                <a:cubicBezTo>
                  <a:pt x="61" y="111"/>
                  <a:pt x="42" y="99"/>
                  <a:pt x="27" y="82"/>
                </a:cubicBezTo>
                <a:cubicBezTo>
                  <a:pt x="12" y="64"/>
                  <a:pt x="1" y="41"/>
                  <a:pt x="0" y="7"/>
                </a:cubicBezTo>
                <a:cubicBezTo>
                  <a:pt x="0" y="0"/>
                  <a:pt x="0" y="0"/>
                  <a:pt x="0" y="0"/>
                </a:cubicBezTo>
                <a:cubicBezTo>
                  <a:pt x="8" y="1"/>
                  <a:pt x="8" y="1"/>
                  <a:pt x="8" y="1"/>
                </a:cubicBezTo>
                <a:cubicBezTo>
                  <a:pt x="57" y="13"/>
                  <a:pt x="57" y="13"/>
                  <a:pt x="57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1"/>
                  <a:pt x="60" y="8"/>
                  <a:pt x="61" y="5"/>
                </a:cubicBezTo>
                <a:cubicBezTo>
                  <a:pt x="113" y="5"/>
                  <a:pt x="113" y="5"/>
                  <a:pt x="113" y="5"/>
                </a:cubicBezTo>
                <a:cubicBezTo>
                  <a:pt x="124" y="5"/>
                  <a:pt x="124" y="5"/>
                  <a:pt x="124" y="5"/>
                </a:cubicBezTo>
                <a:cubicBezTo>
                  <a:pt x="176" y="5"/>
                  <a:pt x="176" y="5"/>
                  <a:pt x="176" y="5"/>
                </a:cubicBezTo>
                <a:cubicBezTo>
                  <a:pt x="176" y="8"/>
                  <a:pt x="176" y="10"/>
                  <a:pt x="176" y="13"/>
                </a:cubicBezTo>
                <a:cubicBezTo>
                  <a:pt x="179" y="13"/>
                  <a:pt x="179" y="13"/>
                  <a:pt x="179" y="13"/>
                </a:cubicBezTo>
                <a:cubicBezTo>
                  <a:pt x="228" y="1"/>
                  <a:pt x="228" y="1"/>
                  <a:pt x="228" y="1"/>
                </a:cubicBezTo>
                <a:cubicBezTo>
                  <a:pt x="236" y="0"/>
                  <a:pt x="236" y="0"/>
                  <a:pt x="236" y="0"/>
                </a:cubicBezTo>
                <a:cubicBezTo>
                  <a:pt x="235" y="7"/>
                  <a:pt x="235" y="7"/>
                  <a:pt x="235" y="7"/>
                </a:cubicBezTo>
                <a:cubicBezTo>
                  <a:pt x="234" y="41"/>
                  <a:pt x="223" y="64"/>
                  <a:pt x="208" y="82"/>
                </a:cubicBezTo>
                <a:cubicBezTo>
                  <a:pt x="194" y="99"/>
                  <a:pt x="174" y="111"/>
                  <a:pt x="155" y="122"/>
                </a:cubicBezTo>
                <a:cubicBezTo>
                  <a:pt x="152" y="117"/>
                  <a:pt x="152" y="117"/>
                  <a:pt x="152" y="117"/>
                </a:cubicBezTo>
                <a:cubicBezTo>
                  <a:pt x="146" y="126"/>
                  <a:pt x="139" y="135"/>
                  <a:pt x="131" y="142"/>
                </a:cubicBezTo>
                <a:cubicBezTo>
                  <a:pt x="135" y="142"/>
                  <a:pt x="135" y="142"/>
                  <a:pt x="135" y="142"/>
                </a:cubicBezTo>
                <a:cubicBezTo>
                  <a:pt x="139" y="142"/>
                  <a:pt x="143" y="146"/>
                  <a:pt x="143" y="150"/>
                </a:cubicBezTo>
                <a:cubicBezTo>
                  <a:pt x="143" y="150"/>
                  <a:pt x="143" y="150"/>
                  <a:pt x="143" y="150"/>
                </a:cubicBezTo>
                <a:cubicBezTo>
                  <a:pt x="143" y="155"/>
                  <a:pt x="139" y="159"/>
                  <a:pt x="135" y="159"/>
                </a:cubicBezTo>
                <a:cubicBezTo>
                  <a:pt x="133" y="159"/>
                  <a:pt x="133" y="159"/>
                  <a:pt x="133" y="159"/>
                </a:cubicBezTo>
                <a:cubicBezTo>
                  <a:pt x="134" y="179"/>
                  <a:pt x="140" y="193"/>
                  <a:pt x="151" y="204"/>
                </a:cubicBezTo>
                <a:cubicBezTo>
                  <a:pt x="166" y="204"/>
                  <a:pt x="166" y="204"/>
                  <a:pt x="166" y="204"/>
                </a:cubicBezTo>
                <a:cubicBezTo>
                  <a:pt x="170" y="215"/>
                  <a:pt x="170" y="215"/>
                  <a:pt x="170" y="215"/>
                </a:cubicBezTo>
                <a:cubicBezTo>
                  <a:pt x="67" y="215"/>
                  <a:pt x="67" y="215"/>
                  <a:pt x="67" y="215"/>
                </a:cubicBezTo>
                <a:cubicBezTo>
                  <a:pt x="71" y="204"/>
                  <a:pt x="71" y="204"/>
                  <a:pt x="71" y="204"/>
                </a:cubicBezTo>
                <a:close/>
                <a:moveTo>
                  <a:pt x="177" y="26"/>
                </a:moveTo>
                <a:cubicBezTo>
                  <a:pt x="177" y="56"/>
                  <a:pt x="171" y="83"/>
                  <a:pt x="159" y="105"/>
                </a:cubicBezTo>
                <a:cubicBezTo>
                  <a:pt x="174" y="96"/>
                  <a:pt x="188" y="87"/>
                  <a:pt x="199" y="74"/>
                </a:cubicBezTo>
                <a:cubicBezTo>
                  <a:pt x="211" y="60"/>
                  <a:pt x="220" y="41"/>
                  <a:pt x="222" y="15"/>
                </a:cubicBezTo>
                <a:cubicBezTo>
                  <a:pt x="189" y="23"/>
                  <a:pt x="189" y="23"/>
                  <a:pt x="189" y="23"/>
                </a:cubicBezTo>
                <a:cubicBezTo>
                  <a:pt x="192" y="31"/>
                  <a:pt x="192" y="31"/>
                  <a:pt x="192" y="31"/>
                </a:cubicBezTo>
                <a:cubicBezTo>
                  <a:pt x="181" y="36"/>
                  <a:pt x="181" y="36"/>
                  <a:pt x="181" y="36"/>
                </a:cubicBezTo>
                <a:cubicBezTo>
                  <a:pt x="177" y="26"/>
                  <a:pt x="177" y="26"/>
                  <a:pt x="177" y="26"/>
                </a:cubicBezTo>
                <a:close/>
                <a:moveTo>
                  <a:pt x="77" y="106"/>
                </a:moveTo>
                <a:cubicBezTo>
                  <a:pt x="65" y="83"/>
                  <a:pt x="59" y="56"/>
                  <a:pt x="60" y="24"/>
                </a:cubicBezTo>
                <a:cubicBezTo>
                  <a:pt x="54" y="36"/>
                  <a:pt x="54" y="36"/>
                  <a:pt x="54" y="36"/>
                </a:cubicBezTo>
                <a:cubicBezTo>
                  <a:pt x="43" y="31"/>
                  <a:pt x="43" y="31"/>
                  <a:pt x="43" y="31"/>
                </a:cubicBezTo>
                <a:cubicBezTo>
                  <a:pt x="47" y="23"/>
                  <a:pt x="47" y="23"/>
                  <a:pt x="47" y="23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41"/>
                  <a:pt x="24" y="60"/>
                  <a:pt x="36" y="74"/>
                </a:cubicBezTo>
                <a:cubicBezTo>
                  <a:pt x="48" y="87"/>
                  <a:pt x="62" y="97"/>
                  <a:pt x="77" y="106"/>
                </a:cubicBezTo>
                <a:close/>
                <a:moveTo>
                  <a:pt x="72" y="16"/>
                </a:moveTo>
                <a:cubicBezTo>
                  <a:pt x="72" y="32"/>
                  <a:pt x="73" y="48"/>
                  <a:pt x="76" y="63"/>
                </a:cubicBezTo>
                <a:cubicBezTo>
                  <a:pt x="79" y="78"/>
                  <a:pt x="85" y="92"/>
                  <a:pt x="94" y="106"/>
                </a:cubicBezTo>
                <a:cubicBezTo>
                  <a:pt x="95" y="108"/>
                  <a:pt x="98" y="108"/>
                  <a:pt x="101" y="107"/>
                </a:cubicBezTo>
                <a:cubicBezTo>
                  <a:pt x="103" y="105"/>
                  <a:pt x="103" y="102"/>
                  <a:pt x="102" y="100"/>
                </a:cubicBezTo>
                <a:cubicBezTo>
                  <a:pt x="94" y="88"/>
                  <a:pt x="88" y="75"/>
                  <a:pt x="86" y="61"/>
                </a:cubicBezTo>
                <a:cubicBezTo>
                  <a:pt x="83" y="47"/>
                  <a:pt x="82" y="32"/>
                  <a:pt x="82" y="16"/>
                </a:cubicBezTo>
                <a:cubicBezTo>
                  <a:pt x="82" y="14"/>
                  <a:pt x="80" y="11"/>
                  <a:pt x="77" y="11"/>
                </a:cubicBezTo>
                <a:cubicBezTo>
                  <a:pt x="75" y="11"/>
                  <a:pt x="72" y="14"/>
                  <a:pt x="72" y="16"/>
                </a:cubicBezTo>
                <a:close/>
                <a:moveTo>
                  <a:pt x="45" y="225"/>
                </a:moveTo>
                <a:cubicBezTo>
                  <a:pt x="190" y="225"/>
                  <a:pt x="190" y="225"/>
                  <a:pt x="190" y="225"/>
                </a:cubicBezTo>
                <a:cubicBezTo>
                  <a:pt x="190" y="319"/>
                  <a:pt x="190" y="319"/>
                  <a:pt x="190" y="319"/>
                </a:cubicBezTo>
                <a:cubicBezTo>
                  <a:pt x="45" y="319"/>
                  <a:pt x="45" y="319"/>
                  <a:pt x="45" y="319"/>
                </a:cubicBezTo>
                <a:cubicBezTo>
                  <a:pt x="45" y="225"/>
                  <a:pt x="45" y="225"/>
                  <a:pt x="45" y="225"/>
                </a:cubicBezTo>
                <a:close/>
                <a:moveTo>
                  <a:pt x="77" y="244"/>
                </a:moveTo>
                <a:cubicBezTo>
                  <a:pt x="71" y="244"/>
                  <a:pt x="66" y="249"/>
                  <a:pt x="66" y="255"/>
                </a:cubicBezTo>
                <a:cubicBezTo>
                  <a:pt x="66" y="290"/>
                  <a:pt x="66" y="290"/>
                  <a:pt x="66" y="290"/>
                </a:cubicBezTo>
                <a:cubicBezTo>
                  <a:pt x="66" y="296"/>
                  <a:pt x="71" y="300"/>
                  <a:pt x="77" y="300"/>
                </a:cubicBezTo>
                <a:cubicBezTo>
                  <a:pt x="158" y="300"/>
                  <a:pt x="158" y="300"/>
                  <a:pt x="158" y="300"/>
                </a:cubicBezTo>
                <a:cubicBezTo>
                  <a:pt x="164" y="300"/>
                  <a:pt x="168" y="296"/>
                  <a:pt x="168" y="290"/>
                </a:cubicBezTo>
                <a:cubicBezTo>
                  <a:pt x="168" y="255"/>
                  <a:pt x="168" y="255"/>
                  <a:pt x="168" y="255"/>
                </a:cubicBezTo>
                <a:cubicBezTo>
                  <a:pt x="168" y="249"/>
                  <a:pt x="164" y="244"/>
                  <a:pt x="158" y="244"/>
                </a:cubicBezTo>
                <a:lnTo>
                  <a:pt x="77" y="24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5133937" y="1314735"/>
            <a:ext cx="790023" cy="1079274"/>
          </a:xfrm>
          <a:custGeom>
            <a:avLst/>
            <a:gdLst>
              <a:gd name="T0" fmla="*/ 29 w 272"/>
              <a:gd name="T1" fmla="*/ 209 h 371"/>
              <a:gd name="T2" fmla="*/ 28 w 272"/>
              <a:gd name="T3" fmla="*/ 69 h 371"/>
              <a:gd name="T4" fmla="*/ 160 w 272"/>
              <a:gd name="T5" fmla="*/ 8 h 371"/>
              <a:gd name="T6" fmla="*/ 260 w 272"/>
              <a:gd name="T7" fmla="*/ 107 h 371"/>
              <a:gd name="T8" fmla="*/ 224 w 272"/>
              <a:gd name="T9" fmla="*/ 237 h 371"/>
              <a:gd name="T10" fmla="*/ 182 w 272"/>
              <a:gd name="T11" fmla="*/ 299 h 371"/>
              <a:gd name="T12" fmla="*/ 148 w 272"/>
              <a:gd name="T13" fmla="*/ 267 h 371"/>
              <a:gd name="T14" fmla="*/ 129 w 272"/>
              <a:gd name="T15" fmla="*/ 270 h 371"/>
              <a:gd name="T16" fmla="*/ 66 w 272"/>
              <a:gd name="T17" fmla="*/ 243 h 371"/>
              <a:gd name="T18" fmla="*/ 111 w 272"/>
              <a:gd name="T19" fmla="*/ 101 h 371"/>
              <a:gd name="T20" fmla="*/ 130 w 272"/>
              <a:gd name="T21" fmla="*/ 223 h 371"/>
              <a:gd name="T22" fmla="*/ 68 w 272"/>
              <a:gd name="T23" fmla="*/ 213 h 371"/>
              <a:gd name="T24" fmla="*/ 69 w 272"/>
              <a:gd name="T25" fmla="*/ 214 h 371"/>
              <a:gd name="T26" fmla="*/ 70 w 272"/>
              <a:gd name="T27" fmla="*/ 215 h 371"/>
              <a:gd name="T28" fmla="*/ 77 w 272"/>
              <a:gd name="T29" fmla="*/ 220 h 371"/>
              <a:gd name="T30" fmla="*/ 82 w 272"/>
              <a:gd name="T31" fmla="*/ 223 h 371"/>
              <a:gd name="T32" fmla="*/ 88 w 272"/>
              <a:gd name="T33" fmla="*/ 227 h 371"/>
              <a:gd name="T34" fmla="*/ 95 w 272"/>
              <a:gd name="T35" fmla="*/ 230 h 371"/>
              <a:gd name="T36" fmla="*/ 103 w 272"/>
              <a:gd name="T37" fmla="*/ 233 h 371"/>
              <a:gd name="T38" fmla="*/ 110 w 272"/>
              <a:gd name="T39" fmla="*/ 235 h 371"/>
              <a:gd name="T40" fmla="*/ 118 w 272"/>
              <a:gd name="T41" fmla="*/ 237 h 371"/>
              <a:gd name="T42" fmla="*/ 125 w 272"/>
              <a:gd name="T43" fmla="*/ 238 h 371"/>
              <a:gd name="T44" fmla="*/ 134 w 272"/>
              <a:gd name="T45" fmla="*/ 239 h 371"/>
              <a:gd name="T46" fmla="*/ 139 w 272"/>
              <a:gd name="T47" fmla="*/ 239 h 371"/>
              <a:gd name="T48" fmla="*/ 140 w 272"/>
              <a:gd name="T49" fmla="*/ 239 h 371"/>
              <a:gd name="T50" fmla="*/ 140 w 272"/>
              <a:gd name="T51" fmla="*/ 239 h 371"/>
              <a:gd name="T52" fmla="*/ 140 w 272"/>
              <a:gd name="T53" fmla="*/ 239 h 371"/>
              <a:gd name="T54" fmla="*/ 141 w 272"/>
              <a:gd name="T55" fmla="*/ 239 h 371"/>
              <a:gd name="T56" fmla="*/ 141 w 272"/>
              <a:gd name="T57" fmla="*/ 239 h 371"/>
              <a:gd name="T58" fmla="*/ 141 w 272"/>
              <a:gd name="T59" fmla="*/ 239 h 371"/>
              <a:gd name="T60" fmla="*/ 141 w 272"/>
              <a:gd name="T61" fmla="*/ 239 h 371"/>
              <a:gd name="T62" fmla="*/ 142 w 272"/>
              <a:gd name="T63" fmla="*/ 239 h 371"/>
              <a:gd name="T64" fmla="*/ 142 w 272"/>
              <a:gd name="T65" fmla="*/ 239 h 371"/>
              <a:gd name="T66" fmla="*/ 142 w 272"/>
              <a:gd name="T67" fmla="*/ 239 h 371"/>
              <a:gd name="T68" fmla="*/ 142 w 272"/>
              <a:gd name="T69" fmla="*/ 239 h 371"/>
              <a:gd name="T70" fmla="*/ 142 w 272"/>
              <a:gd name="T71" fmla="*/ 239 h 371"/>
              <a:gd name="T72" fmla="*/ 143 w 272"/>
              <a:gd name="T73" fmla="*/ 239 h 371"/>
              <a:gd name="T74" fmla="*/ 143 w 272"/>
              <a:gd name="T75" fmla="*/ 239 h 371"/>
              <a:gd name="T76" fmla="*/ 143 w 272"/>
              <a:gd name="T77" fmla="*/ 239 h 371"/>
              <a:gd name="T78" fmla="*/ 145 w 272"/>
              <a:gd name="T79" fmla="*/ 238 h 371"/>
              <a:gd name="T80" fmla="*/ 145 w 272"/>
              <a:gd name="T81" fmla="*/ 238 h 371"/>
              <a:gd name="T82" fmla="*/ 145 w 272"/>
              <a:gd name="T83" fmla="*/ 238 h 371"/>
              <a:gd name="T84" fmla="*/ 152 w 272"/>
              <a:gd name="T85" fmla="*/ 238 h 371"/>
              <a:gd name="T86" fmla="*/ 157 w 272"/>
              <a:gd name="T87" fmla="*/ 237 h 371"/>
              <a:gd name="T88" fmla="*/ 165 w 272"/>
              <a:gd name="T89" fmla="*/ 235 h 371"/>
              <a:gd name="T90" fmla="*/ 172 w 272"/>
              <a:gd name="T91" fmla="*/ 232 h 371"/>
              <a:gd name="T92" fmla="*/ 179 w 272"/>
              <a:gd name="T93" fmla="*/ 229 h 371"/>
              <a:gd name="T94" fmla="*/ 186 w 272"/>
              <a:gd name="T95" fmla="*/ 226 h 371"/>
              <a:gd name="T96" fmla="*/ 193 w 272"/>
              <a:gd name="T97" fmla="*/ 222 h 371"/>
              <a:gd name="T98" fmla="*/ 199 w 272"/>
              <a:gd name="T99" fmla="*/ 218 h 371"/>
              <a:gd name="T100" fmla="*/ 204 w 272"/>
              <a:gd name="T101" fmla="*/ 213 h 371"/>
              <a:gd name="T102" fmla="*/ 209 w 272"/>
              <a:gd name="T103" fmla="*/ 209 h 371"/>
              <a:gd name="T104" fmla="*/ 210 w 272"/>
              <a:gd name="T105" fmla="*/ 208 h 371"/>
              <a:gd name="T106" fmla="*/ 211 w 272"/>
              <a:gd name="T107" fmla="*/ 206 h 371"/>
              <a:gd name="T108" fmla="*/ 136 w 272"/>
              <a:gd name="T109" fmla="*/ 32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2" h="371">
                <a:moveTo>
                  <a:pt x="66" y="243"/>
                </a:moveTo>
                <a:cubicBezTo>
                  <a:pt x="40" y="351"/>
                  <a:pt x="40" y="351"/>
                  <a:pt x="40" y="351"/>
                </a:cubicBezTo>
                <a:cubicBezTo>
                  <a:pt x="34" y="352"/>
                  <a:pt x="34" y="352"/>
                  <a:pt x="34" y="352"/>
                </a:cubicBezTo>
                <a:cubicBezTo>
                  <a:pt x="61" y="241"/>
                  <a:pt x="61" y="241"/>
                  <a:pt x="61" y="241"/>
                </a:cubicBezTo>
                <a:cubicBezTo>
                  <a:pt x="57" y="240"/>
                  <a:pt x="54" y="239"/>
                  <a:pt x="51" y="237"/>
                </a:cubicBezTo>
                <a:cubicBezTo>
                  <a:pt x="40" y="231"/>
                  <a:pt x="34" y="225"/>
                  <a:pt x="29" y="209"/>
                </a:cubicBezTo>
                <a:cubicBezTo>
                  <a:pt x="26" y="200"/>
                  <a:pt x="24" y="191"/>
                  <a:pt x="20" y="182"/>
                </a:cubicBezTo>
                <a:cubicBezTo>
                  <a:pt x="18" y="176"/>
                  <a:pt x="15" y="170"/>
                  <a:pt x="12" y="165"/>
                </a:cubicBezTo>
                <a:cubicBezTo>
                  <a:pt x="9" y="159"/>
                  <a:pt x="6" y="154"/>
                  <a:pt x="4" y="147"/>
                </a:cubicBezTo>
                <a:cubicBezTo>
                  <a:pt x="1" y="135"/>
                  <a:pt x="0" y="127"/>
                  <a:pt x="8" y="112"/>
                </a:cubicBezTo>
                <a:cubicBezTo>
                  <a:pt x="13" y="104"/>
                  <a:pt x="18" y="95"/>
                  <a:pt x="22" y="86"/>
                </a:cubicBezTo>
                <a:cubicBezTo>
                  <a:pt x="24" y="81"/>
                  <a:pt x="26" y="75"/>
                  <a:pt x="28" y="69"/>
                </a:cubicBezTo>
                <a:cubicBezTo>
                  <a:pt x="30" y="62"/>
                  <a:pt x="32" y="57"/>
                  <a:pt x="35" y="51"/>
                </a:cubicBezTo>
                <a:cubicBezTo>
                  <a:pt x="41" y="40"/>
                  <a:pt x="46" y="33"/>
                  <a:pt x="62" y="29"/>
                </a:cubicBezTo>
                <a:cubicBezTo>
                  <a:pt x="72" y="26"/>
                  <a:pt x="81" y="24"/>
                  <a:pt x="90" y="20"/>
                </a:cubicBezTo>
                <a:cubicBezTo>
                  <a:pt x="96" y="18"/>
                  <a:pt x="102" y="15"/>
                  <a:pt x="107" y="12"/>
                </a:cubicBezTo>
                <a:cubicBezTo>
                  <a:pt x="113" y="9"/>
                  <a:pt x="118" y="6"/>
                  <a:pt x="125" y="4"/>
                </a:cubicBezTo>
                <a:cubicBezTo>
                  <a:pt x="136" y="0"/>
                  <a:pt x="145" y="0"/>
                  <a:pt x="160" y="8"/>
                </a:cubicBezTo>
                <a:cubicBezTo>
                  <a:pt x="168" y="13"/>
                  <a:pt x="176" y="18"/>
                  <a:pt x="185" y="22"/>
                </a:cubicBezTo>
                <a:cubicBezTo>
                  <a:pt x="191" y="24"/>
                  <a:pt x="197" y="26"/>
                  <a:pt x="203" y="28"/>
                </a:cubicBezTo>
                <a:cubicBezTo>
                  <a:pt x="210" y="30"/>
                  <a:pt x="215" y="32"/>
                  <a:pt x="221" y="35"/>
                </a:cubicBezTo>
                <a:cubicBezTo>
                  <a:pt x="232" y="40"/>
                  <a:pt x="239" y="46"/>
                  <a:pt x="243" y="62"/>
                </a:cubicBezTo>
                <a:cubicBezTo>
                  <a:pt x="246" y="72"/>
                  <a:pt x="248" y="81"/>
                  <a:pt x="252" y="90"/>
                </a:cubicBezTo>
                <a:cubicBezTo>
                  <a:pt x="254" y="96"/>
                  <a:pt x="257" y="102"/>
                  <a:pt x="260" y="107"/>
                </a:cubicBezTo>
                <a:cubicBezTo>
                  <a:pt x="263" y="113"/>
                  <a:pt x="266" y="118"/>
                  <a:pt x="268" y="125"/>
                </a:cubicBezTo>
                <a:cubicBezTo>
                  <a:pt x="272" y="136"/>
                  <a:pt x="272" y="145"/>
                  <a:pt x="264" y="159"/>
                </a:cubicBezTo>
                <a:cubicBezTo>
                  <a:pt x="259" y="168"/>
                  <a:pt x="254" y="176"/>
                  <a:pt x="250" y="185"/>
                </a:cubicBezTo>
                <a:cubicBezTo>
                  <a:pt x="248" y="191"/>
                  <a:pt x="246" y="197"/>
                  <a:pt x="244" y="203"/>
                </a:cubicBezTo>
                <a:cubicBezTo>
                  <a:pt x="242" y="209"/>
                  <a:pt x="240" y="215"/>
                  <a:pt x="237" y="221"/>
                </a:cubicBezTo>
                <a:cubicBezTo>
                  <a:pt x="234" y="228"/>
                  <a:pt x="230" y="233"/>
                  <a:pt x="224" y="237"/>
                </a:cubicBezTo>
                <a:cubicBezTo>
                  <a:pt x="246" y="305"/>
                  <a:pt x="246" y="305"/>
                  <a:pt x="246" y="305"/>
                </a:cubicBezTo>
                <a:cubicBezTo>
                  <a:pt x="240" y="304"/>
                  <a:pt x="240" y="304"/>
                  <a:pt x="240" y="304"/>
                </a:cubicBezTo>
                <a:cubicBezTo>
                  <a:pt x="219" y="240"/>
                  <a:pt x="219" y="240"/>
                  <a:pt x="219" y="240"/>
                </a:cubicBezTo>
                <a:cubicBezTo>
                  <a:pt x="218" y="240"/>
                  <a:pt x="216" y="241"/>
                  <a:pt x="215" y="241"/>
                </a:cubicBezTo>
                <a:cubicBezTo>
                  <a:pt x="236" y="304"/>
                  <a:pt x="236" y="304"/>
                  <a:pt x="236" y="304"/>
                </a:cubicBezTo>
                <a:cubicBezTo>
                  <a:pt x="182" y="299"/>
                  <a:pt x="182" y="299"/>
                  <a:pt x="182" y="299"/>
                </a:cubicBezTo>
                <a:cubicBezTo>
                  <a:pt x="174" y="319"/>
                  <a:pt x="174" y="319"/>
                  <a:pt x="174" y="319"/>
                </a:cubicBezTo>
                <a:cubicBezTo>
                  <a:pt x="155" y="264"/>
                  <a:pt x="155" y="264"/>
                  <a:pt x="155" y="264"/>
                </a:cubicBezTo>
                <a:cubicBezTo>
                  <a:pt x="154" y="265"/>
                  <a:pt x="153" y="265"/>
                  <a:pt x="152" y="266"/>
                </a:cubicBezTo>
                <a:cubicBezTo>
                  <a:pt x="171" y="324"/>
                  <a:pt x="171" y="324"/>
                  <a:pt x="171" y="324"/>
                </a:cubicBezTo>
                <a:cubicBezTo>
                  <a:pt x="169" y="331"/>
                  <a:pt x="169" y="331"/>
                  <a:pt x="169" y="331"/>
                </a:cubicBezTo>
                <a:cubicBezTo>
                  <a:pt x="148" y="267"/>
                  <a:pt x="148" y="267"/>
                  <a:pt x="148" y="267"/>
                </a:cubicBezTo>
                <a:cubicBezTo>
                  <a:pt x="147" y="267"/>
                  <a:pt x="147" y="267"/>
                  <a:pt x="147" y="267"/>
                </a:cubicBezTo>
                <a:cubicBezTo>
                  <a:pt x="144" y="269"/>
                  <a:pt x="141" y="269"/>
                  <a:pt x="138" y="270"/>
                </a:cubicBezTo>
                <a:cubicBezTo>
                  <a:pt x="113" y="371"/>
                  <a:pt x="113" y="371"/>
                  <a:pt x="113" y="371"/>
                </a:cubicBezTo>
                <a:cubicBezTo>
                  <a:pt x="110" y="365"/>
                  <a:pt x="110" y="365"/>
                  <a:pt x="110" y="365"/>
                </a:cubicBezTo>
                <a:cubicBezTo>
                  <a:pt x="133" y="270"/>
                  <a:pt x="133" y="270"/>
                  <a:pt x="133" y="270"/>
                </a:cubicBezTo>
                <a:cubicBezTo>
                  <a:pt x="132" y="270"/>
                  <a:pt x="130" y="270"/>
                  <a:pt x="129" y="270"/>
                </a:cubicBezTo>
                <a:cubicBezTo>
                  <a:pt x="107" y="359"/>
                  <a:pt x="107" y="359"/>
                  <a:pt x="107" y="359"/>
                </a:cubicBezTo>
                <a:cubicBezTo>
                  <a:pt x="98" y="341"/>
                  <a:pt x="98" y="341"/>
                  <a:pt x="98" y="341"/>
                </a:cubicBezTo>
                <a:cubicBezTo>
                  <a:pt x="44" y="350"/>
                  <a:pt x="44" y="350"/>
                  <a:pt x="44" y="350"/>
                </a:cubicBezTo>
                <a:cubicBezTo>
                  <a:pt x="70" y="244"/>
                  <a:pt x="70" y="244"/>
                  <a:pt x="70" y="244"/>
                </a:cubicBezTo>
                <a:cubicBezTo>
                  <a:pt x="69" y="244"/>
                  <a:pt x="69" y="244"/>
                  <a:pt x="69" y="244"/>
                </a:cubicBezTo>
                <a:cubicBezTo>
                  <a:pt x="68" y="243"/>
                  <a:pt x="67" y="243"/>
                  <a:pt x="66" y="243"/>
                </a:cubicBezTo>
                <a:close/>
                <a:moveTo>
                  <a:pt x="153" y="200"/>
                </a:moveTo>
                <a:cubicBezTo>
                  <a:pt x="153" y="65"/>
                  <a:pt x="153" y="65"/>
                  <a:pt x="153" y="65"/>
                </a:cubicBezTo>
                <a:cubicBezTo>
                  <a:pt x="127" y="65"/>
                  <a:pt x="127" y="65"/>
                  <a:pt x="127" y="65"/>
                </a:cubicBezTo>
                <a:cubicBezTo>
                  <a:pt x="127" y="68"/>
                  <a:pt x="125" y="72"/>
                  <a:pt x="122" y="75"/>
                </a:cubicBezTo>
                <a:cubicBezTo>
                  <a:pt x="119" y="79"/>
                  <a:pt x="116" y="81"/>
                  <a:pt x="111" y="81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23" y="101"/>
                  <a:pt x="123" y="101"/>
                  <a:pt x="123" y="101"/>
                </a:cubicBezTo>
                <a:cubicBezTo>
                  <a:pt x="123" y="200"/>
                  <a:pt x="123" y="200"/>
                  <a:pt x="123" y="200"/>
                </a:cubicBezTo>
                <a:cubicBezTo>
                  <a:pt x="153" y="200"/>
                  <a:pt x="153" y="200"/>
                  <a:pt x="153" y="200"/>
                </a:cubicBezTo>
                <a:close/>
                <a:moveTo>
                  <a:pt x="149" y="39"/>
                </a:moveTo>
                <a:cubicBezTo>
                  <a:pt x="191" y="48"/>
                  <a:pt x="223" y="85"/>
                  <a:pt x="223" y="130"/>
                </a:cubicBezTo>
                <a:cubicBezTo>
                  <a:pt x="223" y="181"/>
                  <a:pt x="181" y="223"/>
                  <a:pt x="130" y="223"/>
                </a:cubicBezTo>
                <a:cubicBezTo>
                  <a:pt x="90" y="223"/>
                  <a:pt x="56" y="197"/>
                  <a:pt x="43" y="161"/>
                </a:cubicBezTo>
                <a:cubicBezTo>
                  <a:pt x="54" y="202"/>
                  <a:pt x="92" y="232"/>
                  <a:pt x="136" y="232"/>
                </a:cubicBezTo>
                <a:cubicBezTo>
                  <a:pt x="190" y="232"/>
                  <a:pt x="233" y="189"/>
                  <a:pt x="233" y="135"/>
                </a:cubicBezTo>
                <a:cubicBezTo>
                  <a:pt x="233" y="86"/>
                  <a:pt x="197" y="46"/>
                  <a:pt x="149" y="39"/>
                </a:cubicBezTo>
                <a:close/>
                <a:moveTo>
                  <a:pt x="68" y="213"/>
                </a:moveTo>
                <a:cubicBezTo>
                  <a:pt x="68" y="213"/>
                  <a:pt x="68" y="213"/>
                  <a:pt x="68" y="213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68" y="213"/>
                  <a:pt x="69" y="214"/>
                  <a:pt x="69" y="214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1" y="215"/>
                  <a:pt x="71" y="215"/>
                  <a:pt x="71" y="215"/>
                </a:cubicBezTo>
                <a:cubicBezTo>
                  <a:pt x="71" y="216"/>
                  <a:pt x="72" y="216"/>
                  <a:pt x="72" y="216"/>
                </a:cubicBezTo>
                <a:cubicBezTo>
                  <a:pt x="72" y="217"/>
                  <a:pt x="72" y="217"/>
                  <a:pt x="72" y="217"/>
                </a:cubicBezTo>
                <a:cubicBezTo>
                  <a:pt x="72" y="217"/>
                  <a:pt x="72" y="217"/>
                  <a:pt x="72" y="217"/>
                </a:cubicBezTo>
                <a:cubicBezTo>
                  <a:pt x="73" y="218"/>
                  <a:pt x="74" y="218"/>
                  <a:pt x="76" y="219"/>
                </a:cubicBezTo>
                <a:cubicBezTo>
                  <a:pt x="76" y="220"/>
                  <a:pt x="77" y="220"/>
                  <a:pt x="77" y="220"/>
                </a:cubicBezTo>
                <a:cubicBezTo>
                  <a:pt x="77" y="220"/>
                  <a:pt x="77" y="220"/>
                  <a:pt x="77" y="220"/>
                </a:cubicBezTo>
                <a:cubicBezTo>
                  <a:pt x="78" y="221"/>
                  <a:pt x="78" y="221"/>
                  <a:pt x="79" y="221"/>
                </a:cubicBezTo>
                <a:cubicBezTo>
                  <a:pt x="80" y="222"/>
                  <a:pt x="80" y="222"/>
                  <a:pt x="80" y="222"/>
                </a:cubicBezTo>
                <a:cubicBezTo>
                  <a:pt x="80" y="222"/>
                  <a:pt x="80" y="222"/>
                  <a:pt x="80" y="222"/>
                </a:cubicBezTo>
                <a:cubicBezTo>
                  <a:pt x="80" y="222"/>
                  <a:pt x="81" y="223"/>
                  <a:pt x="81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2" y="224"/>
                  <a:pt x="83" y="224"/>
                  <a:pt x="83" y="224"/>
                </a:cubicBezTo>
                <a:cubicBezTo>
                  <a:pt x="84" y="225"/>
                  <a:pt x="84" y="225"/>
                  <a:pt x="84" y="225"/>
                </a:cubicBezTo>
                <a:cubicBezTo>
                  <a:pt x="84" y="225"/>
                  <a:pt x="85" y="225"/>
                  <a:pt x="85" y="225"/>
                </a:cubicBezTo>
                <a:cubicBezTo>
                  <a:pt x="86" y="226"/>
                  <a:pt x="86" y="226"/>
                  <a:pt x="86" y="226"/>
                </a:cubicBezTo>
                <a:cubicBezTo>
                  <a:pt x="87" y="227"/>
                  <a:pt x="87" y="227"/>
                  <a:pt x="87" y="227"/>
                </a:cubicBezTo>
                <a:cubicBezTo>
                  <a:pt x="88" y="227"/>
                  <a:pt x="88" y="227"/>
                  <a:pt x="88" y="227"/>
                </a:cubicBezTo>
                <a:cubicBezTo>
                  <a:pt x="90" y="228"/>
                  <a:pt x="90" y="228"/>
                  <a:pt x="90" y="228"/>
                </a:cubicBezTo>
                <a:cubicBezTo>
                  <a:pt x="91" y="228"/>
                  <a:pt x="91" y="228"/>
                  <a:pt x="91" y="228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2" y="229"/>
                  <a:pt x="93" y="229"/>
                  <a:pt x="93" y="229"/>
                </a:cubicBezTo>
                <a:cubicBezTo>
                  <a:pt x="94" y="230"/>
                  <a:pt x="94" y="230"/>
                  <a:pt x="94" y="230"/>
                </a:cubicBezTo>
                <a:cubicBezTo>
                  <a:pt x="95" y="230"/>
                  <a:pt x="95" y="230"/>
                  <a:pt x="95" y="230"/>
                </a:cubicBezTo>
                <a:cubicBezTo>
                  <a:pt x="96" y="231"/>
                  <a:pt x="96" y="231"/>
                  <a:pt x="96" y="231"/>
                </a:cubicBezTo>
                <a:cubicBezTo>
                  <a:pt x="97" y="231"/>
                  <a:pt x="97" y="231"/>
                  <a:pt x="98" y="231"/>
                </a:cubicBezTo>
                <a:cubicBezTo>
                  <a:pt x="99" y="232"/>
                  <a:pt x="99" y="232"/>
                  <a:pt x="99" y="232"/>
                </a:cubicBezTo>
                <a:cubicBezTo>
                  <a:pt x="99" y="232"/>
                  <a:pt x="100" y="232"/>
                  <a:pt x="100" y="232"/>
                </a:cubicBezTo>
                <a:cubicBezTo>
                  <a:pt x="101" y="233"/>
                  <a:pt x="101" y="233"/>
                  <a:pt x="101" y="233"/>
                </a:cubicBezTo>
                <a:cubicBezTo>
                  <a:pt x="101" y="233"/>
                  <a:pt x="102" y="233"/>
                  <a:pt x="103" y="233"/>
                </a:cubicBezTo>
                <a:cubicBezTo>
                  <a:pt x="103" y="233"/>
                  <a:pt x="103" y="233"/>
                  <a:pt x="103" y="233"/>
                </a:cubicBezTo>
                <a:cubicBezTo>
                  <a:pt x="104" y="234"/>
                  <a:pt x="104" y="234"/>
                  <a:pt x="105" y="234"/>
                </a:cubicBezTo>
                <a:cubicBezTo>
                  <a:pt x="106" y="234"/>
                  <a:pt x="106" y="234"/>
                  <a:pt x="106" y="234"/>
                </a:cubicBezTo>
                <a:cubicBezTo>
                  <a:pt x="106" y="234"/>
                  <a:pt x="107" y="235"/>
                  <a:pt x="108" y="235"/>
                </a:cubicBezTo>
                <a:cubicBezTo>
                  <a:pt x="108" y="235"/>
                  <a:pt x="108" y="235"/>
                  <a:pt x="108" y="235"/>
                </a:cubicBezTo>
                <a:cubicBezTo>
                  <a:pt x="109" y="235"/>
                  <a:pt x="109" y="235"/>
                  <a:pt x="110" y="235"/>
                </a:cubicBezTo>
                <a:cubicBezTo>
                  <a:pt x="110" y="236"/>
                  <a:pt x="110" y="236"/>
                  <a:pt x="110" y="236"/>
                </a:cubicBezTo>
                <a:cubicBezTo>
                  <a:pt x="111" y="236"/>
                  <a:pt x="112" y="236"/>
                  <a:pt x="113" y="236"/>
                </a:cubicBezTo>
                <a:cubicBezTo>
                  <a:pt x="113" y="236"/>
                  <a:pt x="113" y="236"/>
                  <a:pt x="113" y="236"/>
                </a:cubicBezTo>
                <a:cubicBezTo>
                  <a:pt x="114" y="236"/>
                  <a:pt x="114" y="236"/>
                  <a:pt x="115" y="237"/>
                </a:cubicBezTo>
                <a:cubicBezTo>
                  <a:pt x="115" y="237"/>
                  <a:pt x="115" y="237"/>
                  <a:pt x="115" y="237"/>
                </a:cubicBezTo>
                <a:cubicBezTo>
                  <a:pt x="116" y="237"/>
                  <a:pt x="117" y="237"/>
                  <a:pt x="118" y="237"/>
                </a:cubicBezTo>
                <a:cubicBezTo>
                  <a:pt x="118" y="237"/>
                  <a:pt x="118" y="237"/>
                  <a:pt x="118" y="237"/>
                </a:cubicBezTo>
                <a:cubicBezTo>
                  <a:pt x="119" y="237"/>
                  <a:pt x="120" y="237"/>
                  <a:pt x="120" y="238"/>
                </a:cubicBezTo>
                <a:cubicBezTo>
                  <a:pt x="120" y="238"/>
                  <a:pt x="120" y="238"/>
                  <a:pt x="120" y="238"/>
                </a:cubicBezTo>
                <a:cubicBezTo>
                  <a:pt x="121" y="238"/>
                  <a:pt x="122" y="238"/>
                  <a:pt x="123" y="238"/>
                </a:cubicBezTo>
                <a:cubicBezTo>
                  <a:pt x="123" y="238"/>
                  <a:pt x="123" y="238"/>
                  <a:pt x="123" y="238"/>
                </a:cubicBezTo>
                <a:cubicBezTo>
                  <a:pt x="124" y="238"/>
                  <a:pt x="125" y="238"/>
                  <a:pt x="125" y="238"/>
                </a:cubicBezTo>
                <a:cubicBezTo>
                  <a:pt x="126" y="238"/>
                  <a:pt x="126" y="238"/>
                  <a:pt x="126" y="238"/>
                </a:cubicBezTo>
                <a:cubicBezTo>
                  <a:pt x="126" y="238"/>
                  <a:pt x="126" y="238"/>
                  <a:pt x="126" y="238"/>
                </a:cubicBezTo>
                <a:cubicBezTo>
                  <a:pt x="126" y="238"/>
                  <a:pt x="127" y="238"/>
                  <a:pt x="128" y="238"/>
                </a:cubicBezTo>
                <a:cubicBezTo>
                  <a:pt x="128" y="238"/>
                  <a:pt x="128" y="238"/>
                  <a:pt x="128" y="238"/>
                </a:cubicBezTo>
                <a:cubicBezTo>
                  <a:pt x="130" y="239"/>
                  <a:pt x="132" y="239"/>
                  <a:pt x="133" y="239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34" y="239"/>
                  <a:pt x="135" y="239"/>
                  <a:pt x="136" y="239"/>
                </a:cubicBezTo>
                <a:cubicBezTo>
                  <a:pt x="137" y="239"/>
                  <a:pt x="137" y="239"/>
                  <a:pt x="138" y="239"/>
                </a:cubicBezTo>
                <a:cubicBezTo>
                  <a:pt x="138" y="239"/>
                  <a:pt x="138" y="239"/>
                  <a:pt x="138" y="239"/>
                </a:cubicBezTo>
                <a:cubicBezTo>
                  <a:pt x="138" y="239"/>
                  <a:pt x="138" y="239"/>
                  <a:pt x="138" y="239"/>
                </a:cubicBezTo>
                <a:cubicBezTo>
                  <a:pt x="138" y="239"/>
                  <a:pt x="138" y="239"/>
                  <a:pt x="138" y="239"/>
                </a:cubicBezTo>
                <a:cubicBezTo>
                  <a:pt x="139" y="239"/>
                  <a:pt x="139" y="239"/>
                  <a:pt x="139" y="239"/>
                </a:cubicBezTo>
                <a:cubicBezTo>
                  <a:pt x="139" y="239"/>
                  <a:pt x="139" y="239"/>
                  <a:pt x="139" y="239"/>
                </a:cubicBezTo>
                <a:cubicBezTo>
                  <a:pt x="139" y="239"/>
                  <a:pt x="139" y="239"/>
                  <a:pt x="139" y="239"/>
                </a:cubicBezTo>
                <a:cubicBezTo>
                  <a:pt x="139" y="239"/>
                  <a:pt x="139" y="239"/>
                  <a:pt x="139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0" y="239"/>
                  <a:pt x="140" y="239"/>
                  <a:pt x="140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4" y="238"/>
                  <a:pt x="144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5" y="238"/>
                  <a:pt x="145" y="238"/>
                  <a:pt x="145" y="238"/>
                </a:cubicBezTo>
                <a:cubicBezTo>
                  <a:pt x="146" y="238"/>
                  <a:pt x="146" y="238"/>
                  <a:pt x="147" y="238"/>
                </a:cubicBezTo>
                <a:cubicBezTo>
                  <a:pt x="147" y="238"/>
                  <a:pt x="147" y="238"/>
                  <a:pt x="147" y="238"/>
                </a:cubicBezTo>
                <a:cubicBezTo>
                  <a:pt x="147" y="238"/>
                  <a:pt x="147" y="238"/>
                  <a:pt x="147" y="238"/>
                </a:cubicBezTo>
                <a:cubicBezTo>
                  <a:pt x="148" y="238"/>
                  <a:pt x="148" y="238"/>
                  <a:pt x="149" y="238"/>
                </a:cubicBezTo>
                <a:cubicBezTo>
                  <a:pt x="150" y="238"/>
                  <a:pt x="150" y="238"/>
                  <a:pt x="150" y="238"/>
                </a:cubicBezTo>
                <a:cubicBezTo>
                  <a:pt x="150" y="238"/>
                  <a:pt x="151" y="238"/>
                  <a:pt x="152" y="238"/>
                </a:cubicBezTo>
                <a:cubicBezTo>
                  <a:pt x="152" y="238"/>
                  <a:pt x="152" y="238"/>
                  <a:pt x="152" y="238"/>
                </a:cubicBezTo>
                <a:cubicBezTo>
                  <a:pt x="152" y="238"/>
                  <a:pt x="152" y="238"/>
                  <a:pt x="152" y="238"/>
                </a:cubicBezTo>
                <a:cubicBezTo>
                  <a:pt x="153" y="237"/>
                  <a:pt x="154" y="237"/>
                  <a:pt x="154" y="237"/>
                </a:cubicBezTo>
                <a:cubicBezTo>
                  <a:pt x="155" y="237"/>
                  <a:pt x="155" y="237"/>
                  <a:pt x="155" y="237"/>
                </a:cubicBezTo>
                <a:cubicBezTo>
                  <a:pt x="155" y="237"/>
                  <a:pt x="156" y="237"/>
                  <a:pt x="157" y="237"/>
                </a:cubicBezTo>
                <a:cubicBezTo>
                  <a:pt x="157" y="237"/>
                  <a:pt x="157" y="237"/>
                  <a:pt x="157" y="237"/>
                </a:cubicBezTo>
                <a:cubicBezTo>
                  <a:pt x="158" y="236"/>
                  <a:pt x="159" y="236"/>
                  <a:pt x="159" y="236"/>
                </a:cubicBezTo>
                <a:cubicBezTo>
                  <a:pt x="160" y="236"/>
                  <a:pt x="160" y="236"/>
                  <a:pt x="160" y="236"/>
                </a:cubicBezTo>
                <a:cubicBezTo>
                  <a:pt x="160" y="236"/>
                  <a:pt x="161" y="236"/>
                  <a:pt x="162" y="236"/>
                </a:cubicBezTo>
                <a:cubicBezTo>
                  <a:pt x="162" y="235"/>
                  <a:pt x="162" y="235"/>
                  <a:pt x="162" y="235"/>
                </a:cubicBezTo>
                <a:cubicBezTo>
                  <a:pt x="163" y="235"/>
                  <a:pt x="164" y="235"/>
                  <a:pt x="164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5" y="235"/>
                  <a:pt x="166" y="234"/>
                  <a:pt x="167" y="234"/>
                </a:cubicBezTo>
                <a:cubicBezTo>
                  <a:pt x="167" y="234"/>
                  <a:pt x="167" y="234"/>
                  <a:pt x="167" y="234"/>
                </a:cubicBezTo>
                <a:cubicBezTo>
                  <a:pt x="168" y="234"/>
                  <a:pt x="169" y="234"/>
                  <a:pt x="169" y="233"/>
                </a:cubicBezTo>
                <a:cubicBezTo>
                  <a:pt x="170" y="233"/>
                  <a:pt x="170" y="233"/>
                  <a:pt x="170" y="233"/>
                </a:cubicBezTo>
                <a:cubicBezTo>
                  <a:pt x="170" y="233"/>
                  <a:pt x="171" y="233"/>
                  <a:pt x="172" y="233"/>
                </a:cubicBezTo>
                <a:cubicBezTo>
                  <a:pt x="172" y="232"/>
                  <a:pt x="172" y="232"/>
                  <a:pt x="172" y="232"/>
                </a:cubicBezTo>
                <a:cubicBezTo>
                  <a:pt x="173" y="232"/>
                  <a:pt x="173" y="232"/>
                  <a:pt x="174" y="232"/>
                </a:cubicBezTo>
                <a:cubicBezTo>
                  <a:pt x="175" y="231"/>
                  <a:pt x="175" y="231"/>
                  <a:pt x="175" y="231"/>
                </a:cubicBezTo>
                <a:cubicBezTo>
                  <a:pt x="175" y="231"/>
                  <a:pt x="176" y="231"/>
                  <a:pt x="176" y="231"/>
                </a:cubicBezTo>
                <a:cubicBezTo>
                  <a:pt x="177" y="231"/>
                  <a:pt x="177" y="231"/>
                  <a:pt x="177" y="231"/>
                </a:cubicBezTo>
                <a:cubicBezTo>
                  <a:pt x="177" y="230"/>
                  <a:pt x="178" y="230"/>
                  <a:pt x="179" y="230"/>
                </a:cubicBezTo>
                <a:cubicBezTo>
                  <a:pt x="179" y="229"/>
                  <a:pt x="179" y="229"/>
                  <a:pt x="179" y="229"/>
                </a:cubicBezTo>
                <a:cubicBezTo>
                  <a:pt x="180" y="229"/>
                  <a:pt x="180" y="229"/>
                  <a:pt x="181" y="229"/>
                </a:cubicBezTo>
                <a:cubicBezTo>
                  <a:pt x="181" y="228"/>
                  <a:pt x="181" y="228"/>
                  <a:pt x="181" y="228"/>
                </a:cubicBezTo>
                <a:cubicBezTo>
                  <a:pt x="182" y="228"/>
                  <a:pt x="182" y="228"/>
                  <a:pt x="183" y="228"/>
                </a:cubicBezTo>
                <a:cubicBezTo>
                  <a:pt x="184" y="227"/>
                  <a:pt x="184" y="227"/>
                  <a:pt x="184" y="227"/>
                </a:cubicBezTo>
                <a:cubicBezTo>
                  <a:pt x="184" y="227"/>
                  <a:pt x="185" y="227"/>
                  <a:pt x="185" y="226"/>
                </a:cubicBezTo>
                <a:cubicBezTo>
                  <a:pt x="186" y="226"/>
                  <a:pt x="186" y="226"/>
                  <a:pt x="186" y="226"/>
                </a:cubicBezTo>
                <a:cubicBezTo>
                  <a:pt x="186" y="226"/>
                  <a:pt x="187" y="226"/>
                  <a:pt x="187" y="225"/>
                </a:cubicBezTo>
                <a:cubicBezTo>
                  <a:pt x="188" y="225"/>
                  <a:pt x="188" y="225"/>
                  <a:pt x="188" y="225"/>
                </a:cubicBezTo>
                <a:cubicBezTo>
                  <a:pt x="189" y="225"/>
                  <a:pt x="189" y="224"/>
                  <a:pt x="190" y="224"/>
                </a:cubicBezTo>
                <a:cubicBezTo>
                  <a:pt x="190" y="224"/>
                  <a:pt x="190" y="224"/>
                  <a:pt x="190" y="224"/>
                </a:cubicBezTo>
                <a:cubicBezTo>
                  <a:pt x="191" y="223"/>
                  <a:pt x="191" y="223"/>
                  <a:pt x="192" y="223"/>
                </a:cubicBezTo>
                <a:cubicBezTo>
                  <a:pt x="193" y="222"/>
                  <a:pt x="193" y="222"/>
                  <a:pt x="193" y="222"/>
                </a:cubicBezTo>
                <a:cubicBezTo>
                  <a:pt x="194" y="221"/>
                  <a:pt x="194" y="221"/>
                  <a:pt x="194" y="221"/>
                </a:cubicBezTo>
                <a:cubicBezTo>
                  <a:pt x="194" y="221"/>
                  <a:pt x="194" y="221"/>
                  <a:pt x="194" y="221"/>
                </a:cubicBezTo>
                <a:cubicBezTo>
                  <a:pt x="195" y="221"/>
                  <a:pt x="195" y="220"/>
                  <a:pt x="196" y="220"/>
                </a:cubicBezTo>
                <a:cubicBezTo>
                  <a:pt x="197" y="219"/>
                  <a:pt x="197" y="219"/>
                  <a:pt x="197" y="219"/>
                </a:cubicBezTo>
                <a:cubicBezTo>
                  <a:pt x="197" y="219"/>
                  <a:pt x="197" y="219"/>
                  <a:pt x="198" y="218"/>
                </a:cubicBezTo>
                <a:cubicBezTo>
                  <a:pt x="199" y="218"/>
                  <a:pt x="199" y="218"/>
                  <a:pt x="199" y="218"/>
                </a:cubicBezTo>
                <a:cubicBezTo>
                  <a:pt x="199" y="218"/>
                  <a:pt x="199" y="217"/>
                  <a:pt x="200" y="217"/>
                </a:cubicBezTo>
                <a:cubicBezTo>
                  <a:pt x="201" y="216"/>
                  <a:pt x="201" y="216"/>
                  <a:pt x="201" y="216"/>
                </a:cubicBezTo>
                <a:cubicBezTo>
                  <a:pt x="201" y="216"/>
                  <a:pt x="201" y="216"/>
                  <a:pt x="202" y="215"/>
                </a:cubicBezTo>
                <a:cubicBezTo>
                  <a:pt x="202" y="215"/>
                  <a:pt x="202" y="215"/>
                  <a:pt x="202" y="215"/>
                </a:cubicBezTo>
                <a:cubicBezTo>
                  <a:pt x="203" y="214"/>
                  <a:pt x="203" y="214"/>
                  <a:pt x="203" y="214"/>
                </a:cubicBezTo>
                <a:cubicBezTo>
                  <a:pt x="204" y="213"/>
                  <a:pt x="204" y="213"/>
                  <a:pt x="204" y="213"/>
                </a:cubicBezTo>
                <a:cubicBezTo>
                  <a:pt x="205" y="213"/>
                  <a:pt x="205" y="212"/>
                  <a:pt x="206" y="212"/>
                </a:cubicBezTo>
                <a:cubicBezTo>
                  <a:pt x="206" y="212"/>
                  <a:pt x="206" y="212"/>
                  <a:pt x="206" y="212"/>
                </a:cubicBezTo>
                <a:cubicBezTo>
                  <a:pt x="207" y="211"/>
                  <a:pt x="208" y="210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09" y="209"/>
                  <a:pt x="209" y="209"/>
                  <a:pt x="209" y="209"/>
                </a:cubicBezTo>
                <a:cubicBezTo>
                  <a:pt x="210" y="208"/>
                  <a:pt x="210" y="208"/>
                  <a:pt x="210" y="208"/>
                </a:cubicBezTo>
                <a:cubicBezTo>
                  <a:pt x="210" y="208"/>
                  <a:pt x="210" y="208"/>
                  <a:pt x="210" y="208"/>
                </a:cubicBezTo>
                <a:cubicBezTo>
                  <a:pt x="210" y="208"/>
                  <a:pt x="210" y="208"/>
                  <a:pt x="210" y="208"/>
                </a:cubicBezTo>
                <a:cubicBezTo>
                  <a:pt x="210" y="208"/>
                  <a:pt x="210" y="208"/>
                  <a:pt x="210" y="208"/>
                </a:cubicBezTo>
                <a:cubicBezTo>
                  <a:pt x="211" y="207"/>
                  <a:pt x="211" y="207"/>
                  <a:pt x="211" y="207"/>
                </a:cubicBezTo>
                <a:cubicBezTo>
                  <a:pt x="211" y="207"/>
                  <a:pt x="211" y="207"/>
                  <a:pt x="211" y="207"/>
                </a:cubicBezTo>
                <a:cubicBezTo>
                  <a:pt x="211" y="207"/>
                  <a:pt x="211" y="207"/>
                  <a:pt x="211" y="207"/>
                </a:cubicBezTo>
                <a:cubicBezTo>
                  <a:pt x="211" y="207"/>
                  <a:pt x="211" y="207"/>
                  <a:pt x="211" y="207"/>
                </a:cubicBezTo>
                <a:cubicBezTo>
                  <a:pt x="211" y="206"/>
                  <a:pt x="211" y="206"/>
                  <a:pt x="211" y="206"/>
                </a:cubicBezTo>
                <a:cubicBezTo>
                  <a:pt x="211" y="206"/>
                  <a:pt x="211" y="206"/>
                  <a:pt x="211" y="206"/>
                </a:cubicBezTo>
                <a:cubicBezTo>
                  <a:pt x="212" y="206"/>
                  <a:pt x="212" y="205"/>
                  <a:pt x="213" y="205"/>
                </a:cubicBezTo>
                <a:cubicBezTo>
                  <a:pt x="213" y="205"/>
                  <a:pt x="213" y="205"/>
                  <a:pt x="213" y="205"/>
                </a:cubicBezTo>
                <a:cubicBezTo>
                  <a:pt x="213" y="205"/>
                  <a:pt x="213" y="205"/>
                  <a:pt x="213" y="205"/>
                </a:cubicBezTo>
                <a:cubicBezTo>
                  <a:pt x="230" y="186"/>
                  <a:pt x="240" y="162"/>
                  <a:pt x="240" y="135"/>
                </a:cubicBezTo>
                <a:cubicBezTo>
                  <a:pt x="240" y="78"/>
                  <a:pt x="193" y="32"/>
                  <a:pt x="136" y="32"/>
                </a:cubicBezTo>
                <a:cubicBezTo>
                  <a:pt x="79" y="32"/>
                  <a:pt x="33" y="78"/>
                  <a:pt x="33" y="135"/>
                </a:cubicBezTo>
                <a:cubicBezTo>
                  <a:pt x="33" y="166"/>
                  <a:pt x="46" y="194"/>
                  <a:pt x="68" y="21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3"/>
          <p:cNvSpPr>
            <a:spLocks noEditPoints="1"/>
          </p:cNvSpPr>
          <p:nvPr/>
        </p:nvSpPr>
        <p:spPr bwMode="auto">
          <a:xfrm>
            <a:off x="3043082" y="1347614"/>
            <a:ext cx="1028533" cy="903017"/>
          </a:xfrm>
          <a:custGeom>
            <a:avLst/>
            <a:gdLst>
              <a:gd name="T0" fmla="*/ 0 w 388"/>
              <a:gd name="T1" fmla="*/ 222 h 340"/>
              <a:gd name="T2" fmla="*/ 38 w 388"/>
              <a:gd name="T3" fmla="*/ 222 h 340"/>
              <a:gd name="T4" fmla="*/ 38 w 388"/>
              <a:gd name="T5" fmla="*/ 269 h 340"/>
              <a:gd name="T6" fmla="*/ 38 w 388"/>
              <a:gd name="T7" fmla="*/ 279 h 340"/>
              <a:gd name="T8" fmla="*/ 47 w 388"/>
              <a:gd name="T9" fmla="*/ 277 h 340"/>
              <a:gd name="T10" fmla="*/ 75 w 388"/>
              <a:gd name="T11" fmla="*/ 274 h 340"/>
              <a:gd name="T12" fmla="*/ 75 w 388"/>
              <a:gd name="T13" fmla="*/ 293 h 340"/>
              <a:gd name="T14" fmla="*/ 0 w 388"/>
              <a:gd name="T15" fmla="*/ 293 h 340"/>
              <a:gd name="T16" fmla="*/ 22 w 388"/>
              <a:gd name="T17" fmla="*/ 273 h 340"/>
              <a:gd name="T18" fmla="*/ 0 w 388"/>
              <a:gd name="T19" fmla="*/ 222 h 340"/>
              <a:gd name="T20" fmla="*/ 71 w 388"/>
              <a:gd name="T21" fmla="*/ 131 h 340"/>
              <a:gd name="T22" fmla="*/ 143 w 388"/>
              <a:gd name="T23" fmla="*/ 123 h 340"/>
              <a:gd name="T24" fmla="*/ 146 w 388"/>
              <a:gd name="T25" fmla="*/ 121 h 340"/>
              <a:gd name="T26" fmla="*/ 150 w 388"/>
              <a:gd name="T27" fmla="*/ 116 h 340"/>
              <a:gd name="T28" fmla="*/ 150 w 388"/>
              <a:gd name="T29" fmla="*/ 116 h 340"/>
              <a:gd name="T30" fmla="*/ 183 w 388"/>
              <a:gd name="T31" fmla="*/ 46 h 340"/>
              <a:gd name="T32" fmla="*/ 193 w 388"/>
              <a:gd name="T33" fmla="*/ 51 h 340"/>
              <a:gd name="T34" fmla="*/ 160 w 388"/>
              <a:gd name="T35" fmla="*/ 120 h 340"/>
              <a:gd name="T36" fmla="*/ 160 w 388"/>
              <a:gd name="T37" fmla="*/ 120 h 340"/>
              <a:gd name="T38" fmla="*/ 153 w 388"/>
              <a:gd name="T39" fmla="*/ 130 h 340"/>
              <a:gd name="T40" fmla="*/ 147 w 388"/>
              <a:gd name="T41" fmla="*/ 134 h 340"/>
              <a:gd name="T42" fmla="*/ 146 w 388"/>
              <a:gd name="T43" fmla="*/ 134 h 340"/>
              <a:gd name="T44" fmla="*/ 145 w 388"/>
              <a:gd name="T45" fmla="*/ 134 h 340"/>
              <a:gd name="T46" fmla="*/ 72 w 388"/>
              <a:gd name="T47" fmla="*/ 143 h 340"/>
              <a:gd name="T48" fmla="*/ 71 w 388"/>
              <a:gd name="T49" fmla="*/ 131 h 340"/>
              <a:gd name="T50" fmla="*/ 388 w 388"/>
              <a:gd name="T51" fmla="*/ 222 h 340"/>
              <a:gd name="T52" fmla="*/ 351 w 388"/>
              <a:gd name="T53" fmla="*/ 222 h 340"/>
              <a:gd name="T54" fmla="*/ 351 w 388"/>
              <a:gd name="T55" fmla="*/ 269 h 340"/>
              <a:gd name="T56" fmla="*/ 351 w 388"/>
              <a:gd name="T57" fmla="*/ 279 h 340"/>
              <a:gd name="T58" fmla="*/ 341 w 388"/>
              <a:gd name="T59" fmla="*/ 277 h 340"/>
              <a:gd name="T60" fmla="*/ 313 w 388"/>
              <a:gd name="T61" fmla="*/ 274 h 340"/>
              <a:gd name="T62" fmla="*/ 313 w 388"/>
              <a:gd name="T63" fmla="*/ 293 h 340"/>
              <a:gd name="T64" fmla="*/ 388 w 388"/>
              <a:gd name="T65" fmla="*/ 293 h 340"/>
              <a:gd name="T66" fmla="*/ 367 w 388"/>
              <a:gd name="T67" fmla="*/ 273 h 340"/>
              <a:gd name="T68" fmla="*/ 388 w 388"/>
              <a:gd name="T69" fmla="*/ 222 h 340"/>
              <a:gd name="T70" fmla="*/ 46 w 388"/>
              <a:gd name="T71" fmla="*/ 200 h 340"/>
              <a:gd name="T72" fmla="*/ 46 w 388"/>
              <a:gd name="T73" fmla="*/ 269 h 340"/>
              <a:gd name="T74" fmla="*/ 343 w 388"/>
              <a:gd name="T75" fmla="*/ 269 h 340"/>
              <a:gd name="T76" fmla="*/ 343 w 388"/>
              <a:gd name="T77" fmla="*/ 200 h 340"/>
              <a:gd name="T78" fmla="*/ 46 w 388"/>
              <a:gd name="T79" fmla="*/ 200 h 340"/>
              <a:gd name="T80" fmla="*/ 195 w 388"/>
              <a:gd name="T81" fmla="*/ 0 h 340"/>
              <a:gd name="T82" fmla="*/ 139 w 388"/>
              <a:gd name="T83" fmla="*/ 111 h 340"/>
              <a:gd name="T84" fmla="*/ 16 w 388"/>
              <a:gd name="T85" fmla="*/ 130 h 340"/>
              <a:gd name="T86" fmla="*/ 75 w 388"/>
              <a:gd name="T87" fmla="*/ 188 h 340"/>
              <a:gd name="T88" fmla="*/ 315 w 388"/>
              <a:gd name="T89" fmla="*/ 187 h 340"/>
              <a:gd name="T90" fmla="*/ 374 w 388"/>
              <a:gd name="T91" fmla="*/ 130 h 340"/>
              <a:gd name="T92" fmla="*/ 250 w 388"/>
              <a:gd name="T93" fmla="*/ 111 h 340"/>
              <a:gd name="T94" fmla="*/ 195 w 388"/>
              <a:gd name="T95" fmla="*/ 0 h 340"/>
              <a:gd name="T96" fmla="*/ 294 w 388"/>
              <a:gd name="T97" fmla="*/ 273 h 340"/>
              <a:gd name="T98" fmla="*/ 305 w 388"/>
              <a:gd name="T99" fmla="*/ 340 h 340"/>
              <a:gd name="T100" fmla="*/ 195 w 388"/>
              <a:gd name="T101" fmla="*/ 282 h 340"/>
              <a:gd name="T102" fmla="*/ 84 w 388"/>
              <a:gd name="T103" fmla="*/ 340 h 340"/>
              <a:gd name="T104" fmla="*/ 95 w 388"/>
              <a:gd name="T105" fmla="*/ 273 h 340"/>
              <a:gd name="T106" fmla="*/ 294 w 388"/>
              <a:gd name="T107" fmla="*/ 27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88" h="340">
                <a:moveTo>
                  <a:pt x="0" y="222"/>
                </a:moveTo>
                <a:cubicBezTo>
                  <a:pt x="38" y="222"/>
                  <a:pt x="38" y="222"/>
                  <a:pt x="38" y="222"/>
                </a:cubicBezTo>
                <a:cubicBezTo>
                  <a:pt x="38" y="269"/>
                  <a:pt x="38" y="269"/>
                  <a:pt x="38" y="269"/>
                </a:cubicBezTo>
                <a:cubicBezTo>
                  <a:pt x="38" y="279"/>
                  <a:pt x="38" y="279"/>
                  <a:pt x="38" y="279"/>
                </a:cubicBezTo>
                <a:cubicBezTo>
                  <a:pt x="47" y="277"/>
                  <a:pt x="47" y="277"/>
                  <a:pt x="47" y="277"/>
                </a:cubicBezTo>
                <a:cubicBezTo>
                  <a:pt x="57" y="276"/>
                  <a:pt x="66" y="275"/>
                  <a:pt x="75" y="274"/>
                </a:cubicBezTo>
                <a:cubicBezTo>
                  <a:pt x="75" y="293"/>
                  <a:pt x="75" y="293"/>
                  <a:pt x="75" y="293"/>
                </a:cubicBezTo>
                <a:cubicBezTo>
                  <a:pt x="0" y="293"/>
                  <a:pt x="0" y="293"/>
                  <a:pt x="0" y="293"/>
                </a:cubicBezTo>
                <a:cubicBezTo>
                  <a:pt x="22" y="273"/>
                  <a:pt x="22" y="273"/>
                  <a:pt x="22" y="273"/>
                </a:cubicBezTo>
                <a:cubicBezTo>
                  <a:pt x="0" y="222"/>
                  <a:pt x="0" y="222"/>
                  <a:pt x="0" y="222"/>
                </a:cubicBezTo>
                <a:close/>
                <a:moveTo>
                  <a:pt x="71" y="131"/>
                </a:moveTo>
                <a:cubicBezTo>
                  <a:pt x="143" y="123"/>
                  <a:pt x="143" y="123"/>
                  <a:pt x="143" y="123"/>
                </a:cubicBezTo>
                <a:cubicBezTo>
                  <a:pt x="144" y="122"/>
                  <a:pt x="145" y="122"/>
                  <a:pt x="146" y="121"/>
                </a:cubicBezTo>
                <a:cubicBezTo>
                  <a:pt x="147" y="120"/>
                  <a:pt x="148" y="118"/>
                  <a:pt x="150" y="116"/>
                </a:cubicBezTo>
                <a:cubicBezTo>
                  <a:pt x="150" y="116"/>
                  <a:pt x="150" y="116"/>
                  <a:pt x="150" y="116"/>
                </a:cubicBezTo>
                <a:cubicBezTo>
                  <a:pt x="183" y="46"/>
                  <a:pt x="183" y="46"/>
                  <a:pt x="183" y="46"/>
                </a:cubicBezTo>
                <a:cubicBezTo>
                  <a:pt x="193" y="51"/>
                  <a:pt x="193" y="51"/>
                  <a:pt x="193" y="51"/>
                </a:cubicBezTo>
                <a:cubicBezTo>
                  <a:pt x="160" y="120"/>
                  <a:pt x="160" y="120"/>
                  <a:pt x="160" y="120"/>
                </a:cubicBezTo>
                <a:cubicBezTo>
                  <a:pt x="160" y="120"/>
                  <a:pt x="160" y="120"/>
                  <a:pt x="160" y="120"/>
                </a:cubicBezTo>
                <a:cubicBezTo>
                  <a:pt x="158" y="125"/>
                  <a:pt x="156" y="128"/>
                  <a:pt x="153" y="130"/>
                </a:cubicBezTo>
                <a:cubicBezTo>
                  <a:pt x="151" y="132"/>
                  <a:pt x="149" y="133"/>
                  <a:pt x="147" y="134"/>
                </a:cubicBezTo>
                <a:cubicBezTo>
                  <a:pt x="146" y="134"/>
                  <a:pt x="146" y="134"/>
                  <a:pt x="146" y="134"/>
                </a:cubicBezTo>
                <a:cubicBezTo>
                  <a:pt x="145" y="134"/>
                  <a:pt x="145" y="134"/>
                  <a:pt x="145" y="134"/>
                </a:cubicBezTo>
                <a:cubicBezTo>
                  <a:pt x="72" y="143"/>
                  <a:pt x="72" y="143"/>
                  <a:pt x="72" y="143"/>
                </a:cubicBezTo>
                <a:cubicBezTo>
                  <a:pt x="71" y="131"/>
                  <a:pt x="71" y="131"/>
                  <a:pt x="71" y="131"/>
                </a:cubicBezTo>
                <a:close/>
                <a:moveTo>
                  <a:pt x="388" y="222"/>
                </a:moveTo>
                <a:cubicBezTo>
                  <a:pt x="351" y="222"/>
                  <a:pt x="351" y="222"/>
                  <a:pt x="351" y="222"/>
                </a:cubicBezTo>
                <a:cubicBezTo>
                  <a:pt x="351" y="269"/>
                  <a:pt x="351" y="269"/>
                  <a:pt x="351" y="269"/>
                </a:cubicBezTo>
                <a:cubicBezTo>
                  <a:pt x="351" y="279"/>
                  <a:pt x="351" y="279"/>
                  <a:pt x="351" y="279"/>
                </a:cubicBezTo>
                <a:cubicBezTo>
                  <a:pt x="341" y="277"/>
                  <a:pt x="341" y="277"/>
                  <a:pt x="341" y="277"/>
                </a:cubicBezTo>
                <a:cubicBezTo>
                  <a:pt x="332" y="276"/>
                  <a:pt x="322" y="275"/>
                  <a:pt x="313" y="274"/>
                </a:cubicBezTo>
                <a:cubicBezTo>
                  <a:pt x="313" y="293"/>
                  <a:pt x="313" y="293"/>
                  <a:pt x="313" y="293"/>
                </a:cubicBezTo>
                <a:cubicBezTo>
                  <a:pt x="388" y="293"/>
                  <a:pt x="388" y="293"/>
                  <a:pt x="388" y="293"/>
                </a:cubicBezTo>
                <a:cubicBezTo>
                  <a:pt x="367" y="273"/>
                  <a:pt x="367" y="273"/>
                  <a:pt x="367" y="273"/>
                </a:cubicBezTo>
                <a:cubicBezTo>
                  <a:pt x="388" y="222"/>
                  <a:pt x="388" y="222"/>
                  <a:pt x="388" y="222"/>
                </a:cubicBezTo>
                <a:close/>
                <a:moveTo>
                  <a:pt x="46" y="200"/>
                </a:moveTo>
                <a:cubicBezTo>
                  <a:pt x="46" y="223"/>
                  <a:pt x="46" y="246"/>
                  <a:pt x="46" y="269"/>
                </a:cubicBezTo>
                <a:cubicBezTo>
                  <a:pt x="142" y="258"/>
                  <a:pt x="241" y="258"/>
                  <a:pt x="343" y="269"/>
                </a:cubicBezTo>
                <a:cubicBezTo>
                  <a:pt x="343" y="246"/>
                  <a:pt x="343" y="223"/>
                  <a:pt x="343" y="200"/>
                </a:cubicBezTo>
                <a:cubicBezTo>
                  <a:pt x="244" y="186"/>
                  <a:pt x="146" y="186"/>
                  <a:pt x="46" y="200"/>
                </a:cubicBezTo>
                <a:close/>
                <a:moveTo>
                  <a:pt x="195" y="0"/>
                </a:moveTo>
                <a:cubicBezTo>
                  <a:pt x="139" y="111"/>
                  <a:pt x="139" y="111"/>
                  <a:pt x="139" y="111"/>
                </a:cubicBezTo>
                <a:cubicBezTo>
                  <a:pt x="16" y="130"/>
                  <a:pt x="16" y="130"/>
                  <a:pt x="16" y="130"/>
                </a:cubicBezTo>
                <a:cubicBezTo>
                  <a:pt x="75" y="188"/>
                  <a:pt x="75" y="188"/>
                  <a:pt x="75" y="188"/>
                </a:cubicBezTo>
                <a:cubicBezTo>
                  <a:pt x="155" y="179"/>
                  <a:pt x="235" y="179"/>
                  <a:pt x="315" y="187"/>
                </a:cubicBezTo>
                <a:cubicBezTo>
                  <a:pt x="374" y="130"/>
                  <a:pt x="374" y="130"/>
                  <a:pt x="374" y="130"/>
                </a:cubicBezTo>
                <a:cubicBezTo>
                  <a:pt x="250" y="111"/>
                  <a:pt x="250" y="111"/>
                  <a:pt x="250" y="111"/>
                </a:cubicBezTo>
                <a:cubicBezTo>
                  <a:pt x="195" y="0"/>
                  <a:pt x="195" y="0"/>
                  <a:pt x="195" y="0"/>
                </a:cubicBezTo>
                <a:close/>
                <a:moveTo>
                  <a:pt x="294" y="273"/>
                </a:moveTo>
                <a:cubicBezTo>
                  <a:pt x="305" y="340"/>
                  <a:pt x="305" y="340"/>
                  <a:pt x="305" y="340"/>
                </a:cubicBezTo>
                <a:cubicBezTo>
                  <a:pt x="195" y="282"/>
                  <a:pt x="195" y="282"/>
                  <a:pt x="195" y="282"/>
                </a:cubicBezTo>
                <a:cubicBezTo>
                  <a:pt x="84" y="340"/>
                  <a:pt x="84" y="340"/>
                  <a:pt x="84" y="340"/>
                </a:cubicBezTo>
                <a:cubicBezTo>
                  <a:pt x="95" y="273"/>
                  <a:pt x="95" y="273"/>
                  <a:pt x="95" y="273"/>
                </a:cubicBezTo>
                <a:cubicBezTo>
                  <a:pt x="162" y="268"/>
                  <a:pt x="228" y="268"/>
                  <a:pt x="294" y="27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3801104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000"/>
                            </p:stCondLst>
                            <p:childTnLst>
                              <p:par>
                                <p:cTn id="1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38" grpId="0" animBg="1"/>
      <p:bldP spid="65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7" grpId="0" animBg="1"/>
      <p:bldP spid="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652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71688" y="1582949"/>
            <a:ext cx="323197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2"/>
                </a:solidFill>
                <a:latin typeface="TeXGyreAdventor" panose="00000500000000000000" pitchFamily="50" charset="0"/>
              </a:rPr>
              <a:t>工作完成情况</a:t>
            </a:r>
            <a:r>
              <a:rPr lang="en-US" altLang="zh-CN" sz="36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^</a:t>
            </a:r>
            <a:endParaRPr lang="en-US" altLang="zh-CN" sz="3600" b="1" baseline="30000" dirty="0">
              <a:solidFill>
                <a:schemeClr val="bg2"/>
              </a:solidFill>
              <a:latin typeface="TeXGyreAdventor" panose="00000500000000000000" pitchFamily="50" charset="0"/>
            </a:endParaRPr>
          </a:p>
        </p:txBody>
      </p:sp>
      <p:sp>
        <p:nvSpPr>
          <p:cNvPr id="41" name="TextBox 57"/>
          <p:cNvSpPr txBox="1"/>
          <p:nvPr/>
        </p:nvSpPr>
        <p:spPr>
          <a:xfrm>
            <a:off x="3865089" y="2115309"/>
            <a:ext cx="4342214" cy="56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CLICK ADD TITLE TEXT. </a:t>
            </a:r>
            <a:r>
              <a:rPr lang="en-US" altLang="zh-CN" sz="2800" b="1" baseline="300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^</a:t>
            </a:r>
            <a:endParaRPr lang="en-US" altLang="zh-CN" sz="2800" b="1" baseline="30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763688" y="1662549"/>
            <a:ext cx="1609756" cy="1609756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19701" y="3590895"/>
            <a:ext cx="361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 smtClean="0">
                <a:latin typeface="+mj-lt"/>
              </a:rPr>
              <a:t>注：此页“折断”换页需要</a:t>
            </a:r>
            <a:r>
              <a:rPr lang="en-US" altLang="zh-CN" sz="1000" dirty="0" smtClean="0">
                <a:latin typeface="+mj-lt"/>
              </a:rPr>
              <a:t>PowerPoint 2013</a:t>
            </a:r>
            <a:r>
              <a:rPr lang="zh-CN" altLang="en-US" sz="1000" dirty="0" smtClean="0">
                <a:latin typeface="+mj-lt"/>
              </a:rPr>
              <a:t>版本才能实现！</a:t>
            </a:r>
            <a:endParaRPr lang="en-US" altLang="zh-CN" sz="1000" dirty="0" smtClean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65089" y="1275606"/>
            <a:ext cx="1415772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第二部分</a:t>
            </a:r>
            <a:endParaRPr lang="en-US" altLang="zh-CN" sz="2400" b="1" baseline="30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-828600" y="2674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39"/>
          <p:cNvSpPr txBox="1"/>
          <p:nvPr/>
        </p:nvSpPr>
        <p:spPr>
          <a:xfrm>
            <a:off x="179512" y="123478"/>
            <a:ext cx="13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bg2"/>
                </a:solidFill>
                <a:latin typeface="+mj-lt"/>
              </a:rPr>
              <a:t>YOUR LOGO</a:t>
            </a:r>
            <a:endParaRPr lang="en-US" altLang="zh-CN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12465" y="2748130"/>
            <a:ext cx="306381" cy="306381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045999" y="3013950"/>
            <a:ext cx="81626" cy="8162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114110" y="3204886"/>
            <a:ext cx="81626" cy="8162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840506" y="3074405"/>
            <a:ext cx="165685" cy="165685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743238" y="2499742"/>
            <a:ext cx="159504" cy="159504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49065" y="1203598"/>
            <a:ext cx="0" cy="2749982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五边形 28"/>
          <p:cNvSpPr/>
          <p:nvPr/>
        </p:nvSpPr>
        <p:spPr>
          <a:xfrm>
            <a:off x="4124817" y="2902329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</a:rPr>
              <a:t>工作</a:t>
            </a:r>
            <a:r>
              <a:rPr lang="zh-CN" altLang="en-US" sz="1200" dirty="0" smtClean="0">
                <a:solidFill>
                  <a:schemeClr val="accent1"/>
                </a:solidFill>
              </a:rPr>
              <a:t>任务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3989404" y="2879641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A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1" name="五边形 30"/>
          <p:cNvSpPr/>
          <p:nvPr/>
        </p:nvSpPr>
        <p:spPr>
          <a:xfrm>
            <a:off x="4137841" y="3258928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</a:rPr>
              <a:t>经验教训</a:t>
            </a:r>
          </a:p>
        </p:txBody>
      </p:sp>
      <p:sp>
        <p:nvSpPr>
          <p:cNvPr id="32" name="五边形 31"/>
          <p:cNvSpPr/>
          <p:nvPr/>
        </p:nvSpPr>
        <p:spPr>
          <a:xfrm>
            <a:off x="4002428" y="3236240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C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5" name="五边形 34"/>
          <p:cNvSpPr/>
          <p:nvPr/>
        </p:nvSpPr>
        <p:spPr>
          <a:xfrm>
            <a:off x="5630432" y="2881460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</a:rPr>
              <a:t>完成情况</a:t>
            </a:r>
          </a:p>
        </p:txBody>
      </p:sp>
      <p:sp>
        <p:nvSpPr>
          <p:cNvPr id="36" name="五边形 35"/>
          <p:cNvSpPr/>
          <p:nvPr/>
        </p:nvSpPr>
        <p:spPr>
          <a:xfrm>
            <a:off x="5495019" y="2858772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B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8" name="五边形 37"/>
          <p:cNvSpPr/>
          <p:nvPr/>
        </p:nvSpPr>
        <p:spPr>
          <a:xfrm>
            <a:off x="5630432" y="3248225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</a:rPr>
              <a:t>工作体会</a:t>
            </a:r>
          </a:p>
        </p:txBody>
      </p:sp>
      <p:sp>
        <p:nvSpPr>
          <p:cNvPr id="39" name="五边形 38"/>
          <p:cNvSpPr/>
          <p:nvPr/>
        </p:nvSpPr>
        <p:spPr>
          <a:xfrm>
            <a:off x="5495019" y="3225537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D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80130" y="3440232"/>
            <a:ext cx="103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</a:rPr>
              <a:t>PART </a:t>
            </a:r>
            <a:r>
              <a:rPr lang="en-US" altLang="zh-CN" dirty="0" smtClean="0">
                <a:latin typeface="+mj-lt"/>
              </a:rPr>
              <a:t>01</a:t>
            </a:r>
            <a:endParaRPr lang="en-US" altLang="zh-CN" dirty="0">
              <a:latin typeface="+mj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119251" y="2144788"/>
            <a:ext cx="898628" cy="667843"/>
            <a:chOff x="7397485" y="3586794"/>
            <a:chExt cx="1720118" cy="1278360"/>
          </a:xfrm>
          <a:solidFill>
            <a:schemeClr val="bg2"/>
          </a:solidFill>
        </p:grpSpPr>
        <p:sp>
          <p:nvSpPr>
            <p:cNvPr id="33" name="Freeform 38"/>
            <p:cNvSpPr>
              <a:spLocks noEditPoints="1"/>
            </p:cNvSpPr>
            <p:nvPr/>
          </p:nvSpPr>
          <p:spPr bwMode="auto">
            <a:xfrm>
              <a:off x="7397485" y="3586794"/>
              <a:ext cx="1720118" cy="1278360"/>
            </a:xfrm>
            <a:custGeom>
              <a:avLst/>
              <a:gdLst>
                <a:gd name="T0" fmla="*/ 83 w 489"/>
                <a:gd name="T1" fmla="*/ 363 h 363"/>
                <a:gd name="T2" fmla="*/ 0 w 489"/>
                <a:gd name="T3" fmla="*/ 280 h 363"/>
                <a:gd name="T4" fmla="*/ 0 w 489"/>
                <a:gd name="T5" fmla="*/ 280 h 363"/>
                <a:gd name="T6" fmla="*/ 0 w 489"/>
                <a:gd name="T7" fmla="*/ 83 h 363"/>
                <a:gd name="T8" fmla="*/ 83 w 489"/>
                <a:gd name="T9" fmla="*/ 0 h 363"/>
                <a:gd name="T10" fmla="*/ 83 w 489"/>
                <a:gd name="T11" fmla="*/ 0 h 363"/>
                <a:gd name="T12" fmla="*/ 406 w 489"/>
                <a:gd name="T13" fmla="*/ 0 h 363"/>
                <a:gd name="T14" fmla="*/ 489 w 489"/>
                <a:gd name="T15" fmla="*/ 83 h 363"/>
                <a:gd name="T16" fmla="*/ 489 w 489"/>
                <a:gd name="T17" fmla="*/ 83 h 363"/>
                <a:gd name="T18" fmla="*/ 489 w 489"/>
                <a:gd name="T19" fmla="*/ 280 h 363"/>
                <a:gd name="T20" fmla="*/ 406 w 489"/>
                <a:gd name="T21" fmla="*/ 363 h 363"/>
                <a:gd name="T22" fmla="*/ 406 w 489"/>
                <a:gd name="T23" fmla="*/ 363 h 363"/>
                <a:gd name="T24" fmla="*/ 83 w 489"/>
                <a:gd name="T25" fmla="*/ 363 h 363"/>
                <a:gd name="T26" fmla="*/ 43 w 489"/>
                <a:gd name="T27" fmla="*/ 83 h 363"/>
                <a:gd name="T28" fmla="*/ 43 w 489"/>
                <a:gd name="T29" fmla="*/ 280 h 363"/>
                <a:gd name="T30" fmla="*/ 83 w 489"/>
                <a:gd name="T31" fmla="*/ 320 h 363"/>
                <a:gd name="T32" fmla="*/ 83 w 489"/>
                <a:gd name="T33" fmla="*/ 320 h 363"/>
                <a:gd name="T34" fmla="*/ 406 w 489"/>
                <a:gd name="T35" fmla="*/ 320 h 363"/>
                <a:gd name="T36" fmla="*/ 446 w 489"/>
                <a:gd name="T37" fmla="*/ 280 h 363"/>
                <a:gd name="T38" fmla="*/ 446 w 489"/>
                <a:gd name="T39" fmla="*/ 280 h 363"/>
                <a:gd name="T40" fmla="*/ 446 w 489"/>
                <a:gd name="T41" fmla="*/ 83 h 363"/>
                <a:gd name="T42" fmla="*/ 406 w 489"/>
                <a:gd name="T43" fmla="*/ 43 h 363"/>
                <a:gd name="T44" fmla="*/ 406 w 489"/>
                <a:gd name="T45" fmla="*/ 43 h 363"/>
                <a:gd name="T46" fmla="*/ 83 w 489"/>
                <a:gd name="T47" fmla="*/ 43 h 363"/>
                <a:gd name="T48" fmla="*/ 43 w 489"/>
                <a:gd name="T49" fmla="*/ 8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" h="363">
                  <a:moveTo>
                    <a:pt x="83" y="363"/>
                  </a:moveTo>
                  <a:cubicBezTo>
                    <a:pt x="37" y="363"/>
                    <a:pt x="0" y="326"/>
                    <a:pt x="0" y="28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8"/>
                    <a:pt x="37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451" y="0"/>
                    <a:pt x="489" y="38"/>
                    <a:pt x="489" y="83"/>
                  </a:cubicBezTo>
                  <a:cubicBezTo>
                    <a:pt x="489" y="83"/>
                    <a:pt x="489" y="83"/>
                    <a:pt x="489" y="83"/>
                  </a:cubicBezTo>
                  <a:cubicBezTo>
                    <a:pt x="489" y="280"/>
                    <a:pt x="489" y="280"/>
                    <a:pt x="489" y="280"/>
                  </a:cubicBezTo>
                  <a:cubicBezTo>
                    <a:pt x="489" y="326"/>
                    <a:pt x="451" y="363"/>
                    <a:pt x="406" y="363"/>
                  </a:cubicBezTo>
                  <a:cubicBezTo>
                    <a:pt x="406" y="363"/>
                    <a:pt x="406" y="363"/>
                    <a:pt x="406" y="363"/>
                  </a:cubicBezTo>
                  <a:cubicBezTo>
                    <a:pt x="83" y="363"/>
                    <a:pt x="83" y="363"/>
                    <a:pt x="83" y="363"/>
                  </a:cubicBezTo>
                  <a:close/>
                  <a:moveTo>
                    <a:pt x="43" y="83"/>
                  </a:moveTo>
                  <a:cubicBezTo>
                    <a:pt x="43" y="280"/>
                    <a:pt x="43" y="280"/>
                    <a:pt x="43" y="280"/>
                  </a:cubicBezTo>
                  <a:cubicBezTo>
                    <a:pt x="43" y="302"/>
                    <a:pt x="61" y="320"/>
                    <a:pt x="83" y="320"/>
                  </a:cubicBezTo>
                  <a:cubicBezTo>
                    <a:pt x="83" y="320"/>
                    <a:pt x="83" y="320"/>
                    <a:pt x="83" y="320"/>
                  </a:cubicBezTo>
                  <a:cubicBezTo>
                    <a:pt x="406" y="320"/>
                    <a:pt x="406" y="320"/>
                    <a:pt x="406" y="320"/>
                  </a:cubicBezTo>
                  <a:cubicBezTo>
                    <a:pt x="428" y="320"/>
                    <a:pt x="446" y="302"/>
                    <a:pt x="446" y="280"/>
                  </a:cubicBezTo>
                  <a:cubicBezTo>
                    <a:pt x="446" y="280"/>
                    <a:pt x="446" y="280"/>
                    <a:pt x="446" y="280"/>
                  </a:cubicBezTo>
                  <a:cubicBezTo>
                    <a:pt x="446" y="83"/>
                    <a:pt x="446" y="83"/>
                    <a:pt x="446" y="83"/>
                  </a:cubicBezTo>
                  <a:cubicBezTo>
                    <a:pt x="446" y="61"/>
                    <a:pt x="428" y="43"/>
                    <a:pt x="406" y="43"/>
                  </a:cubicBezTo>
                  <a:cubicBezTo>
                    <a:pt x="406" y="43"/>
                    <a:pt x="406" y="43"/>
                    <a:pt x="406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61" y="43"/>
                    <a:pt x="43" y="61"/>
                    <a:pt x="43" y="8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0"/>
            <p:cNvSpPr>
              <a:spLocks/>
            </p:cNvSpPr>
            <p:nvPr/>
          </p:nvSpPr>
          <p:spPr bwMode="auto">
            <a:xfrm>
              <a:off x="7661367" y="3921044"/>
              <a:ext cx="1192355" cy="619633"/>
            </a:xfrm>
            <a:custGeom>
              <a:avLst/>
              <a:gdLst>
                <a:gd name="T0" fmla="*/ 3 w 339"/>
                <a:gd name="T1" fmla="*/ 169 h 176"/>
                <a:gd name="T2" fmla="*/ 4 w 339"/>
                <a:gd name="T3" fmla="*/ 155 h 176"/>
                <a:gd name="T4" fmla="*/ 4 w 339"/>
                <a:gd name="T5" fmla="*/ 155 h 176"/>
                <a:gd name="T6" fmla="*/ 57 w 339"/>
                <a:gd name="T7" fmla="*/ 102 h 176"/>
                <a:gd name="T8" fmla="*/ 66 w 339"/>
                <a:gd name="T9" fmla="*/ 99 h 176"/>
                <a:gd name="T10" fmla="*/ 66 w 339"/>
                <a:gd name="T11" fmla="*/ 99 h 176"/>
                <a:gd name="T12" fmla="*/ 72 w 339"/>
                <a:gd name="T13" fmla="*/ 105 h 176"/>
                <a:gd name="T14" fmla="*/ 72 w 339"/>
                <a:gd name="T15" fmla="*/ 105 h 176"/>
                <a:gd name="T16" fmla="*/ 83 w 339"/>
                <a:gd name="T17" fmla="*/ 144 h 176"/>
                <a:gd name="T18" fmla="*/ 166 w 339"/>
                <a:gd name="T19" fmla="*/ 12 h 176"/>
                <a:gd name="T20" fmla="*/ 176 w 339"/>
                <a:gd name="T21" fmla="*/ 7 h 176"/>
                <a:gd name="T22" fmla="*/ 176 w 339"/>
                <a:gd name="T23" fmla="*/ 7 h 176"/>
                <a:gd name="T24" fmla="*/ 182 w 339"/>
                <a:gd name="T25" fmla="*/ 16 h 176"/>
                <a:gd name="T26" fmla="*/ 182 w 339"/>
                <a:gd name="T27" fmla="*/ 16 h 176"/>
                <a:gd name="T28" fmla="*/ 181 w 339"/>
                <a:gd name="T29" fmla="*/ 99 h 176"/>
                <a:gd name="T30" fmla="*/ 221 w 339"/>
                <a:gd name="T31" fmla="*/ 59 h 176"/>
                <a:gd name="T32" fmla="*/ 228 w 339"/>
                <a:gd name="T33" fmla="*/ 57 h 176"/>
                <a:gd name="T34" fmla="*/ 228 w 339"/>
                <a:gd name="T35" fmla="*/ 57 h 176"/>
                <a:gd name="T36" fmla="*/ 234 w 339"/>
                <a:gd name="T37" fmla="*/ 61 h 176"/>
                <a:gd name="T38" fmla="*/ 234 w 339"/>
                <a:gd name="T39" fmla="*/ 61 h 176"/>
                <a:gd name="T40" fmla="*/ 246 w 339"/>
                <a:gd name="T41" fmla="*/ 84 h 176"/>
                <a:gd name="T42" fmla="*/ 322 w 339"/>
                <a:gd name="T43" fmla="*/ 5 h 176"/>
                <a:gd name="T44" fmla="*/ 335 w 339"/>
                <a:gd name="T45" fmla="*/ 4 h 176"/>
                <a:gd name="T46" fmla="*/ 335 w 339"/>
                <a:gd name="T47" fmla="*/ 4 h 176"/>
                <a:gd name="T48" fmla="*/ 335 w 339"/>
                <a:gd name="T49" fmla="*/ 18 h 176"/>
                <a:gd name="T50" fmla="*/ 335 w 339"/>
                <a:gd name="T51" fmla="*/ 18 h 176"/>
                <a:gd name="T52" fmla="*/ 251 w 339"/>
                <a:gd name="T53" fmla="*/ 106 h 176"/>
                <a:gd name="T54" fmla="*/ 243 w 339"/>
                <a:gd name="T55" fmla="*/ 110 h 176"/>
                <a:gd name="T56" fmla="*/ 243 w 339"/>
                <a:gd name="T57" fmla="*/ 110 h 176"/>
                <a:gd name="T58" fmla="*/ 236 w 339"/>
                <a:gd name="T59" fmla="*/ 106 h 176"/>
                <a:gd name="T60" fmla="*/ 236 w 339"/>
                <a:gd name="T61" fmla="*/ 106 h 176"/>
                <a:gd name="T62" fmla="*/ 224 w 339"/>
                <a:gd name="T63" fmla="*/ 81 h 176"/>
                <a:gd name="T64" fmla="*/ 177 w 339"/>
                <a:gd name="T65" fmla="*/ 126 h 176"/>
                <a:gd name="T66" fmla="*/ 168 w 339"/>
                <a:gd name="T67" fmla="*/ 127 h 176"/>
                <a:gd name="T68" fmla="*/ 168 w 339"/>
                <a:gd name="T69" fmla="*/ 127 h 176"/>
                <a:gd name="T70" fmla="*/ 163 w 339"/>
                <a:gd name="T71" fmla="*/ 119 h 176"/>
                <a:gd name="T72" fmla="*/ 163 w 339"/>
                <a:gd name="T73" fmla="*/ 119 h 176"/>
                <a:gd name="T74" fmla="*/ 164 w 339"/>
                <a:gd name="T75" fmla="*/ 49 h 176"/>
                <a:gd name="T76" fmla="*/ 88 w 339"/>
                <a:gd name="T77" fmla="*/ 171 h 176"/>
                <a:gd name="T78" fmla="*/ 79 w 339"/>
                <a:gd name="T79" fmla="*/ 176 h 176"/>
                <a:gd name="T80" fmla="*/ 79 w 339"/>
                <a:gd name="T81" fmla="*/ 176 h 176"/>
                <a:gd name="T82" fmla="*/ 71 w 339"/>
                <a:gd name="T83" fmla="*/ 170 h 176"/>
                <a:gd name="T84" fmla="*/ 71 w 339"/>
                <a:gd name="T85" fmla="*/ 170 h 176"/>
                <a:gd name="T86" fmla="*/ 59 w 339"/>
                <a:gd name="T87" fmla="*/ 126 h 176"/>
                <a:gd name="T88" fmla="*/ 16 w 339"/>
                <a:gd name="T89" fmla="*/ 170 h 176"/>
                <a:gd name="T90" fmla="*/ 16 w 339"/>
                <a:gd name="T91" fmla="*/ 170 h 176"/>
                <a:gd name="T92" fmla="*/ 7 w 339"/>
                <a:gd name="T93" fmla="*/ 172 h 176"/>
                <a:gd name="T94" fmla="*/ 7 w 339"/>
                <a:gd name="T95" fmla="*/ 172 h 176"/>
                <a:gd name="T96" fmla="*/ 3 w 339"/>
                <a:gd name="T97" fmla="*/ 16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9" h="176">
                  <a:moveTo>
                    <a:pt x="3" y="169"/>
                  </a:moveTo>
                  <a:cubicBezTo>
                    <a:pt x="0" y="166"/>
                    <a:pt x="0" y="159"/>
                    <a:pt x="4" y="155"/>
                  </a:cubicBezTo>
                  <a:cubicBezTo>
                    <a:pt x="4" y="155"/>
                    <a:pt x="4" y="155"/>
                    <a:pt x="4" y="155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99"/>
                    <a:pt x="63" y="98"/>
                    <a:pt x="66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9" y="100"/>
                    <a:pt x="71" y="102"/>
                    <a:pt x="72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68" y="8"/>
                    <a:pt x="172" y="6"/>
                    <a:pt x="176" y="7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80" y="8"/>
                    <a:pt x="182" y="12"/>
                    <a:pt x="182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221" y="59"/>
                    <a:pt x="221" y="59"/>
                    <a:pt x="221" y="59"/>
                  </a:cubicBezTo>
                  <a:cubicBezTo>
                    <a:pt x="223" y="57"/>
                    <a:pt x="226" y="57"/>
                    <a:pt x="228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31" y="58"/>
                    <a:pt x="233" y="59"/>
                    <a:pt x="234" y="61"/>
                  </a:cubicBezTo>
                  <a:cubicBezTo>
                    <a:pt x="234" y="61"/>
                    <a:pt x="234" y="61"/>
                    <a:pt x="234" y="61"/>
                  </a:cubicBezTo>
                  <a:cubicBezTo>
                    <a:pt x="246" y="84"/>
                    <a:pt x="246" y="84"/>
                    <a:pt x="246" y="84"/>
                  </a:cubicBezTo>
                  <a:cubicBezTo>
                    <a:pt x="322" y="5"/>
                    <a:pt x="322" y="5"/>
                    <a:pt x="322" y="5"/>
                  </a:cubicBezTo>
                  <a:cubicBezTo>
                    <a:pt x="326" y="1"/>
                    <a:pt x="331" y="0"/>
                    <a:pt x="335" y="4"/>
                  </a:cubicBezTo>
                  <a:cubicBezTo>
                    <a:pt x="335" y="4"/>
                    <a:pt x="335" y="4"/>
                    <a:pt x="335" y="4"/>
                  </a:cubicBezTo>
                  <a:cubicBezTo>
                    <a:pt x="339" y="8"/>
                    <a:pt x="339" y="14"/>
                    <a:pt x="335" y="18"/>
                  </a:cubicBezTo>
                  <a:cubicBezTo>
                    <a:pt x="335" y="18"/>
                    <a:pt x="335" y="18"/>
                    <a:pt x="335" y="18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49" y="109"/>
                    <a:pt x="246" y="110"/>
                    <a:pt x="243" y="110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0" y="110"/>
                    <a:pt x="238" y="108"/>
                    <a:pt x="236" y="106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24" y="81"/>
                    <a:pt x="224" y="81"/>
                    <a:pt x="224" y="81"/>
                  </a:cubicBezTo>
                  <a:cubicBezTo>
                    <a:pt x="177" y="126"/>
                    <a:pt x="177" y="126"/>
                    <a:pt x="177" y="126"/>
                  </a:cubicBezTo>
                  <a:cubicBezTo>
                    <a:pt x="174" y="128"/>
                    <a:pt x="171" y="129"/>
                    <a:pt x="168" y="127"/>
                  </a:cubicBezTo>
                  <a:cubicBezTo>
                    <a:pt x="168" y="127"/>
                    <a:pt x="168" y="127"/>
                    <a:pt x="168" y="127"/>
                  </a:cubicBezTo>
                  <a:cubicBezTo>
                    <a:pt x="165" y="126"/>
                    <a:pt x="163" y="123"/>
                    <a:pt x="163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88" y="171"/>
                    <a:pt x="88" y="171"/>
                    <a:pt x="88" y="171"/>
                  </a:cubicBezTo>
                  <a:cubicBezTo>
                    <a:pt x="86" y="174"/>
                    <a:pt x="82" y="176"/>
                    <a:pt x="79" y="176"/>
                  </a:cubicBezTo>
                  <a:cubicBezTo>
                    <a:pt x="79" y="176"/>
                    <a:pt x="79" y="176"/>
                    <a:pt x="79" y="176"/>
                  </a:cubicBezTo>
                  <a:cubicBezTo>
                    <a:pt x="75" y="176"/>
                    <a:pt x="72" y="173"/>
                    <a:pt x="71" y="170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4" y="172"/>
                    <a:pt x="10" y="173"/>
                    <a:pt x="7" y="172"/>
                  </a:cubicBezTo>
                  <a:cubicBezTo>
                    <a:pt x="7" y="172"/>
                    <a:pt x="7" y="172"/>
                    <a:pt x="7" y="172"/>
                  </a:cubicBezTo>
                  <a:cubicBezTo>
                    <a:pt x="6" y="172"/>
                    <a:pt x="4" y="171"/>
                    <a:pt x="3" y="169"/>
                  </a:cubicBezTo>
                  <a:close/>
                </a:path>
              </a:pathLst>
            </a:custGeom>
            <a:grpFill/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605767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" grpId="0" animBg="1"/>
      <p:bldP spid="57" grpId="0"/>
      <p:bldP spid="58" grpId="0"/>
      <p:bldP spid="19" grpId="0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8" grpId="0" animBg="1"/>
      <p:bldP spid="31" grpId="0" animBg="1"/>
      <p:bldP spid="32" grpId="0" animBg="1"/>
      <p:bldP spid="35" grpId="0" animBg="1"/>
      <p:bldP spid="36" grpId="0" animBg="1"/>
      <p:bldP spid="38" grpId="0" animBg="1"/>
      <p:bldP spid="3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8"/>
          <p:cNvSpPr/>
          <p:nvPr/>
        </p:nvSpPr>
        <p:spPr>
          <a:xfrm>
            <a:off x="4397281" y="3075806"/>
            <a:ext cx="949225" cy="949224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121"/>
          <p:cNvSpPr>
            <a:spLocks noEditPoints="1"/>
          </p:cNvSpPr>
          <p:nvPr/>
        </p:nvSpPr>
        <p:spPr bwMode="auto">
          <a:xfrm flipH="1">
            <a:off x="4630039" y="3313426"/>
            <a:ext cx="483708" cy="473984"/>
          </a:xfrm>
          <a:custGeom>
            <a:avLst/>
            <a:gdLst>
              <a:gd name="T0" fmla="*/ 54 w 121"/>
              <a:gd name="T1" fmla="*/ 35 h 118"/>
              <a:gd name="T2" fmla="*/ 47 w 121"/>
              <a:gd name="T3" fmla="*/ 9 h 118"/>
              <a:gd name="T4" fmla="*/ 21 w 121"/>
              <a:gd name="T5" fmla="*/ 2 h 118"/>
              <a:gd name="T6" fmla="*/ 36 w 121"/>
              <a:gd name="T7" fmla="*/ 17 h 118"/>
              <a:gd name="T8" fmla="*/ 32 w 121"/>
              <a:gd name="T9" fmla="*/ 32 h 118"/>
              <a:gd name="T10" fmla="*/ 18 w 121"/>
              <a:gd name="T11" fmla="*/ 36 h 118"/>
              <a:gd name="T12" fmla="*/ 3 w 121"/>
              <a:gd name="T13" fmla="*/ 21 h 118"/>
              <a:gd name="T14" fmla="*/ 9 w 121"/>
              <a:gd name="T15" fmla="*/ 47 h 118"/>
              <a:gd name="T16" fmla="*/ 36 w 121"/>
              <a:gd name="T17" fmla="*/ 53 h 118"/>
              <a:gd name="T18" fmla="*/ 36 w 121"/>
              <a:gd name="T19" fmla="*/ 53 h 118"/>
              <a:gd name="T20" fmla="*/ 98 w 121"/>
              <a:gd name="T21" fmla="*/ 115 h 118"/>
              <a:gd name="T22" fmla="*/ 107 w 121"/>
              <a:gd name="T23" fmla="*/ 118 h 118"/>
              <a:gd name="T24" fmla="*/ 116 w 121"/>
              <a:gd name="T25" fmla="*/ 115 h 118"/>
              <a:gd name="T26" fmla="*/ 116 w 121"/>
              <a:gd name="T27" fmla="*/ 97 h 118"/>
              <a:gd name="T28" fmla="*/ 54 w 121"/>
              <a:gd name="T29" fmla="*/ 35 h 118"/>
              <a:gd name="T30" fmla="*/ 108 w 121"/>
              <a:gd name="T31" fmla="*/ 113 h 118"/>
              <a:gd name="T32" fmla="*/ 103 w 121"/>
              <a:gd name="T33" fmla="*/ 108 h 118"/>
              <a:gd name="T34" fmla="*/ 108 w 121"/>
              <a:gd name="T35" fmla="*/ 103 h 118"/>
              <a:gd name="T36" fmla="*/ 113 w 121"/>
              <a:gd name="T37" fmla="*/ 108 h 118"/>
              <a:gd name="T38" fmla="*/ 108 w 121"/>
              <a:gd name="T39" fmla="*/ 113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1" h="118">
                <a:moveTo>
                  <a:pt x="54" y="35"/>
                </a:moveTo>
                <a:cubicBezTo>
                  <a:pt x="56" y="26"/>
                  <a:pt x="54" y="16"/>
                  <a:pt x="47" y="9"/>
                </a:cubicBezTo>
                <a:cubicBezTo>
                  <a:pt x="40" y="2"/>
                  <a:pt x="30" y="0"/>
                  <a:pt x="21" y="2"/>
                </a:cubicBezTo>
                <a:cubicBezTo>
                  <a:pt x="36" y="17"/>
                  <a:pt x="36" y="17"/>
                  <a:pt x="36" y="17"/>
                </a:cubicBezTo>
                <a:cubicBezTo>
                  <a:pt x="32" y="32"/>
                  <a:pt x="32" y="32"/>
                  <a:pt x="32" y="32"/>
                </a:cubicBezTo>
                <a:cubicBezTo>
                  <a:pt x="18" y="36"/>
                  <a:pt x="18" y="36"/>
                  <a:pt x="18" y="36"/>
                </a:cubicBezTo>
                <a:cubicBezTo>
                  <a:pt x="3" y="21"/>
                  <a:pt x="3" y="21"/>
                  <a:pt x="3" y="21"/>
                </a:cubicBezTo>
                <a:cubicBezTo>
                  <a:pt x="0" y="30"/>
                  <a:pt x="2" y="40"/>
                  <a:pt x="9" y="47"/>
                </a:cubicBezTo>
                <a:cubicBezTo>
                  <a:pt x="17" y="54"/>
                  <a:pt x="27" y="56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00" y="117"/>
                  <a:pt x="104" y="118"/>
                  <a:pt x="107" y="118"/>
                </a:cubicBezTo>
                <a:cubicBezTo>
                  <a:pt x="110" y="118"/>
                  <a:pt x="113" y="117"/>
                  <a:pt x="116" y="115"/>
                </a:cubicBezTo>
                <a:cubicBezTo>
                  <a:pt x="121" y="110"/>
                  <a:pt x="121" y="102"/>
                  <a:pt x="116" y="97"/>
                </a:cubicBezTo>
                <a:lnTo>
                  <a:pt x="54" y="35"/>
                </a:lnTo>
                <a:close/>
                <a:moveTo>
                  <a:pt x="108" y="113"/>
                </a:moveTo>
                <a:cubicBezTo>
                  <a:pt x="105" y="113"/>
                  <a:pt x="103" y="110"/>
                  <a:pt x="103" y="108"/>
                </a:cubicBezTo>
                <a:cubicBezTo>
                  <a:pt x="103" y="105"/>
                  <a:pt x="105" y="103"/>
                  <a:pt x="108" y="103"/>
                </a:cubicBezTo>
                <a:cubicBezTo>
                  <a:pt x="111" y="103"/>
                  <a:pt x="113" y="105"/>
                  <a:pt x="113" y="108"/>
                </a:cubicBezTo>
                <a:cubicBezTo>
                  <a:pt x="113" y="110"/>
                  <a:pt x="111" y="113"/>
                  <a:pt x="108" y="11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3"/>
          <p:cNvSpPr/>
          <p:nvPr/>
        </p:nvSpPr>
        <p:spPr>
          <a:xfrm>
            <a:off x="4397281" y="1136231"/>
            <a:ext cx="1915418" cy="1915417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24"/>
          <p:cNvSpPr>
            <a:spLocks noEditPoints="1"/>
          </p:cNvSpPr>
          <p:nvPr/>
        </p:nvSpPr>
        <p:spPr bwMode="auto">
          <a:xfrm>
            <a:off x="4896051" y="1635001"/>
            <a:ext cx="917876" cy="917876"/>
          </a:xfrm>
          <a:custGeom>
            <a:avLst/>
            <a:gdLst>
              <a:gd name="T0" fmla="*/ 0 w 120"/>
              <a:gd name="T1" fmla="*/ 60 h 120"/>
              <a:gd name="T2" fmla="*/ 120 w 120"/>
              <a:gd name="T3" fmla="*/ 60 h 120"/>
              <a:gd name="T4" fmla="*/ 82 w 120"/>
              <a:gd name="T5" fmla="*/ 24 h 120"/>
              <a:gd name="T6" fmla="*/ 85 w 120"/>
              <a:gd name="T7" fmla="*/ 14 h 120"/>
              <a:gd name="T8" fmla="*/ 86 w 120"/>
              <a:gd name="T9" fmla="*/ 28 h 120"/>
              <a:gd name="T10" fmla="*/ 46 w 120"/>
              <a:gd name="T11" fmla="*/ 77 h 120"/>
              <a:gd name="T12" fmla="*/ 40 w 120"/>
              <a:gd name="T13" fmla="*/ 88 h 120"/>
              <a:gd name="T14" fmla="*/ 38 w 120"/>
              <a:gd name="T15" fmla="*/ 95 h 120"/>
              <a:gd name="T16" fmla="*/ 36 w 120"/>
              <a:gd name="T17" fmla="*/ 109 h 120"/>
              <a:gd name="T18" fmla="*/ 30 w 120"/>
              <a:gd name="T19" fmla="*/ 98 h 120"/>
              <a:gd name="T20" fmla="*/ 26 w 120"/>
              <a:gd name="T21" fmla="*/ 89 h 120"/>
              <a:gd name="T22" fmla="*/ 17 w 120"/>
              <a:gd name="T23" fmla="*/ 82 h 120"/>
              <a:gd name="T24" fmla="*/ 15 w 120"/>
              <a:gd name="T25" fmla="*/ 68 h 120"/>
              <a:gd name="T26" fmla="*/ 15 w 120"/>
              <a:gd name="T27" fmla="*/ 60 h 120"/>
              <a:gd name="T28" fmla="*/ 10 w 120"/>
              <a:gd name="T29" fmla="*/ 53 h 120"/>
              <a:gd name="T30" fmla="*/ 10 w 120"/>
              <a:gd name="T31" fmla="*/ 45 h 120"/>
              <a:gd name="T32" fmla="*/ 38 w 120"/>
              <a:gd name="T33" fmla="*/ 20 h 120"/>
              <a:gd name="T34" fmla="*/ 31 w 120"/>
              <a:gd name="T35" fmla="*/ 20 h 120"/>
              <a:gd name="T36" fmla="*/ 28 w 120"/>
              <a:gd name="T37" fmla="*/ 26 h 120"/>
              <a:gd name="T38" fmla="*/ 32 w 120"/>
              <a:gd name="T39" fmla="*/ 28 h 120"/>
              <a:gd name="T40" fmla="*/ 31 w 120"/>
              <a:gd name="T41" fmla="*/ 24 h 120"/>
              <a:gd name="T42" fmla="*/ 47 w 120"/>
              <a:gd name="T43" fmla="*/ 30 h 120"/>
              <a:gd name="T44" fmla="*/ 41 w 120"/>
              <a:gd name="T45" fmla="*/ 34 h 120"/>
              <a:gd name="T46" fmla="*/ 37 w 120"/>
              <a:gd name="T47" fmla="*/ 36 h 120"/>
              <a:gd name="T48" fmla="*/ 37 w 120"/>
              <a:gd name="T49" fmla="*/ 43 h 120"/>
              <a:gd name="T50" fmla="*/ 33 w 120"/>
              <a:gd name="T51" fmla="*/ 49 h 120"/>
              <a:gd name="T52" fmla="*/ 29 w 120"/>
              <a:gd name="T53" fmla="*/ 51 h 120"/>
              <a:gd name="T54" fmla="*/ 20 w 120"/>
              <a:gd name="T55" fmla="*/ 49 h 120"/>
              <a:gd name="T56" fmla="*/ 15 w 120"/>
              <a:gd name="T57" fmla="*/ 54 h 120"/>
              <a:gd name="T58" fmla="*/ 16 w 120"/>
              <a:gd name="T59" fmla="*/ 58 h 120"/>
              <a:gd name="T60" fmla="*/ 26 w 120"/>
              <a:gd name="T61" fmla="*/ 62 h 120"/>
              <a:gd name="T62" fmla="*/ 40 w 120"/>
              <a:gd name="T63" fmla="*/ 66 h 120"/>
              <a:gd name="T64" fmla="*/ 46 w 120"/>
              <a:gd name="T65" fmla="*/ 77 h 120"/>
              <a:gd name="T66" fmla="*/ 54 w 120"/>
              <a:gd name="T67" fmla="*/ 21 h 120"/>
              <a:gd name="T68" fmla="*/ 43 w 120"/>
              <a:gd name="T69" fmla="*/ 15 h 120"/>
              <a:gd name="T70" fmla="*/ 63 w 120"/>
              <a:gd name="T71" fmla="*/ 10 h 120"/>
              <a:gd name="T72" fmla="*/ 107 w 120"/>
              <a:gd name="T73" fmla="*/ 62 h 120"/>
              <a:gd name="T74" fmla="*/ 91 w 120"/>
              <a:gd name="T75" fmla="*/ 102 h 120"/>
              <a:gd name="T76" fmla="*/ 91 w 120"/>
              <a:gd name="T77" fmla="*/ 92 h 120"/>
              <a:gd name="T78" fmla="*/ 84 w 120"/>
              <a:gd name="T79" fmla="*/ 81 h 120"/>
              <a:gd name="T80" fmla="*/ 65 w 120"/>
              <a:gd name="T81" fmla="*/ 67 h 120"/>
              <a:gd name="T82" fmla="*/ 96 w 120"/>
              <a:gd name="T83" fmla="*/ 55 h 120"/>
              <a:gd name="T84" fmla="*/ 105 w 120"/>
              <a:gd name="T85" fmla="*/ 49 h 120"/>
              <a:gd name="T86" fmla="*/ 92 w 120"/>
              <a:gd name="T87" fmla="*/ 39 h 120"/>
              <a:gd name="T88" fmla="*/ 91 w 120"/>
              <a:gd name="T89" fmla="*/ 51 h 120"/>
              <a:gd name="T90" fmla="*/ 78 w 120"/>
              <a:gd name="T91" fmla="*/ 49 h 120"/>
              <a:gd name="T92" fmla="*/ 73 w 120"/>
              <a:gd name="T93" fmla="*/ 44 h 120"/>
              <a:gd name="T94" fmla="*/ 76 w 120"/>
              <a:gd name="T95" fmla="*/ 35 h 120"/>
              <a:gd name="T96" fmla="*/ 90 w 120"/>
              <a:gd name="T97" fmla="*/ 36 h 120"/>
              <a:gd name="T98" fmla="*/ 100 w 120"/>
              <a:gd name="T99" fmla="*/ 36 h 120"/>
              <a:gd name="T100" fmla="*/ 105 w 120"/>
              <a:gd name="T101" fmla="*/ 32 h 120"/>
              <a:gd name="T102" fmla="*/ 110 w 120"/>
              <a:gd name="T103" fmla="*/ 57 h 120"/>
              <a:gd name="T104" fmla="*/ 107 w 120"/>
              <a:gd name="T105" fmla="*/ 6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0" h="120">
                <a:moveTo>
                  <a:pt x="60" y="0"/>
                </a:moveTo>
                <a:cubicBezTo>
                  <a:pt x="27" y="0"/>
                  <a:pt x="0" y="27"/>
                  <a:pt x="0" y="60"/>
                </a:cubicBezTo>
                <a:cubicBezTo>
                  <a:pt x="0" y="93"/>
                  <a:pt x="27" y="120"/>
                  <a:pt x="60" y="120"/>
                </a:cubicBezTo>
                <a:cubicBezTo>
                  <a:pt x="93" y="120"/>
                  <a:pt x="120" y="93"/>
                  <a:pt x="120" y="60"/>
                </a:cubicBezTo>
                <a:cubicBezTo>
                  <a:pt x="120" y="27"/>
                  <a:pt x="93" y="0"/>
                  <a:pt x="60" y="0"/>
                </a:cubicBezTo>
                <a:close/>
                <a:moveTo>
                  <a:pt x="82" y="24"/>
                </a:moveTo>
                <a:cubicBezTo>
                  <a:pt x="87" y="21"/>
                  <a:pt x="87" y="21"/>
                  <a:pt x="87" y="21"/>
                </a:cubicBezTo>
                <a:cubicBezTo>
                  <a:pt x="87" y="21"/>
                  <a:pt x="85" y="17"/>
                  <a:pt x="85" y="14"/>
                </a:cubicBezTo>
                <a:cubicBezTo>
                  <a:pt x="86" y="14"/>
                  <a:pt x="91" y="16"/>
                  <a:pt x="94" y="20"/>
                </a:cubicBezTo>
                <a:cubicBezTo>
                  <a:pt x="92" y="29"/>
                  <a:pt x="86" y="28"/>
                  <a:pt x="86" y="28"/>
                </a:cubicBezTo>
                <a:cubicBezTo>
                  <a:pt x="86" y="28"/>
                  <a:pt x="82" y="27"/>
                  <a:pt x="82" y="24"/>
                </a:cubicBezTo>
                <a:close/>
                <a:moveTo>
                  <a:pt x="46" y="77"/>
                </a:moveTo>
                <a:cubicBezTo>
                  <a:pt x="46" y="78"/>
                  <a:pt x="44" y="81"/>
                  <a:pt x="43" y="83"/>
                </a:cubicBezTo>
                <a:cubicBezTo>
                  <a:pt x="42" y="86"/>
                  <a:pt x="42" y="86"/>
                  <a:pt x="40" y="88"/>
                </a:cubicBezTo>
                <a:cubicBezTo>
                  <a:pt x="39" y="89"/>
                  <a:pt x="38" y="90"/>
                  <a:pt x="38" y="90"/>
                </a:cubicBezTo>
                <a:cubicBezTo>
                  <a:pt x="38" y="95"/>
                  <a:pt x="38" y="95"/>
                  <a:pt x="38" y="95"/>
                </a:cubicBezTo>
                <a:cubicBezTo>
                  <a:pt x="38" y="95"/>
                  <a:pt x="39" y="99"/>
                  <a:pt x="39" y="100"/>
                </a:cubicBezTo>
                <a:cubicBezTo>
                  <a:pt x="40" y="101"/>
                  <a:pt x="36" y="109"/>
                  <a:pt x="36" y="109"/>
                </a:cubicBezTo>
                <a:cubicBezTo>
                  <a:pt x="34" y="109"/>
                  <a:pt x="33" y="106"/>
                  <a:pt x="32" y="104"/>
                </a:cubicBezTo>
                <a:cubicBezTo>
                  <a:pt x="31" y="102"/>
                  <a:pt x="30" y="101"/>
                  <a:pt x="30" y="98"/>
                </a:cubicBezTo>
                <a:cubicBezTo>
                  <a:pt x="31" y="96"/>
                  <a:pt x="28" y="95"/>
                  <a:pt x="28" y="93"/>
                </a:cubicBezTo>
                <a:cubicBezTo>
                  <a:pt x="27" y="92"/>
                  <a:pt x="26" y="90"/>
                  <a:pt x="26" y="89"/>
                </a:cubicBezTo>
                <a:cubicBezTo>
                  <a:pt x="26" y="88"/>
                  <a:pt x="23" y="86"/>
                  <a:pt x="23" y="86"/>
                </a:cubicBezTo>
                <a:cubicBezTo>
                  <a:pt x="23" y="86"/>
                  <a:pt x="17" y="83"/>
                  <a:pt x="17" y="82"/>
                </a:cubicBezTo>
                <a:cubicBezTo>
                  <a:pt x="16" y="81"/>
                  <a:pt x="15" y="77"/>
                  <a:pt x="15" y="75"/>
                </a:cubicBezTo>
                <a:cubicBezTo>
                  <a:pt x="14" y="73"/>
                  <a:pt x="15" y="68"/>
                  <a:pt x="15" y="68"/>
                </a:cubicBezTo>
                <a:cubicBezTo>
                  <a:pt x="15" y="68"/>
                  <a:pt x="18" y="66"/>
                  <a:pt x="16" y="65"/>
                </a:cubicBezTo>
                <a:cubicBezTo>
                  <a:pt x="15" y="64"/>
                  <a:pt x="15" y="60"/>
                  <a:pt x="15" y="60"/>
                </a:cubicBezTo>
                <a:cubicBezTo>
                  <a:pt x="12" y="57"/>
                  <a:pt x="12" y="57"/>
                  <a:pt x="12" y="57"/>
                </a:cubicBezTo>
                <a:cubicBezTo>
                  <a:pt x="12" y="57"/>
                  <a:pt x="10" y="55"/>
                  <a:pt x="10" y="53"/>
                </a:cubicBezTo>
                <a:cubicBezTo>
                  <a:pt x="10" y="52"/>
                  <a:pt x="10" y="51"/>
                  <a:pt x="10" y="50"/>
                </a:cubicBezTo>
                <a:cubicBezTo>
                  <a:pt x="11" y="49"/>
                  <a:pt x="10" y="46"/>
                  <a:pt x="10" y="45"/>
                </a:cubicBezTo>
                <a:cubicBezTo>
                  <a:pt x="20" y="20"/>
                  <a:pt x="37" y="15"/>
                  <a:pt x="37" y="15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0"/>
                  <a:pt x="35" y="21"/>
                  <a:pt x="33" y="20"/>
                </a:cubicBezTo>
                <a:cubicBezTo>
                  <a:pt x="32" y="20"/>
                  <a:pt x="31" y="20"/>
                  <a:pt x="31" y="20"/>
                </a:cubicBezTo>
                <a:cubicBezTo>
                  <a:pt x="29" y="23"/>
                  <a:pt x="29" y="23"/>
                  <a:pt x="29" y="23"/>
                </a:cubicBezTo>
                <a:cubicBezTo>
                  <a:pt x="29" y="23"/>
                  <a:pt x="28" y="25"/>
                  <a:pt x="28" y="26"/>
                </a:cubicBezTo>
                <a:cubicBezTo>
                  <a:pt x="28" y="27"/>
                  <a:pt x="28" y="28"/>
                  <a:pt x="28" y="28"/>
                </a:cubicBezTo>
                <a:cubicBezTo>
                  <a:pt x="28" y="28"/>
                  <a:pt x="32" y="29"/>
                  <a:pt x="32" y="28"/>
                </a:cubicBezTo>
                <a:cubicBezTo>
                  <a:pt x="32" y="27"/>
                  <a:pt x="32" y="26"/>
                  <a:pt x="32" y="26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3" y="23"/>
                  <a:pt x="40" y="23"/>
                </a:cubicBezTo>
                <a:cubicBezTo>
                  <a:pt x="46" y="24"/>
                  <a:pt x="44" y="28"/>
                  <a:pt x="47" y="30"/>
                </a:cubicBezTo>
                <a:cubicBezTo>
                  <a:pt x="49" y="31"/>
                  <a:pt x="44" y="34"/>
                  <a:pt x="43" y="37"/>
                </a:cubicBezTo>
                <a:cubicBezTo>
                  <a:pt x="42" y="39"/>
                  <a:pt x="41" y="34"/>
                  <a:pt x="41" y="34"/>
                </a:cubicBezTo>
                <a:cubicBezTo>
                  <a:pt x="41" y="34"/>
                  <a:pt x="42" y="32"/>
                  <a:pt x="40" y="31"/>
                </a:cubicBezTo>
                <a:cubicBezTo>
                  <a:pt x="37" y="31"/>
                  <a:pt x="35" y="36"/>
                  <a:pt x="37" y="36"/>
                </a:cubicBezTo>
                <a:cubicBezTo>
                  <a:pt x="38" y="36"/>
                  <a:pt x="39" y="37"/>
                  <a:pt x="39" y="39"/>
                </a:cubicBezTo>
                <a:cubicBezTo>
                  <a:pt x="39" y="40"/>
                  <a:pt x="39" y="40"/>
                  <a:pt x="37" y="43"/>
                </a:cubicBezTo>
                <a:cubicBezTo>
                  <a:pt x="36" y="46"/>
                  <a:pt x="33" y="48"/>
                  <a:pt x="33" y="48"/>
                </a:cubicBezTo>
                <a:cubicBezTo>
                  <a:pt x="33" y="48"/>
                  <a:pt x="32" y="47"/>
                  <a:pt x="33" y="49"/>
                </a:cubicBezTo>
                <a:cubicBezTo>
                  <a:pt x="33" y="50"/>
                  <a:pt x="32" y="54"/>
                  <a:pt x="32" y="55"/>
                </a:cubicBezTo>
                <a:cubicBezTo>
                  <a:pt x="32" y="56"/>
                  <a:pt x="29" y="53"/>
                  <a:pt x="29" y="51"/>
                </a:cubicBezTo>
                <a:cubicBezTo>
                  <a:pt x="28" y="48"/>
                  <a:pt x="25" y="50"/>
                  <a:pt x="24" y="51"/>
                </a:cubicBezTo>
                <a:cubicBezTo>
                  <a:pt x="23" y="51"/>
                  <a:pt x="21" y="50"/>
                  <a:pt x="20" y="49"/>
                </a:cubicBezTo>
                <a:cubicBezTo>
                  <a:pt x="20" y="48"/>
                  <a:pt x="15" y="52"/>
                  <a:pt x="14" y="52"/>
                </a:cubicBezTo>
                <a:cubicBezTo>
                  <a:pt x="12" y="53"/>
                  <a:pt x="13" y="55"/>
                  <a:pt x="15" y="54"/>
                </a:cubicBezTo>
                <a:cubicBezTo>
                  <a:pt x="17" y="53"/>
                  <a:pt x="19" y="54"/>
                  <a:pt x="18" y="56"/>
                </a:cubicBezTo>
                <a:cubicBezTo>
                  <a:pt x="18" y="58"/>
                  <a:pt x="16" y="57"/>
                  <a:pt x="16" y="58"/>
                </a:cubicBezTo>
                <a:cubicBezTo>
                  <a:pt x="16" y="60"/>
                  <a:pt x="18" y="61"/>
                  <a:pt x="19" y="63"/>
                </a:cubicBezTo>
                <a:cubicBezTo>
                  <a:pt x="20" y="65"/>
                  <a:pt x="25" y="63"/>
                  <a:pt x="26" y="62"/>
                </a:cubicBezTo>
                <a:cubicBezTo>
                  <a:pt x="28" y="61"/>
                  <a:pt x="32" y="61"/>
                  <a:pt x="33" y="63"/>
                </a:cubicBezTo>
                <a:cubicBezTo>
                  <a:pt x="33" y="65"/>
                  <a:pt x="39" y="66"/>
                  <a:pt x="40" y="66"/>
                </a:cubicBezTo>
                <a:cubicBezTo>
                  <a:pt x="42" y="67"/>
                  <a:pt x="46" y="67"/>
                  <a:pt x="48" y="69"/>
                </a:cubicBezTo>
                <a:cubicBezTo>
                  <a:pt x="50" y="71"/>
                  <a:pt x="47" y="75"/>
                  <a:pt x="46" y="77"/>
                </a:cubicBezTo>
                <a:close/>
                <a:moveTo>
                  <a:pt x="58" y="14"/>
                </a:moveTo>
                <a:cubicBezTo>
                  <a:pt x="58" y="17"/>
                  <a:pt x="54" y="20"/>
                  <a:pt x="54" y="21"/>
                </a:cubicBezTo>
                <a:cubicBezTo>
                  <a:pt x="55" y="22"/>
                  <a:pt x="54" y="27"/>
                  <a:pt x="51" y="23"/>
                </a:cubicBezTo>
                <a:cubicBezTo>
                  <a:pt x="47" y="19"/>
                  <a:pt x="43" y="17"/>
                  <a:pt x="43" y="15"/>
                </a:cubicBezTo>
                <a:cubicBezTo>
                  <a:pt x="43" y="14"/>
                  <a:pt x="47" y="13"/>
                  <a:pt x="47" y="12"/>
                </a:cubicBezTo>
                <a:cubicBezTo>
                  <a:pt x="53" y="7"/>
                  <a:pt x="62" y="8"/>
                  <a:pt x="63" y="10"/>
                </a:cubicBezTo>
                <a:cubicBezTo>
                  <a:pt x="61" y="12"/>
                  <a:pt x="59" y="11"/>
                  <a:pt x="58" y="14"/>
                </a:cubicBezTo>
                <a:close/>
                <a:moveTo>
                  <a:pt x="107" y="62"/>
                </a:moveTo>
                <a:cubicBezTo>
                  <a:pt x="107" y="62"/>
                  <a:pt x="109" y="65"/>
                  <a:pt x="112" y="65"/>
                </a:cubicBezTo>
                <a:cubicBezTo>
                  <a:pt x="110" y="87"/>
                  <a:pt x="91" y="102"/>
                  <a:pt x="91" y="102"/>
                </a:cubicBezTo>
                <a:cubicBezTo>
                  <a:pt x="88" y="99"/>
                  <a:pt x="90" y="96"/>
                  <a:pt x="90" y="96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85"/>
                  <a:pt x="91" y="85"/>
                  <a:pt x="91" y="85"/>
                </a:cubicBezTo>
                <a:cubicBezTo>
                  <a:pt x="91" y="85"/>
                  <a:pt x="91" y="77"/>
                  <a:pt x="84" y="81"/>
                </a:cubicBezTo>
                <a:cubicBezTo>
                  <a:pt x="76" y="83"/>
                  <a:pt x="80" y="83"/>
                  <a:pt x="72" y="83"/>
                </a:cubicBezTo>
                <a:cubicBezTo>
                  <a:pt x="64" y="84"/>
                  <a:pt x="65" y="67"/>
                  <a:pt x="65" y="67"/>
                </a:cubicBezTo>
                <a:cubicBezTo>
                  <a:pt x="65" y="43"/>
                  <a:pt x="84" y="61"/>
                  <a:pt x="84" y="61"/>
                </a:cubicBezTo>
                <a:cubicBezTo>
                  <a:pt x="95" y="68"/>
                  <a:pt x="96" y="55"/>
                  <a:pt x="96" y="55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5" y="49"/>
                  <a:pt x="105" y="49"/>
                  <a:pt x="105" y="49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92" y="39"/>
                  <a:pt x="92" y="39"/>
                  <a:pt x="92" y="39"/>
                </a:cubicBezTo>
                <a:cubicBezTo>
                  <a:pt x="92" y="39"/>
                  <a:pt x="91" y="43"/>
                  <a:pt x="94" y="48"/>
                </a:cubicBezTo>
                <a:cubicBezTo>
                  <a:pt x="94" y="48"/>
                  <a:pt x="93" y="53"/>
                  <a:pt x="91" y="51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2" y="47"/>
                  <a:pt x="78" y="49"/>
                </a:cubicBezTo>
                <a:cubicBezTo>
                  <a:pt x="75" y="51"/>
                  <a:pt x="69" y="49"/>
                  <a:pt x="69" y="49"/>
                </a:cubicBezTo>
                <a:cubicBezTo>
                  <a:pt x="69" y="49"/>
                  <a:pt x="69" y="46"/>
                  <a:pt x="73" y="44"/>
                </a:cubicBezTo>
                <a:cubicBezTo>
                  <a:pt x="76" y="42"/>
                  <a:pt x="76" y="42"/>
                  <a:pt x="76" y="42"/>
                </a:cubicBezTo>
                <a:cubicBezTo>
                  <a:pt x="76" y="42"/>
                  <a:pt x="75" y="38"/>
                  <a:pt x="76" y="35"/>
                </a:cubicBezTo>
                <a:cubicBezTo>
                  <a:pt x="77" y="32"/>
                  <a:pt x="78" y="35"/>
                  <a:pt x="81" y="33"/>
                </a:cubicBezTo>
                <a:cubicBezTo>
                  <a:pt x="84" y="30"/>
                  <a:pt x="86" y="37"/>
                  <a:pt x="90" y="36"/>
                </a:cubicBezTo>
                <a:cubicBezTo>
                  <a:pt x="94" y="35"/>
                  <a:pt x="92" y="35"/>
                  <a:pt x="95" y="33"/>
                </a:cubicBezTo>
                <a:cubicBezTo>
                  <a:pt x="98" y="32"/>
                  <a:pt x="100" y="36"/>
                  <a:pt x="100" y="36"/>
                </a:cubicBezTo>
                <a:cubicBezTo>
                  <a:pt x="106" y="37"/>
                  <a:pt x="106" y="37"/>
                  <a:pt x="106" y="37"/>
                </a:cubicBezTo>
                <a:cubicBezTo>
                  <a:pt x="106" y="37"/>
                  <a:pt x="105" y="30"/>
                  <a:pt x="105" y="32"/>
                </a:cubicBezTo>
                <a:cubicBezTo>
                  <a:pt x="109" y="38"/>
                  <a:pt x="114" y="55"/>
                  <a:pt x="112" y="58"/>
                </a:cubicBezTo>
                <a:cubicBezTo>
                  <a:pt x="111" y="57"/>
                  <a:pt x="110" y="57"/>
                  <a:pt x="110" y="57"/>
                </a:cubicBezTo>
                <a:cubicBezTo>
                  <a:pt x="103" y="57"/>
                  <a:pt x="103" y="57"/>
                  <a:pt x="103" y="57"/>
                </a:cubicBezTo>
                <a:lnTo>
                  <a:pt x="107" y="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9"/>
          <p:cNvSpPr/>
          <p:nvPr/>
        </p:nvSpPr>
        <p:spPr>
          <a:xfrm>
            <a:off x="2953377" y="1313522"/>
            <a:ext cx="1328481" cy="132848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20"/>
          <p:cNvGrpSpPr/>
          <p:nvPr/>
        </p:nvGrpSpPr>
        <p:grpSpPr>
          <a:xfrm>
            <a:off x="3184985" y="1648345"/>
            <a:ext cx="806888" cy="558884"/>
            <a:chOff x="7416800" y="1122363"/>
            <a:chExt cx="366713" cy="254000"/>
          </a:xfrm>
          <a:solidFill>
            <a:schemeClr val="bg2"/>
          </a:solidFill>
        </p:grpSpPr>
        <p:sp>
          <p:nvSpPr>
            <p:cNvPr id="41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Oval 4"/>
          <p:cNvSpPr/>
          <p:nvPr/>
        </p:nvSpPr>
        <p:spPr>
          <a:xfrm>
            <a:off x="2744129" y="2800130"/>
            <a:ext cx="1537729" cy="1537728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20"/>
          <p:cNvSpPr>
            <a:spLocks noEditPoints="1"/>
          </p:cNvSpPr>
          <p:nvPr/>
        </p:nvSpPr>
        <p:spPr bwMode="auto">
          <a:xfrm>
            <a:off x="3047784" y="3252868"/>
            <a:ext cx="930418" cy="632254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组合 8"/>
          <p:cNvGrpSpPr/>
          <p:nvPr/>
        </p:nvGrpSpPr>
        <p:grpSpPr>
          <a:xfrm>
            <a:off x="6413505" y="1463679"/>
            <a:ext cx="2118935" cy="1258124"/>
            <a:chOff x="6588224" y="1463679"/>
            <a:chExt cx="2118935" cy="1258124"/>
          </a:xfrm>
        </p:grpSpPr>
        <p:sp>
          <p:nvSpPr>
            <p:cNvPr id="46" name="TextBox 56"/>
            <p:cNvSpPr txBox="1"/>
            <p:nvPr/>
          </p:nvSpPr>
          <p:spPr>
            <a:xfrm>
              <a:off x="6588224" y="1798473"/>
              <a:ext cx="21189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单击这里修改填写你的文字内容，或复制的文本信息。单击这里修改填写你的文字内容，或复制的文本信息。单击这里修改填写你的文字内容，或复制的文本信息</a:t>
              </a:r>
              <a:r>
                <a:rPr lang="zh-CN" altLang="en-US" sz="9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900" dirty="0">
                <a:latin typeface="TeXGyreAdventor" panose="00000500000000000000" pitchFamily="50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588224" y="1463679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b="1" dirty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461929" y="3332873"/>
            <a:ext cx="2377186" cy="1078459"/>
            <a:chOff x="6588224" y="1463679"/>
            <a:chExt cx="2377186" cy="1078459"/>
          </a:xfrm>
        </p:grpSpPr>
        <p:sp>
          <p:nvSpPr>
            <p:cNvPr id="51" name="TextBox 56"/>
            <p:cNvSpPr txBox="1"/>
            <p:nvPr/>
          </p:nvSpPr>
          <p:spPr>
            <a:xfrm>
              <a:off x="6588224" y="1798473"/>
              <a:ext cx="2377186" cy="74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单击这里修改填写你的文字内容，或复制的文本信息。单击这里修改填写你的文字内容，或复制的文本信息。单击这里修改填写你的文字内容，或复制的文本信息</a:t>
              </a:r>
              <a:r>
                <a:rPr lang="zh-CN" altLang="en-US" sz="9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900" dirty="0">
                <a:latin typeface="TeXGyreAdventor" panose="00000500000000000000" pitchFamily="50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6588224" y="1463679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b="1" dirty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539552" y="3313426"/>
            <a:ext cx="2089154" cy="1258124"/>
            <a:chOff x="6876256" y="1463679"/>
            <a:chExt cx="2089154" cy="1258124"/>
          </a:xfrm>
        </p:grpSpPr>
        <p:sp>
          <p:nvSpPr>
            <p:cNvPr id="54" name="TextBox 56"/>
            <p:cNvSpPr txBox="1"/>
            <p:nvPr/>
          </p:nvSpPr>
          <p:spPr>
            <a:xfrm>
              <a:off x="6876256" y="1798473"/>
              <a:ext cx="20891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单击这里修改填写你的文字内容，或复制的文本信息。单击这里修改填写你的文字内容，或复制的文本信息。单击这里修改填写你的文字内容，或复制的文本信息</a:t>
              </a:r>
              <a:r>
                <a:rPr lang="zh-CN" altLang="en-US" sz="9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900" dirty="0">
                <a:latin typeface="TeXGyreAdventor" panose="00000500000000000000" pitchFamily="50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7394794" y="1463679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b="1" dirty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11239" y="1313626"/>
            <a:ext cx="2060561" cy="1258124"/>
            <a:chOff x="6904848" y="1463679"/>
            <a:chExt cx="2060561" cy="1258124"/>
          </a:xfrm>
        </p:grpSpPr>
        <p:sp>
          <p:nvSpPr>
            <p:cNvPr id="57" name="TextBox 56"/>
            <p:cNvSpPr txBox="1"/>
            <p:nvPr/>
          </p:nvSpPr>
          <p:spPr>
            <a:xfrm>
              <a:off x="6904848" y="1798473"/>
              <a:ext cx="20605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单击这里修改填写你的文字内容，或复制的文本信息。单击这里修改填写你的文字内容，或复制的文本信息。单击这里修改填写你的文字内容，或复制的文本信息</a:t>
              </a:r>
              <a:r>
                <a:rPr lang="zh-CN" altLang="en-US" sz="9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900" dirty="0">
                <a:latin typeface="TeXGyreAdventor" panose="00000500000000000000" pitchFamily="50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7394794" y="1463679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b="1" dirty="0">
                <a:latin typeface="TeXGyreAdventor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67581631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32" grpId="0" animBg="1"/>
      <p:bldP spid="39" grpId="0" animBg="1"/>
      <p:bldP spid="36" grpId="0" animBg="1"/>
      <p:bldP spid="33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1"/>
          <p:cNvGrpSpPr/>
          <p:nvPr/>
        </p:nvGrpSpPr>
        <p:grpSpPr>
          <a:xfrm>
            <a:off x="3264557" y="1194420"/>
            <a:ext cx="557486" cy="596230"/>
            <a:chOff x="4368800" y="3925886"/>
            <a:chExt cx="411166" cy="439740"/>
          </a:xfrm>
          <a:solidFill>
            <a:srgbClr val="0E7FB7"/>
          </a:solidFill>
        </p:grpSpPr>
        <p:sp>
          <p:nvSpPr>
            <p:cNvPr id="147" name="Freeform 13"/>
            <p:cNvSpPr>
              <a:spLocks/>
            </p:cNvSpPr>
            <p:nvPr/>
          </p:nvSpPr>
          <p:spPr bwMode="auto">
            <a:xfrm>
              <a:off x="4456116" y="4030661"/>
              <a:ext cx="236538" cy="233363"/>
            </a:xfrm>
            <a:custGeom>
              <a:avLst/>
              <a:gdLst>
                <a:gd name="T0" fmla="*/ 0 w 149"/>
                <a:gd name="T1" fmla="*/ 52 h 147"/>
                <a:gd name="T2" fmla="*/ 105 w 149"/>
                <a:gd name="T3" fmla="*/ 52 h 147"/>
                <a:gd name="T4" fmla="*/ 105 w 149"/>
                <a:gd name="T5" fmla="*/ 147 h 147"/>
                <a:gd name="T6" fmla="*/ 149 w 149"/>
                <a:gd name="T7" fmla="*/ 147 h 147"/>
                <a:gd name="T8" fmla="*/ 149 w 149"/>
                <a:gd name="T9" fmla="*/ 0 h 147"/>
                <a:gd name="T10" fmla="*/ 0 w 149"/>
                <a:gd name="T11" fmla="*/ 0 h 147"/>
                <a:gd name="T12" fmla="*/ 0 w 149"/>
                <a:gd name="T13" fmla="*/ 5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7">
                  <a:moveTo>
                    <a:pt x="0" y="52"/>
                  </a:moveTo>
                  <a:lnTo>
                    <a:pt x="105" y="52"/>
                  </a:lnTo>
                  <a:lnTo>
                    <a:pt x="105" y="147"/>
                  </a:lnTo>
                  <a:lnTo>
                    <a:pt x="149" y="147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4"/>
            <p:cNvSpPr>
              <a:spLocks/>
            </p:cNvSpPr>
            <p:nvPr/>
          </p:nvSpPr>
          <p:spPr bwMode="auto">
            <a:xfrm>
              <a:off x="4543428" y="3925886"/>
              <a:ext cx="236538" cy="233363"/>
            </a:xfrm>
            <a:custGeom>
              <a:avLst/>
              <a:gdLst>
                <a:gd name="T0" fmla="*/ 0 w 149"/>
                <a:gd name="T1" fmla="*/ 0 h 147"/>
                <a:gd name="T2" fmla="*/ 0 w 149"/>
                <a:gd name="T3" fmla="*/ 54 h 147"/>
                <a:gd name="T4" fmla="*/ 106 w 149"/>
                <a:gd name="T5" fmla="*/ 54 h 147"/>
                <a:gd name="T6" fmla="*/ 106 w 149"/>
                <a:gd name="T7" fmla="*/ 147 h 147"/>
                <a:gd name="T8" fmla="*/ 149 w 149"/>
                <a:gd name="T9" fmla="*/ 147 h 147"/>
                <a:gd name="T10" fmla="*/ 149 w 149"/>
                <a:gd name="T11" fmla="*/ 0 h 147"/>
                <a:gd name="T12" fmla="*/ 0 w 149"/>
                <a:gd name="T1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7">
                  <a:moveTo>
                    <a:pt x="0" y="0"/>
                  </a:moveTo>
                  <a:lnTo>
                    <a:pt x="0" y="54"/>
                  </a:lnTo>
                  <a:lnTo>
                    <a:pt x="106" y="54"/>
                  </a:lnTo>
                  <a:lnTo>
                    <a:pt x="106" y="147"/>
                  </a:lnTo>
                  <a:lnTo>
                    <a:pt x="149" y="147"/>
                  </a:lnTo>
                  <a:lnTo>
                    <a:pt x="14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5"/>
            <p:cNvSpPr>
              <a:spLocks noChangeArrowheads="1"/>
            </p:cNvSpPr>
            <p:nvPr/>
          </p:nvSpPr>
          <p:spPr bwMode="auto">
            <a:xfrm>
              <a:off x="4368800" y="4132263"/>
              <a:ext cx="234950" cy="2333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4" name="Freeform 63"/>
          <p:cNvSpPr>
            <a:spLocks noEditPoints="1"/>
          </p:cNvSpPr>
          <p:nvPr/>
        </p:nvSpPr>
        <p:spPr bwMode="auto">
          <a:xfrm>
            <a:off x="5382494" y="3127297"/>
            <a:ext cx="436413" cy="590442"/>
          </a:xfrm>
          <a:custGeom>
            <a:avLst/>
            <a:gdLst>
              <a:gd name="T0" fmla="*/ 92 w 102"/>
              <a:gd name="T1" fmla="*/ 0 h 138"/>
              <a:gd name="T2" fmla="*/ 10 w 102"/>
              <a:gd name="T3" fmla="*/ 0 h 138"/>
              <a:gd name="T4" fmla="*/ 0 w 102"/>
              <a:gd name="T5" fmla="*/ 10 h 138"/>
              <a:gd name="T6" fmla="*/ 0 w 102"/>
              <a:gd name="T7" fmla="*/ 129 h 138"/>
              <a:gd name="T8" fmla="*/ 10 w 102"/>
              <a:gd name="T9" fmla="*/ 138 h 138"/>
              <a:gd name="T10" fmla="*/ 92 w 102"/>
              <a:gd name="T11" fmla="*/ 138 h 138"/>
              <a:gd name="T12" fmla="*/ 102 w 102"/>
              <a:gd name="T13" fmla="*/ 129 h 138"/>
              <a:gd name="T14" fmla="*/ 102 w 102"/>
              <a:gd name="T15" fmla="*/ 10 h 138"/>
              <a:gd name="T16" fmla="*/ 92 w 102"/>
              <a:gd name="T17" fmla="*/ 0 h 138"/>
              <a:gd name="T18" fmla="*/ 51 w 102"/>
              <a:gd name="T19" fmla="*/ 135 h 138"/>
              <a:gd name="T20" fmla="*/ 45 w 102"/>
              <a:gd name="T21" fmla="*/ 129 h 138"/>
              <a:gd name="T22" fmla="*/ 51 w 102"/>
              <a:gd name="T23" fmla="*/ 124 h 138"/>
              <a:gd name="T24" fmla="*/ 57 w 102"/>
              <a:gd name="T25" fmla="*/ 129 h 138"/>
              <a:gd name="T26" fmla="*/ 51 w 102"/>
              <a:gd name="T27" fmla="*/ 135 h 138"/>
              <a:gd name="T28" fmla="*/ 92 w 102"/>
              <a:gd name="T29" fmla="*/ 119 h 138"/>
              <a:gd name="T30" fmla="*/ 10 w 102"/>
              <a:gd name="T31" fmla="*/ 119 h 138"/>
              <a:gd name="T32" fmla="*/ 10 w 102"/>
              <a:gd name="T33" fmla="*/ 11 h 138"/>
              <a:gd name="T34" fmla="*/ 92 w 102"/>
              <a:gd name="T35" fmla="*/ 11 h 138"/>
              <a:gd name="T36" fmla="*/ 92 w 102"/>
              <a:gd name="T37" fmla="*/ 119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2" h="138">
                <a:moveTo>
                  <a:pt x="92" y="0"/>
                </a:move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34"/>
                  <a:pt x="5" y="138"/>
                  <a:pt x="10" y="138"/>
                </a:cubicBezTo>
                <a:cubicBezTo>
                  <a:pt x="92" y="138"/>
                  <a:pt x="92" y="138"/>
                  <a:pt x="92" y="138"/>
                </a:cubicBezTo>
                <a:cubicBezTo>
                  <a:pt x="97" y="138"/>
                  <a:pt x="102" y="134"/>
                  <a:pt x="102" y="129"/>
                </a:cubicBezTo>
                <a:cubicBezTo>
                  <a:pt x="102" y="10"/>
                  <a:pt x="102" y="10"/>
                  <a:pt x="102" y="10"/>
                </a:cubicBezTo>
                <a:cubicBezTo>
                  <a:pt x="102" y="4"/>
                  <a:pt x="97" y="0"/>
                  <a:pt x="92" y="0"/>
                </a:cubicBezTo>
                <a:close/>
                <a:moveTo>
                  <a:pt x="51" y="135"/>
                </a:moveTo>
                <a:cubicBezTo>
                  <a:pt x="48" y="135"/>
                  <a:pt x="45" y="132"/>
                  <a:pt x="45" y="129"/>
                </a:cubicBezTo>
                <a:cubicBezTo>
                  <a:pt x="45" y="126"/>
                  <a:pt x="48" y="124"/>
                  <a:pt x="51" y="124"/>
                </a:cubicBezTo>
                <a:cubicBezTo>
                  <a:pt x="54" y="124"/>
                  <a:pt x="57" y="126"/>
                  <a:pt x="57" y="129"/>
                </a:cubicBezTo>
                <a:cubicBezTo>
                  <a:pt x="57" y="132"/>
                  <a:pt x="54" y="135"/>
                  <a:pt x="51" y="135"/>
                </a:cubicBezTo>
                <a:close/>
                <a:moveTo>
                  <a:pt x="92" y="119"/>
                </a:moveTo>
                <a:cubicBezTo>
                  <a:pt x="10" y="119"/>
                  <a:pt x="10" y="119"/>
                  <a:pt x="10" y="119"/>
                </a:cubicBezTo>
                <a:cubicBezTo>
                  <a:pt x="10" y="11"/>
                  <a:pt x="10" y="11"/>
                  <a:pt x="10" y="11"/>
                </a:cubicBezTo>
                <a:cubicBezTo>
                  <a:pt x="92" y="11"/>
                  <a:pt x="92" y="11"/>
                  <a:pt x="92" y="11"/>
                </a:cubicBezTo>
                <a:lnTo>
                  <a:pt x="92" y="119"/>
                </a:lnTo>
                <a:close/>
              </a:path>
            </a:pathLst>
          </a:custGeom>
          <a:solidFill>
            <a:srgbClr val="0E7FB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5" name="Group 44"/>
          <p:cNvGrpSpPr/>
          <p:nvPr/>
        </p:nvGrpSpPr>
        <p:grpSpPr>
          <a:xfrm>
            <a:off x="1214810" y="1184052"/>
            <a:ext cx="542181" cy="616967"/>
            <a:chOff x="2927811" y="2108124"/>
            <a:chExt cx="361887" cy="411804"/>
          </a:xfrm>
          <a:solidFill>
            <a:srgbClr val="0E7FB7"/>
          </a:solidFill>
        </p:grpSpPr>
        <p:sp>
          <p:nvSpPr>
            <p:cNvPr id="156" name="Freeform 68"/>
            <p:cNvSpPr>
              <a:spLocks noEditPoints="1"/>
            </p:cNvSpPr>
            <p:nvPr/>
          </p:nvSpPr>
          <p:spPr bwMode="auto">
            <a:xfrm>
              <a:off x="2927811" y="2108124"/>
              <a:ext cx="164722" cy="299494"/>
            </a:xfrm>
            <a:custGeom>
              <a:avLst/>
              <a:gdLst>
                <a:gd name="T0" fmla="*/ 50 w 50"/>
                <a:gd name="T1" fmla="*/ 83 h 90"/>
                <a:gd name="T2" fmla="*/ 50 w 50"/>
                <a:gd name="T3" fmla="*/ 7 h 90"/>
                <a:gd name="T4" fmla="*/ 44 w 50"/>
                <a:gd name="T5" fmla="*/ 0 h 90"/>
                <a:gd name="T6" fmla="*/ 6 w 50"/>
                <a:gd name="T7" fmla="*/ 0 h 90"/>
                <a:gd name="T8" fmla="*/ 0 w 50"/>
                <a:gd name="T9" fmla="*/ 7 h 90"/>
                <a:gd name="T10" fmla="*/ 0 w 50"/>
                <a:gd name="T11" fmla="*/ 83 h 90"/>
                <a:gd name="T12" fmla="*/ 6 w 50"/>
                <a:gd name="T13" fmla="*/ 90 h 90"/>
                <a:gd name="T14" fmla="*/ 44 w 50"/>
                <a:gd name="T15" fmla="*/ 90 h 90"/>
                <a:gd name="T16" fmla="*/ 50 w 50"/>
                <a:gd name="T17" fmla="*/ 83 h 90"/>
                <a:gd name="T18" fmla="*/ 39 w 50"/>
                <a:gd name="T19" fmla="*/ 5 h 90"/>
                <a:gd name="T20" fmla="*/ 41 w 50"/>
                <a:gd name="T21" fmla="*/ 6 h 90"/>
                <a:gd name="T22" fmla="*/ 39 w 50"/>
                <a:gd name="T23" fmla="*/ 8 h 90"/>
                <a:gd name="T24" fmla="*/ 38 w 50"/>
                <a:gd name="T25" fmla="*/ 6 h 90"/>
                <a:gd name="T26" fmla="*/ 39 w 50"/>
                <a:gd name="T27" fmla="*/ 5 h 90"/>
                <a:gd name="T28" fmla="*/ 16 w 50"/>
                <a:gd name="T29" fmla="*/ 5 h 90"/>
                <a:gd name="T30" fmla="*/ 34 w 50"/>
                <a:gd name="T31" fmla="*/ 5 h 90"/>
                <a:gd name="T32" fmla="*/ 34 w 50"/>
                <a:gd name="T33" fmla="*/ 7 h 90"/>
                <a:gd name="T34" fmla="*/ 16 w 50"/>
                <a:gd name="T35" fmla="*/ 7 h 90"/>
                <a:gd name="T36" fmla="*/ 16 w 50"/>
                <a:gd name="T37" fmla="*/ 5 h 90"/>
                <a:gd name="T38" fmla="*/ 5 w 50"/>
                <a:gd name="T39" fmla="*/ 69 h 90"/>
                <a:gd name="T40" fmla="*/ 5 w 50"/>
                <a:gd name="T41" fmla="*/ 11 h 90"/>
                <a:gd name="T42" fmla="*/ 45 w 50"/>
                <a:gd name="T43" fmla="*/ 11 h 90"/>
                <a:gd name="T44" fmla="*/ 45 w 50"/>
                <a:gd name="T45" fmla="*/ 69 h 90"/>
                <a:gd name="T46" fmla="*/ 5 w 50"/>
                <a:gd name="T47" fmla="*/ 69 h 90"/>
                <a:gd name="T48" fmla="*/ 25 w 50"/>
                <a:gd name="T49" fmla="*/ 83 h 90"/>
                <a:gd name="T50" fmla="*/ 21 w 50"/>
                <a:gd name="T51" fmla="*/ 79 h 90"/>
                <a:gd name="T52" fmla="*/ 25 w 50"/>
                <a:gd name="T53" fmla="*/ 75 h 90"/>
                <a:gd name="T54" fmla="*/ 29 w 50"/>
                <a:gd name="T55" fmla="*/ 79 h 90"/>
                <a:gd name="T56" fmla="*/ 25 w 50"/>
                <a:gd name="T57" fmla="*/ 8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90">
                  <a:moveTo>
                    <a:pt x="50" y="8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3"/>
                    <a:pt x="47" y="0"/>
                    <a:pt x="4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7"/>
                    <a:pt x="3" y="90"/>
                    <a:pt x="6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7" y="90"/>
                    <a:pt x="50" y="87"/>
                    <a:pt x="50" y="83"/>
                  </a:cubicBezTo>
                  <a:close/>
                  <a:moveTo>
                    <a:pt x="39" y="5"/>
                  </a:moveTo>
                  <a:cubicBezTo>
                    <a:pt x="40" y="5"/>
                    <a:pt x="41" y="5"/>
                    <a:pt x="41" y="6"/>
                  </a:cubicBezTo>
                  <a:cubicBezTo>
                    <a:pt x="41" y="7"/>
                    <a:pt x="40" y="8"/>
                    <a:pt x="39" y="8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9" y="5"/>
                  </a:cubicBezTo>
                  <a:close/>
                  <a:moveTo>
                    <a:pt x="16" y="5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16" y="7"/>
                    <a:pt x="16" y="7"/>
                    <a:pt x="16" y="7"/>
                  </a:cubicBezTo>
                  <a:lnTo>
                    <a:pt x="16" y="5"/>
                  </a:lnTo>
                  <a:close/>
                  <a:moveTo>
                    <a:pt x="5" y="69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69"/>
                    <a:pt x="45" y="69"/>
                    <a:pt x="45" y="69"/>
                  </a:cubicBezTo>
                  <a:lnTo>
                    <a:pt x="5" y="69"/>
                  </a:lnTo>
                  <a:close/>
                  <a:moveTo>
                    <a:pt x="25" y="83"/>
                  </a:moveTo>
                  <a:cubicBezTo>
                    <a:pt x="23" y="83"/>
                    <a:pt x="21" y="81"/>
                    <a:pt x="21" y="79"/>
                  </a:cubicBezTo>
                  <a:cubicBezTo>
                    <a:pt x="21" y="77"/>
                    <a:pt x="23" y="75"/>
                    <a:pt x="25" y="75"/>
                  </a:cubicBezTo>
                  <a:cubicBezTo>
                    <a:pt x="27" y="75"/>
                    <a:pt x="29" y="77"/>
                    <a:pt x="29" y="79"/>
                  </a:cubicBezTo>
                  <a:cubicBezTo>
                    <a:pt x="29" y="81"/>
                    <a:pt x="27" y="83"/>
                    <a:pt x="2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9"/>
            <p:cNvSpPr>
              <a:spLocks noEditPoints="1"/>
            </p:cNvSpPr>
            <p:nvPr/>
          </p:nvSpPr>
          <p:spPr bwMode="auto">
            <a:xfrm>
              <a:off x="3119985" y="2220434"/>
              <a:ext cx="169713" cy="299494"/>
            </a:xfrm>
            <a:custGeom>
              <a:avLst/>
              <a:gdLst>
                <a:gd name="T0" fmla="*/ 44 w 51"/>
                <a:gd name="T1" fmla="*/ 0 h 90"/>
                <a:gd name="T2" fmla="*/ 7 w 51"/>
                <a:gd name="T3" fmla="*/ 0 h 90"/>
                <a:gd name="T4" fmla="*/ 0 w 51"/>
                <a:gd name="T5" fmla="*/ 7 h 90"/>
                <a:gd name="T6" fmla="*/ 0 w 51"/>
                <a:gd name="T7" fmla="*/ 83 h 90"/>
                <a:gd name="T8" fmla="*/ 7 w 51"/>
                <a:gd name="T9" fmla="*/ 90 h 90"/>
                <a:gd name="T10" fmla="*/ 44 w 51"/>
                <a:gd name="T11" fmla="*/ 90 h 90"/>
                <a:gd name="T12" fmla="*/ 51 w 51"/>
                <a:gd name="T13" fmla="*/ 83 h 90"/>
                <a:gd name="T14" fmla="*/ 51 w 51"/>
                <a:gd name="T15" fmla="*/ 7 h 90"/>
                <a:gd name="T16" fmla="*/ 44 w 51"/>
                <a:gd name="T17" fmla="*/ 0 h 90"/>
                <a:gd name="T18" fmla="*/ 40 w 51"/>
                <a:gd name="T19" fmla="*/ 5 h 90"/>
                <a:gd name="T20" fmla="*/ 42 w 51"/>
                <a:gd name="T21" fmla="*/ 6 h 90"/>
                <a:gd name="T22" fmla="*/ 40 w 51"/>
                <a:gd name="T23" fmla="*/ 8 h 90"/>
                <a:gd name="T24" fmla="*/ 38 w 51"/>
                <a:gd name="T25" fmla="*/ 6 h 90"/>
                <a:gd name="T26" fmla="*/ 40 w 51"/>
                <a:gd name="T27" fmla="*/ 5 h 90"/>
                <a:gd name="T28" fmla="*/ 17 w 51"/>
                <a:gd name="T29" fmla="*/ 5 h 90"/>
                <a:gd name="T30" fmla="*/ 34 w 51"/>
                <a:gd name="T31" fmla="*/ 5 h 90"/>
                <a:gd name="T32" fmla="*/ 34 w 51"/>
                <a:gd name="T33" fmla="*/ 7 h 90"/>
                <a:gd name="T34" fmla="*/ 17 w 51"/>
                <a:gd name="T35" fmla="*/ 7 h 90"/>
                <a:gd name="T36" fmla="*/ 17 w 51"/>
                <a:gd name="T37" fmla="*/ 5 h 90"/>
                <a:gd name="T38" fmla="*/ 26 w 51"/>
                <a:gd name="T39" fmla="*/ 83 h 90"/>
                <a:gd name="T40" fmla="*/ 21 w 51"/>
                <a:gd name="T41" fmla="*/ 79 h 90"/>
                <a:gd name="T42" fmla="*/ 26 w 51"/>
                <a:gd name="T43" fmla="*/ 75 h 90"/>
                <a:gd name="T44" fmla="*/ 30 w 51"/>
                <a:gd name="T45" fmla="*/ 79 h 90"/>
                <a:gd name="T46" fmla="*/ 26 w 51"/>
                <a:gd name="T47" fmla="*/ 83 h 90"/>
                <a:gd name="T48" fmla="*/ 46 w 51"/>
                <a:gd name="T49" fmla="*/ 69 h 90"/>
                <a:gd name="T50" fmla="*/ 5 w 51"/>
                <a:gd name="T51" fmla="*/ 69 h 90"/>
                <a:gd name="T52" fmla="*/ 5 w 51"/>
                <a:gd name="T53" fmla="*/ 11 h 90"/>
                <a:gd name="T54" fmla="*/ 46 w 51"/>
                <a:gd name="T55" fmla="*/ 11 h 90"/>
                <a:gd name="T56" fmla="*/ 46 w 51"/>
                <a:gd name="T57" fmla="*/ 6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90">
                  <a:moveTo>
                    <a:pt x="4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7"/>
                    <a:pt x="3" y="90"/>
                    <a:pt x="7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8" y="90"/>
                    <a:pt x="51" y="87"/>
                    <a:pt x="51" y="8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3"/>
                    <a:pt x="48" y="0"/>
                    <a:pt x="44" y="0"/>
                  </a:cubicBezTo>
                  <a:close/>
                  <a:moveTo>
                    <a:pt x="40" y="5"/>
                  </a:moveTo>
                  <a:cubicBezTo>
                    <a:pt x="41" y="5"/>
                    <a:pt x="42" y="5"/>
                    <a:pt x="42" y="6"/>
                  </a:cubicBezTo>
                  <a:cubicBezTo>
                    <a:pt x="42" y="7"/>
                    <a:pt x="41" y="8"/>
                    <a:pt x="40" y="8"/>
                  </a:cubicBezTo>
                  <a:cubicBezTo>
                    <a:pt x="39" y="8"/>
                    <a:pt x="38" y="7"/>
                    <a:pt x="38" y="6"/>
                  </a:cubicBezTo>
                  <a:cubicBezTo>
                    <a:pt x="38" y="5"/>
                    <a:pt x="39" y="5"/>
                    <a:pt x="40" y="5"/>
                  </a:cubicBezTo>
                  <a:close/>
                  <a:moveTo>
                    <a:pt x="17" y="5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5"/>
                  </a:lnTo>
                  <a:close/>
                  <a:moveTo>
                    <a:pt x="26" y="83"/>
                  </a:moveTo>
                  <a:cubicBezTo>
                    <a:pt x="23" y="83"/>
                    <a:pt x="21" y="81"/>
                    <a:pt x="21" y="79"/>
                  </a:cubicBezTo>
                  <a:cubicBezTo>
                    <a:pt x="21" y="77"/>
                    <a:pt x="23" y="75"/>
                    <a:pt x="26" y="75"/>
                  </a:cubicBezTo>
                  <a:cubicBezTo>
                    <a:pt x="28" y="75"/>
                    <a:pt x="30" y="77"/>
                    <a:pt x="30" y="79"/>
                  </a:cubicBezTo>
                  <a:cubicBezTo>
                    <a:pt x="30" y="81"/>
                    <a:pt x="28" y="83"/>
                    <a:pt x="26" y="83"/>
                  </a:cubicBezTo>
                  <a:close/>
                  <a:moveTo>
                    <a:pt x="46" y="69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6" y="11"/>
                    <a:pt x="46" y="11"/>
                    <a:pt x="46" y="11"/>
                  </a:cubicBezTo>
                  <a:lnTo>
                    <a:pt x="4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0"/>
            <p:cNvSpPr>
              <a:spLocks/>
            </p:cNvSpPr>
            <p:nvPr/>
          </p:nvSpPr>
          <p:spPr bwMode="auto">
            <a:xfrm>
              <a:off x="3107507" y="2125594"/>
              <a:ext cx="99831" cy="82362"/>
            </a:xfrm>
            <a:custGeom>
              <a:avLst/>
              <a:gdLst>
                <a:gd name="T0" fmla="*/ 32 w 40"/>
                <a:gd name="T1" fmla="*/ 33 h 33"/>
                <a:gd name="T2" fmla="*/ 40 w 40"/>
                <a:gd name="T3" fmla="*/ 33 h 33"/>
                <a:gd name="T4" fmla="*/ 40 w 40"/>
                <a:gd name="T5" fmla="*/ 8 h 33"/>
                <a:gd name="T6" fmla="*/ 40 w 40"/>
                <a:gd name="T7" fmla="*/ 0 h 33"/>
                <a:gd name="T8" fmla="*/ 32 w 40"/>
                <a:gd name="T9" fmla="*/ 0 h 33"/>
                <a:gd name="T10" fmla="*/ 0 w 40"/>
                <a:gd name="T11" fmla="*/ 0 h 33"/>
                <a:gd name="T12" fmla="*/ 0 w 40"/>
                <a:gd name="T13" fmla="*/ 8 h 33"/>
                <a:gd name="T14" fmla="*/ 32 w 40"/>
                <a:gd name="T15" fmla="*/ 8 h 33"/>
                <a:gd name="T16" fmla="*/ 32 w 40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33">
                  <a:moveTo>
                    <a:pt x="32" y="33"/>
                  </a:moveTo>
                  <a:lnTo>
                    <a:pt x="40" y="33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32" y="8"/>
                  </a:lnTo>
                  <a:lnTo>
                    <a:pt x="32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1"/>
            <p:cNvSpPr>
              <a:spLocks/>
            </p:cNvSpPr>
            <p:nvPr/>
          </p:nvSpPr>
          <p:spPr bwMode="auto">
            <a:xfrm>
              <a:off x="3017659" y="2425088"/>
              <a:ext cx="82362" cy="82362"/>
            </a:xfrm>
            <a:custGeom>
              <a:avLst/>
              <a:gdLst>
                <a:gd name="T0" fmla="*/ 8 w 33"/>
                <a:gd name="T1" fmla="*/ 0 h 33"/>
                <a:gd name="T2" fmla="*/ 0 w 33"/>
                <a:gd name="T3" fmla="*/ 0 h 33"/>
                <a:gd name="T4" fmla="*/ 0 w 33"/>
                <a:gd name="T5" fmla="*/ 25 h 33"/>
                <a:gd name="T6" fmla="*/ 0 w 33"/>
                <a:gd name="T7" fmla="*/ 33 h 33"/>
                <a:gd name="T8" fmla="*/ 8 w 33"/>
                <a:gd name="T9" fmla="*/ 33 h 33"/>
                <a:gd name="T10" fmla="*/ 33 w 33"/>
                <a:gd name="T11" fmla="*/ 33 h 33"/>
                <a:gd name="T12" fmla="*/ 33 w 33"/>
                <a:gd name="T13" fmla="*/ 25 h 33"/>
                <a:gd name="T14" fmla="*/ 8 w 33"/>
                <a:gd name="T15" fmla="*/ 25 h 33"/>
                <a:gd name="T16" fmla="*/ 8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8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8" y="33"/>
                  </a:lnTo>
                  <a:lnTo>
                    <a:pt x="33" y="33"/>
                  </a:lnTo>
                  <a:lnTo>
                    <a:pt x="33" y="25"/>
                  </a:lnTo>
                  <a:lnTo>
                    <a:pt x="8" y="2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0" name="Group 49"/>
          <p:cNvGrpSpPr/>
          <p:nvPr/>
        </p:nvGrpSpPr>
        <p:grpSpPr>
          <a:xfrm>
            <a:off x="5288509" y="1154613"/>
            <a:ext cx="624382" cy="675844"/>
            <a:chOff x="1847137" y="4256991"/>
            <a:chExt cx="454232" cy="491670"/>
          </a:xfrm>
          <a:solidFill>
            <a:srgbClr val="0E7FB7"/>
          </a:solidFill>
        </p:grpSpPr>
        <p:sp>
          <p:nvSpPr>
            <p:cNvPr id="161" name="Freeform 101"/>
            <p:cNvSpPr>
              <a:spLocks noEditPoints="1"/>
            </p:cNvSpPr>
            <p:nvPr/>
          </p:nvSpPr>
          <p:spPr bwMode="auto">
            <a:xfrm>
              <a:off x="1847137" y="4256991"/>
              <a:ext cx="454232" cy="491670"/>
            </a:xfrm>
            <a:custGeom>
              <a:avLst/>
              <a:gdLst>
                <a:gd name="T0" fmla="*/ 134 w 137"/>
                <a:gd name="T1" fmla="*/ 71 h 148"/>
                <a:gd name="T2" fmla="*/ 126 w 137"/>
                <a:gd name="T3" fmla="*/ 38 h 148"/>
                <a:gd name="T4" fmla="*/ 133 w 137"/>
                <a:gd name="T5" fmla="*/ 36 h 148"/>
                <a:gd name="T6" fmla="*/ 126 w 137"/>
                <a:gd name="T7" fmla="*/ 12 h 148"/>
                <a:gd name="T8" fmla="*/ 102 w 137"/>
                <a:gd name="T9" fmla="*/ 5 h 148"/>
                <a:gd name="T10" fmla="*/ 99 w 137"/>
                <a:gd name="T11" fmla="*/ 12 h 148"/>
                <a:gd name="T12" fmla="*/ 67 w 137"/>
                <a:gd name="T13" fmla="*/ 4 h 148"/>
                <a:gd name="T14" fmla="*/ 38 w 137"/>
                <a:gd name="T15" fmla="*/ 11 h 148"/>
                <a:gd name="T16" fmla="*/ 36 w 137"/>
                <a:gd name="T17" fmla="*/ 5 h 148"/>
                <a:gd name="T18" fmla="*/ 12 w 137"/>
                <a:gd name="T19" fmla="*/ 12 h 148"/>
                <a:gd name="T20" fmla="*/ 5 w 137"/>
                <a:gd name="T21" fmla="*/ 36 h 148"/>
                <a:gd name="T22" fmla="*/ 9 w 137"/>
                <a:gd name="T23" fmla="*/ 38 h 148"/>
                <a:gd name="T24" fmla="*/ 0 w 137"/>
                <a:gd name="T25" fmla="*/ 71 h 148"/>
                <a:gd name="T26" fmla="*/ 27 w 137"/>
                <a:gd name="T27" fmla="*/ 125 h 148"/>
                <a:gd name="T28" fmla="*/ 13 w 137"/>
                <a:gd name="T29" fmla="*/ 140 h 148"/>
                <a:gd name="T30" fmla="*/ 21 w 137"/>
                <a:gd name="T31" fmla="*/ 148 h 148"/>
                <a:gd name="T32" fmla="*/ 37 w 137"/>
                <a:gd name="T33" fmla="*/ 132 h 148"/>
                <a:gd name="T34" fmla="*/ 67 w 137"/>
                <a:gd name="T35" fmla="*/ 139 h 148"/>
                <a:gd name="T36" fmla="*/ 97 w 137"/>
                <a:gd name="T37" fmla="*/ 132 h 148"/>
                <a:gd name="T38" fmla="*/ 113 w 137"/>
                <a:gd name="T39" fmla="*/ 148 h 148"/>
                <a:gd name="T40" fmla="*/ 121 w 137"/>
                <a:gd name="T41" fmla="*/ 140 h 148"/>
                <a:gd name="T42" fmla="*/ 107 w 137"/>
                <a:gd name="T43" fmla="*/ 125 h 148"/>
                <a:gd name="T44" fmla="*/ 134 w 137"/>
                <a:gd name="T45" fmla="*/ 71 h 148"/>
                <a:gd name="T46" fmla="*/ 11 w 137"/>
                <a:gd name="T47" fmla="*/ 74 h 148"/>
                <a:gd name="T48" fmla="*/ 20 w 137"/>
                <a:gd name="T49" fmla="*/ 74 h 148"/>
                <a:gd name="T50" fmla="*/ 23 w 137"/>
                <a:gd name="T51" fmla="*/ 71 h 148"/>
                <a:gd name="T52" fmla="*/ 20 w 137"/>
                <a:gd name="T53" fmla="*/ 69 h 148"/>
                <a:gd name="T54" fmla="*/ 11 w 137"/>
                <a:gd name="T55" fmla="*/ 69 h 148"/>
                <a:gd name="T56" fmla="*/ 64 w 137"/>
                <a:gd name="T57" fmla="*/ 15 h 148"/>
                <a:gd name="T58" fmla="*/ 64 w 137"/>
                <a:gd name="T59" fmla="*/ 15 h 148"/>
                <a:gd name="T60" fmla="*/ 64 w 137"/>
                <a:gd name="T61" fmla="*/ 26 h 148"/>
                <a:gd name="T62" fmla="*/ 67 w 137"/>
                <a:gd name="T63" fmla="*/ 29 h 148"/>
                <a:gd name="T64" fmla="*/ 70 w 137"/>
                <a:gd name="T65" fmla="*/ 26 h 148"/>
                <a:gd name="T66" fmla="*/ 70 w 137"/>
                <a:gd name="T67" fmla="*/ 15 h 148"/>
                <a:gd name="T68" fmla="*/ 70 w 137"/>
                <a:gd name="T69" fmla="*/ 15 h 148"/>
                <a:gd name="T70" fmla="*/ 123 w 137"/>
                <a:gd name="T71" fmla="*/ 69 h 148"/>
                <a:gd name="T72" fmla="*/ 114 w 137"/>
                <a:gd name="T73" fmla="*/ 69 h 148"/>
                <a:gd name="T74" fmla="*/ 111 w 137"/>
                <a:gd name="T75" fmla="*/ 71 h 148"/>
                <a:gd name="T76" fmla="*/ 114 w 137"/>
                <a:gd name="T77" fmla="*/ 74 h 148"/>
                <a:gd name="T78" fmla="*/ 123 w 137"/>
                <a:gd name="T79" fmla="*/ 74 h 148"/>
                <a:gd name="T80" fmla="*/ 70 w 137"/>
                <a:gd name="T81" fmla="*/ 128 h 148"/>
                <a:gd name="T82" fmla="*/ 70 w 137"/>
                <a:gd name="T83" fmla="*/ 118 h 148"/>
                <a:gd name="T84" fmla="*/ 67 w 137"/>
                <a:gd name="T85" fmla="*/ 115 h 148"/>
                <a:gd name="T86" fmla="*/ 64 w 137"/>
                <a:gd name="T87" fmla="*/ 118 h 148"/>
                <a:gd name="T88" fmla="*/ 64 w 137"/>
                <a:gd name="T89" fmla="*/ 128 h 148"/>
                <a:gd name="T90" fmla="*/ 11 w 137"/>
                <a:gd name="T91" fmla="*/ 7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7" h="148">
                  <a:moveTo>
                    <a:pt x="134" y="71"/>
                  </a:moveTo>
                  <a:cubicBezTo>
                    <a:pt x="134" y="59"/>
                    <a:pt x="131" y="48"/>
                    <a:pt x="126" y="38"/>
                  </a:cubicBezTo>
                  <a:cubicBezTo>
                    <a:pt x="128" y="38"/>
                    <a:pt x="131" y="38"/>
                    <a:pt x="133" y="36"/>
                  </a:cubicBezTo>
                  <a:cubicBezTo>
                    <a:pt x="137" y="31"/>
                    <a:pt x="134" y="20"/>
                    <a:pt x="126" y="12"/>
                  </a:cubicBezTo>
                  <a:cubicBezTo>
                    <a:pt x="117" y="3"/>
                    <a:pt x="107" y="0"/>
                    <a:pt x="102" y="5"/>
                  </a:cubicBezTo>
                  <a:cubicBezTo>
                    <a:pt x="100" y="7"/>
                    <a:pt x="99" y="9"/>
                    <a:pt x="99" y="12"/>
                  </a:cubicBezTo>
                  <a:cubicBezTo>
                    <a:pt x="90" y="7"/>
                    <a:pt x="79" y="4"/>
                    <a:pt x="67" y="4"/>
                  </a:cubicBezTo>
                  <a:cubicBezTo>
                    <a:pt x="57" y="4"/>
                    <a:pt x="47" y="6"/>
                    <a:pt x="38" y="11"/>
                  </a:cubicBezTo>
                  <a:cubicBezTo>
                    <a:pt x="38" y="8"/>
                    <a:pt x="37" y="7"/>
                    <a:pt x="36" y="5"/>
                  </a:cubicBezTo>
                  <a:cubicBezTo>
                    <a:pt x="31" y="0"/>
                    <a:pt x="20" y="3"/>
                    <a:pt x="12" y="12"/>
                  </a:cubicBezTo>
                  <a:cubicBezTo>
                    <a:pt x="3" y="20"/>
                    <a:pt x="0" y="31"/>
                    <a:pt x="5" y="36"/>
                  </a:cubicBezTo>
                  <a:cubicBezTo>
                    <a:pt x="6" y="37"/>
                    <a:pt x="7" y="37"/>
                    <a:pt x="9" y="38"/>
                  </a:cubicBezTo>
                  <a:cubicBezTo>
                    <a:pt x="3" y="48"/>
                    <a:pt x="0" y="59"/>
                    <a:pt x="0" y="71"/>
                  </a:cubicBezTo>
                  <a:cubicBezTo>
                    <a:pt x="0" y="94"/>
                    <a:pt x="10" y="113"/>
                    <a:pt x="27" y="125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21" y="148"/>
                    <a:pt x="21" y="148"/>
                    <a:pt x="21" y="148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46" y="136"/>
                    <a:pt x="56" y="139"/>
                    <a:pt x="67" y="139"/>
                  </a:cubicBezTo>
                  <a:cubicBezTo>
                    <a:pt x="78" y="139"/>
                    <a:pt x="88" y="136"/>
                    <a:pt x="97" y="132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21" y="140"/>
                    <a:pt x="121" y="140"/>
                    <a:pt x="121" y="140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24" y="113"/>
                    <a:pt x="134" y="94"/>
                    <a:pt x="134" y="71"/>
                  </a:cubicBezTo>
                  <a:close/>
                  <a:moveTo>
                    <a:pt x="11" y="74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2" y="74"/>
                    <a:pt x="23" y="73"/>
                    <a:pt x="23" y="71"/>
                  </a:cubicBezTo>
                  <a:cubicBezTo>
                    <a:pt x="23" y="70"/>
                    <a:pt x="22" y="69"/>
                    <a:pt x="20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40"/>
                    <a:pt x="35" y="17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7"/>
                    <a:pt x="65" y="29"/>
                    <a:pt x="67" y="29"/>
                  </a:cubicBezTo>
                  <a:cubicBezTo>
                    <a:pt x="69" y="29"/>
                    <a:pt x="70" y="27"/>
                    <a:pt x="70" y="2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99" y="17"/>
                    <a:pt x="122" y="40"/>
                    <a:pt x="123" y="69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2" y="69"/>
                    <a:pt x="111" y="70"/>
                    <a:pt x="111" y="71"/>
                  </a:cubicBezTo>
                  <a:cubicBezTo>
                    <a:pt x="111" y="73"/>
                    <a:pt x="112" y="74"/>
                    <a:pt x="114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2" y="103"/>
                    <a:pt x="99" y="126"/>
                    <a:pt x="70" y="128"/>
                  </a:cubicBezTo>
                  <a:cubicBezTo>
                    <a:pt x="70" y="118"/>
                    <a:pt x="70" y="118"/>
                    <a:pt x="70" y="118"/>
                  </a:cubicBezTo>
                  <a:cubicBezTo>
                    <a:pt x="70" y="116"/>
                    <a:pt x="69" y="115"/>
                    <a:pt x="67" y="115"/>
                  </a:cubicBezTo>
                  <a:cubicBezTo>
                    <a:pt x="65" y="115"/>
                    <a:pt x="64" y="116"/>
                    <a:pt x="64" y="11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35" y="126"/>
                    <a:pt x="12" y="103"/>
                    <a:pt x="11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02"/>
            <p:cNvSpPr>
              <a:spLocks/>
            </p:cNvSpPr>
            <p:nvPr/>
          </p:nvSpPr>
          <p:spPr bwMode="auto">
            <a:xfrm>
              <a:off x="2059279" y="4371797"/>
              <a:ext cx="142260" cy="129781"/>
            </a:xfrm>
            <a:custGeom>
              <a:avLst/>
              <a:gdLst>
                <a:gd name="T0" fmla="*/ 3 w 43"/>
                <a:gd name="T1" fmla="*/ 39 h 39"/>
                <a:gd name="T2" fmla="*/ 3 w 43"/>
                <a:gd name="T3" fmla="*/ 39 h 39"/>
                <a:gd name="T4" fmla="*/ 40 w 43"/>
                <a:gd name="T5" fmla="*/ 39 h 39"/>
                <a:gd name="T6" fmla="*/ 43 w 43"/>
                <a:gd name="T7" fmla="*/ 36 h 39"/>
                <a:gd name="T8" fmla="*/ 40 w 43"/>
                <a:gd name="T9" fmla="*/ 34 h 39"/>
                <a:gd name="T10" fmla="*/ 6 w 43"/>
                <a:gd name="T11" fmla="*/ 34 h 39"/>
                <a:gd name="T12" fmla="*/ 6 w 43"/>
                <a:gd name="T13" fmla="*/ 3 h 39"/>
                <a:gd name="T14" fmla="*/ 3 w 43"/>
                <a:gd name="T15" fmla="*/ 0 h 39"/>
                <a:gd name="T16" fmla="*/ 0 w 43"/>
                <a:gd name="T17" fmla="*/ 3 h 39"/>
                <a:gd name="T18" fmla="*/ 0 w 43"/>
                <a:gd name="T19" fmla="*/ 36 h 39"/>
                <a:gd name="T20" fmla="*/ 3 w 43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9">
                  <a:moveTo>
                    <a:pt x="3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1" y="39"/>
                    <a:pt x="43" y="38"/>
                    <a:pt x="43" y="36"/>
                  </a:cubicBezTo>
                  <a:cubicBezTo>
                    <a:pt x="43" y="35"/>
                    <a:pt x="41" y="34"/>
                    <a:pt x="40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1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3" name="Freeform 105"/>
          <p:cNvSpPr>
            <a:spLocks noEditPoints="1"/>
          </p:cNvSpPr>
          <p:nvPr/>
        </p:nvSpPr>
        <p:spPr bwMode="auto">
          <a:xfrm>
            <a:off x="1144232" y="3121159"/>
            <a:ext cx="683337" cy="602719"/>
          </a:xfrm>
          <a:custGeom>
            <a:avLst/>
            <a:gdLst>
              <a:gd name="T0" fmla="*/ 133 w 134"/>
              <a:gd name="T1" fmla="*/ 16 h 118"/>
              <a:gd name="T2" fmla="*/ 121 w 134"/>
              <a:gd name="T3" fmla="*/ 4 h 118"/>
              <a:gd name="T4" fmla="*/ 115 w 134"/>
              <a:gd name="T5" fmla="*/ 4 h 118"/>
              <a:gd name="T6" fmla="*/ 114 w 134"/>
              <a:gd name="T7" fmla="*/ 7 h 118"/>
              <a:gd name="T8" fmla="*/ 111 w 134"/>
              <a:gd name="T9" fmla="*/ 8 h 118"/>
              <a:gd name="T10" fmla="*/ 111 w 134"/>
              <a:gd name="T11" fmla="*/ 8 h 118"/>
              <a:gd name="T12" fmla="*/ 81 w 134"/>
              <a:gd name="T13" fmla="*/ 39 h 118"/>
              <a:gd name="T14" fmla="*/ 79 w 134"/>
              <a:gd name="T15" fmla="*/ 46 h 118"/>
              <a:gd name="T16" fmla="*/ 82 w 134"/>
              <a:gd name="T17" fmla="*/ 50 h 118"/>
              <a:gd name="T18" fmla="*/ 82 w 134"/>
              <a:gd name="T19" fmla="*/ 50 h 118"/>
              <a:gd name="T20" fmla="*/ 82 w 134"/>
              <a:gd name="T21" fmla="*/ 50 h 118"/>
              <a:gd name="T22" fmla="*/ 76 w 134"/>
              <a:gd name="T23" fmla="*/ 57 h 118"/>
              <a:gd name="T24" fmla="*/ 54 w 134"/>
              <a:gd name="T25" fmla="*/ 35 h 118"/>
              <a:gd name="T26" fmla="*/ 47 w 134"/>
              <a:gd name="T27" fmla="*/ 9 h 118"/>
              <a:gd name="T28" fmla="*/ 21 w 134"/>
              <a:gd name="T29" fmla="*/ 2 h 118"/>
              <a:gd name="T30" fmla="*/ 36 w 134"/>
              <a:gd name="T31" fmla="*/ 17 h 118"/>
              <a:gd name="T32" fmla="*/ 32 w 134"/>
              <a:gd name="T33" fmla="*/ 32 h 118"/>
              <a:gd name="T34" fmla="*/ 18 w 134"/>
              <a:gd name="T35" fmla="*/ 36 h 118"/>
              <a:gd name="T36" fmla="*/ 3 w 134"/>
              <a:gd name="T37" fmla="*/ 21 h 118"/>
              <a:gd name="T38" fmla="*/ 9 w 134"/>
              <a:gd name="T39" fmla="*/ 46 h 118"/>
              <a:gd name="T40" fmla="*/ 36 w 134"/>
              <a:gd name="T41" fmla="*/ 53 h 118"/>
              <a:gd name="T42" fmla="*/ 36 w 134"/>
              <a:gd name="T43" fmla="*/ 53 h 118"/>
              <a:gd name="T44" fmla="*/ 58 w 134"/>
              <a:gd name="T45" fmla="*/ 74 h 118"/>
              <a:gd name="T46" fmla="*/ 37 w 134"/>
              <a:gd name="T47" fmla="*/ 95 h 118"/>
              <a:gd name="T48" fmla="*/ 36 w 134"/>
              <a:gd name="T49" fmla="*/ 94 h 118"/>
              <a:gd name="T50" fmla="*/ 31 w 134"/>
              <a:gd name="T51" fmla="*/ 98 h 118"/>
              <a:gd name="T52" fmla="*/ 21 w 134"/>
              <a:gd name="T53" fmla="*/ 114 h 118"/>
              <a:gd name="T54" fmla="*/ 23 w 134"/>
              <a:gd name="T55" fmla="*/ 116 h 118"/>
              <a:gd name="T56" fmla="*/ 39 w 134"/>
              <a:gd name="T57" fmla="*/ 107 h 118"/>
              <a:gd name="T58" fmla="*/ 43 w 134"/>
              <a:gd name="T59" fmla="*/ 101 h 118"/>
              <a:gd name="T60" fmla="*/ 42 w 134"/>
              <a:gd name="T61" fmla="*/ 100 h 118"/>
              <a:gd name="T62" fmla="*/ 63 w 134"/>
              <a:gd name="T63" fmla="*/ 79 h 118"/>
              <a:gd name="T64" fmla="*/ 98 w 134"/>
              <a:gd name="T65" fmla="*/ 114 h 118"/>
              <a:gd name="T66" fmla="*/ 107 w 134"/>
              <a:gd name="T67" fmla="*/ 118 h 118"/>
              <a:gd name="T68" fmla="*/ 116 w 134"/>
              <a:gd name="T69" fmla="*/ 114 h 118"/>
              <a:gd name="T70" fmla="*/ 116 w 134"/>
              <a:gd name="T71" fmla="*/ 97 h 118"/>
              <a:gd name="T72" fmla="*/ 80 w 134"/>
              <a:gd name="T73" fmla="*/ 61 h 118"/>
              <a:gd name="T74" fmla="*/ 87 w 134"/>
              <a:gd name="T75" fmla="*/ 55 h 118"/>
              <a:gd name="T76" fmla="*/ 90 w 134"/>
              <a:gd name="T77" fmla="*/ 58 h 118"/>
              <a:gd name="T78" fmla="*/ 98 w 134"/>
              <a:gd name="T79" fmla="*/ 56 h 118"/>
              <a:gd name="T80" fmla="*/ 128 w 134"/>
              <a:gd name="T81" fmla="*/ 26 h 118"/>
              <a:gd name="T82" fmla="*/ 128 w 134"/>
              <a:gd name="T83" fmla="*/ 25 h 118"/>
              <a:gd name="T84" fmla="*/ 128 w 134"/>
              <a:gd name="T85" fmla="*/ 25 h 118"/>
              <a:gd name="T86" fmla="*/ 129 w 134"/>
              <a:gd name="T87" fmla="*/ 23 h 118"/>
              <a:gd name="T88" fmla="*/ 133 w 134"/>
              <a:gd name="T89" fmla="*/ 22 h 118"/>
              <a:gd name="T90" fmla="*/ 133 w 134"/>
              <a:gd name="T91" fmla="*/ 16 h 118"/>
              <a:gd name="T92" fmla="*/ 108 w 134"/>
              <a:gd name="T93" fmla="*/ 103 h 118"/>
              <a:gd name="T94" fmla="*/ 113 w 134"/>
              <a:gd name="T95" fmla="*/ 107 h 118"/>
              <a:gd name="T96" fmla="*/ 108 w 134"/>
              <a:gd name="T97" fmla="*/ 112 h 118"/>
              <a:gd name="T98" fmla="*/ 103 w 134"/>
              <a:gd name="T99" fmla="*/ 107 h 118"/>
              <a:gd name="T100" fmla="*/ 108 w 134"/>
              <a:gd name="T101" fmla="*/ 103 h 118"/>
              <a:gd name="T102" fmla="*/ 91 w 134"/>
              <a:gd name="T103" fmla="*/ 40 h 118"/>
              <a:gd name="T104" fmla="*/ 89 w 134"/>
              <a:gd name="T105" fmla="*/ 38 h 118"/>
              <a:gd name="T106" fmla="*/ 111 w 134"/>
              <a:gd name="T107" fmla="*/ 16 h 118"/>
              <a:gd name="T108" fmla="*/ 113 w 134"/>
              <a:gd name="T109" fmla="*/ 18 h 118"/>
              <a:gd name="T110" fmla="*/ 91 w 134"/>
              <a:gd name="T111" fmla="*/ 40 h 118"/>
              <a:gd name="T112" fmla="*/ 98 w 134"/>
              <a:gd name="T113" fmla="*/ 48 h 118"/>
              <a:gd name="T114" fmla="*/ 96 w 134"/>
              <a:gd name="T115" fmla="*/ 46 h 118"/>
              <a:gd name="T116" fmla="*/ 119 w 134"/>
              <a:gd name="T117" fmla="*/ 23 h 118"/>
              <a:gd name="T118" fmla="*/ 121 w 134"/>
              <a:gd name="T119" fmla="*/ 25 h 118"/>
              <a:gd name="T120" fmla="*/ 98 w 134"/>
              <a:gd name="T121" fmla="*/ 4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4" h="118">
                <a:moveTo>
                  <a:pt x="133" y="16"/>
                </a:moveTo>
                <a:cubicBezTo>
                  <a:pt x="121" y="4"/>
                  <a:pt x="121" y="4"/>
                  <a:pt x="121" y="4"/>
                </a:cubicBezTo>
                <a:cubicBezTo>
                  <a:pt x="119" y="2"/>
                  <a:pt x="117" y="2"/>
                  <a:pt x="115" y="4"/>
                </a:cubicBezTo>
                <a:cubicBezTo>
                  <a:pt x="114" y="5"/>
                  <a:pt x="114" y="6"/>
                  <a:pt x="114" y="7"/>
                </a:cubicBezTo>
                <a:cubicBezTo>
                  <a:pt x="113" y="7"/>
                  <a:pt x="112" y="8"/>
                  <a:pt x="111" y="8"/>
                </a:cubicBezTo>
                <a:cubicBezTo>
                  <a:pt x="111" y="8"/>
                  <a:pt x="111" y="8"/>
                  <a:pt x="111" y="8"/>
                </a:cubicBezTo>
                <a:cubicBezTo>
                  <a:pt x="81" y="39"/>
                  <a:pt x="81" y="39"/>
                  <a:pt x="81" y="39"/>
                </a:cubicBezTo>
                <a:cubicBezTo>
                  <a:pt x="81" y="41"/>
                  <a:pt x="80" y="44"/>
                  <a:pt x="79" y="46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76" y="57"/>
                  <a:pt x="76" y="57"/>
                  <a:pt x="76" y="57"/>
                </a:cubicBezTo>
                <a:cubicBezTo>
                  <a:pt x="54" y="35"/>
                  <a:pt x="54" y="35"/>
                  <a:pt x="54" y="35"/>
                </a:cubicBezTo>
                <a:cubicBezTo>
                  <a:pt x="56" y="26"/>
                  <a:pt x="54" y="16"/>
                  <a:pt x="47" y="9"/>
                </a:cubicBezTo>
                <a:cubicBezTo>
                  <a:pt x="40" y="2"/>
                  <a:pt x="30" y="0"/>
                  <a:pt x="21" y="2"/>
                </a:cubicBezTo>
                <a:cubicBezTo>
                  <a:pt x="36" y="17"/>
                  <a:pt x="36" y="17"/>
                  <a:pt x="36" y="17"/>
                </a:cubicBezTo>
                <a:cubicBezTo>
                  <a:pt x="32" y="32"/>
                  <a:pt x="32" y="32"/>
                  <a:pt x="32" y="32"/>
                </a:cubicBezTo>
                <a:cubicBezTo>
                  <a:pt x="18" y="36"/>
                  <a:pt x="18" y="36"/>
                  <a:pt x="18" y="36"/>
                </a:cubicBezTo>
                <a:cubicBezTo>
                  <a:pt x="3" y="21"/>
                  <a:pt x="3" y="21"/>
                  <a:pt x="3" y="21"/>
                </a:cubicBezTo>
                <a:cubicBezTo>
                  <a:pt x="0" y="29"/>
                  <a:pt x="2" y="39"/>
                  <a:pt x="9" y="46"/>
                </a:cubicBezTo>
                <a:cubicBezTo>
                  <a:pt x="17" y="53"/>
                  <a:pt x="27" y="56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58" y="74"/>
                  <a:pt x="58" y="74"/>
                  <a:pt x="58" y="74"/>
                </a:cubicBezTo>
                <a:cubicBezTo>
                  <a:pt x="37" y="95"/>
                  <a:pt x="37" y="95"/>
                  <a:pt x="37" y="95"/>
                </a:cubicBezTo>
                <a:cubicBezTo>
                  <a:pt x="36" y="94"/>
                  <a:pt x="36" y="94"/>
                  <a:pt x="36" y="94"/>
                </a:cubicBezTo>
                <a:cubicBezTo>
                  <a:pt x="31" y="98"/>
                  <a:pt x="31" y="98"/>
                  <a:pt x="31" y="98"/>
                </a:cubicBezTo>
                <a:cubicBezTo>
                  <a:pt x="21" y="114"/>
                  <a:pt x="21" y="114"/>
                  <a:pt x="21" y="114"/>
                </a:cubicBezTo>
                <a:cubicBezTo>
                  <a:pt x="23" y="116"/>
                  <a:pt x="23" y="116"/>
                  <a:pt x="23" y="116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2" y="100"/>
                  <a:pt x="42" y="100"/>
                  <a:pt x="42" y="100"/>
                </a:cubicBezTo>
                <a:cubicBezTo>
                  <a:pt x="63" y="79"/>
                  <a:pt x="63" y="79"/>
                  <a:pt x="63" y="79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100" y="117"/>
                  <a:pt x="104" y="118"/>
                  <a:pt x="107" y="118"/>
                </a:cubicBezTo>
                <a:cubicBezTo>
                  <a:pt x="110" y="118"/>
                  <a:pt x="113" y="117"/>
                  <a:pt x="116" y="114"/>
                </a:cubicBezTo>
                <a:cubicBezTo>
                  <a:pt x="121" y="109"/>
                  <a:pt x="121" y="102"/>
                  <a:pt x="116" y="97"/>
                </a:cubicBezTo>
                <a:cubicBezTo>
                  <a:pt x="80" y="61"/>
                  <a:pt x="80" y="61"/>
                  <a:pt x="80" y="61"/>
                </a:cubicBezTo>
                <a:cubicBezTo>
                  <a:pt x="87" y="55"/>
                  <a:pt x="87" y="55"/>
                  <a:pt x="87" y="55"/>
                </a:cubicBezTo>
                <a:cubicBezTo>
                  <a:pt x="90" y="58"/>
                  <a:pt x="90" y="58"/>
                  <a:pt x="90" y="58"/>
                </a:cubicBezTo>
                <a:cubicBezTo>
                  <a:pt x="92" y="56"/>
                  <a:pt x="95" y="56"/>
                  <a:pt x="98" y="56"/>
                </a:cubicBezTo>
                <a:cubicBezTo>
                  <a:pt x="128" y="26"/>
                  <a:pt x="128" y="26"/>
                  <a:pt x="128" y="26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29" y="24"/>
                  <a:pt x="129" y="24"/>
                  <a:pt x="129" y="23"/>
                </a:cubicBezTo>
                <a:cubicBezTo>
                  <a:pt x="130" y="23"/>
                  <a:pt x="132" y="23"/>
                  <a:pt x="133" y="22"/>
                </a:cubicBezTo>
                <a:cubicBezTo>
                  <a:pt x="134" y="20"/>
                  <a:pt x="134" y="17"/>
                  <a:pt x="133" y="16"/>
                </a:cubicBezTo>
                <a:close/>
                <a:moveTo>
                  <a:pt x="108" y="103"/>
                </a:moveTo>
                <a:cubicBezTo>
                  <a:pt x="111" y="103"/>
                  <a:pt x="113" y="105"/>
                  <a:pt x="113" y="107"/>
                </a:cubicBezTo>
                <a:cubicBezTo>
                  <a:pt x="113" y="110"/>
                  <a:pt x="111" y="112"/>
                  <a:pt x="108" y="112"/>
                </a:cubicBezTo>
                <a:cubicBezTo>
                  <a:pt x="105" y="112"/>
                  <a:pt x="103" y="110"/>
                  <a:pt x="103" y="107"/>
                </a:cubicBezTo>
                <a:cubicBezTo>
                  <a:pt x="103" y="105"/>
                  <a:pt x="105" y="103"/>
                  <a:pt x="108" y="103"/>
                </a:cubicBezTo>
                <a:close/>
                <a:moveTo>
                  <a:pt x="91" y="40"/>
                </a:moveTo>
                <a:cubicBezTo>
                  <a:pt x="89" y="38"/>
                  <a:pt x="89" y="38"/>
                  <a:pt x="89" y="38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3" y="18"/>
                  <a:pt x="113" y="18"/>
                  <a:pt x="113" y="18"/>
                </a:cubicBezTo>
                <a:lnTo>
                  <a:pt x="91" y="40"/>
                </a:lnTo>
                <a:close/>
                <a:moveTo>
                  <a:pt x="98" y="48"/>
                </a:moveTo>
                <a:cubicBezTo>
                  <a:pt x="96" y="46"/>
                  <a:pt x="96" y="46"/>
                  <a:pt x="96" y="46"/>
                </a:cubicBezTo>
                <a:cubicBezTo>
                  <a:pt x="119" y="23"/>
                  <a:pt x="119" y="23"/>
                  <a:pt x="119" y="23"/>
                </a:cubicBezTo>
                <a:cubicBezTo>
                  <a:pt x="121" y="25"/>
                  <a:pt x="121" y="25"/>
                  <a:pt x="121" y="25"/>
                </a:cubicBezTo>
                <a:lnTo>
                  <a:pt x="98" y="48"/>
                </a:lnTo>
                <a:close/>
              </a:path>
            </a:pathLst>
          </a:custGeom>
          <a:solidFill>
            <a:srgbClr val="0E7FB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135"/>
          <p:cNvSpPr>
            <a:spLocks/>
          </p:cNvSpPr>
          <p:nvPr/>
        </p:nvSpPr>
        <p:spPr bwMode="auto">
          <a:xfrm>
            <a:off x="7471706" y="1197411"/>
            <a:ext cx="372788" cy="590249"/>
          </a:xfrm>
          <a:custGeom>
            <a:avLst/>
            <a:gdLst>
              <a:gd name="T0" fmla="*/ 97 w 108"/>
              <a:gd name="T1" fmla="*/ 0 h 171"/>
              <a:gd name="T2" fmla="*/ 0 w 108"/>
              <a:gd name="T3" fmla="*/ 98 h 171"/>
              <a:gd name="T4" fmla="*/ 36 w 108"/>
              <a:gd name="T5" fmla="*/ 98 h 171"/>
              <a:gd name="T6" fmla="*/ 8 w 108"/>
              <a:gd name="T7" fmla="*/ 171 h 171"/>
              <a:gd name="T8" fmla="*/ 108 w 108"/>
              <a:gd name="T9" fmla="*/ 74 h 171"/>
              <a:gd name="T10" fmla="*/ 72 w 108"/>
              <a:gd name="T11" fmla="*/ 74 h 171"/>
              <a:gd name="T12" fmla="*/ 97 w 108"/>
              <a:gd name="T13" fmla="*/ 0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8" h="171">
                <a:moveTo>
                  <a:pt x="97" y="0"/>
                </a:moveTo>
                <a:lnTo>
                  <a:pt x="0" y="98"/>
                </a:lnTo>
                <a:lnTo>
                  <a:pt x="36" y="98"/>
                </a:lnTo>
                <a:lnTo>
                  <a:pt x="8" y="171"/>
                </a:lnTo>
                <a:lnTo>
                  <a:pt x="108" y="74"/>
                </a:lnTo>
                <a:lnTo>
                  <a:pt x="72" y="74"/>
                </a:lnTo>
                <a:lnTo>
                  <a:pt x="97" y="0"/>
                </a:lnTo>
                <a:close/>
              </a:path>
            </a:pathLst>
          </a:custGeom>
          <a:solidFill>
            <a:srgbClr val="0E7FB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45"/>
          <p:cNvSpPr>
            <a:spLocks/>
          </p:cNvSpPr>
          <p:nvPr/>
        </p:nvSpPr>
        <p:spPr bwMode="auto">
          <a:xfrm>
            <a:off x="7326257" y="3161784"/>
            <a:ext cx="663687" cy="521468"/>
          </a:xfrm>
          <a:custGeom>
            <a:avLst/>
            <a:gdLst>
              <a:gd name="T0" fmla="*/ 145 w 147"/>
              <a:gd name="T1" fmla="*/ 47 h 116"/>
              <a:gd name="T2" fmla="*/ 118 w 147"/>
              <a:gd name="T3" fmla="*/ 30 h 116"/>
              <a:gd name="T4" fmla="*/ 114 w 147"/>
              <a:gd name="T5" fmla="*/ 31 h 116"/>
              <a:gd name="T6" fmla="*/ 114 w 147"/>
              <a:gd name="T7" fmla="*/ 38 h 116"/>
              <a:gd name="T8" fmla="*/ 110 w 147"/>
              <a:gd name="T9" fmla="*/ 38 h 116"/>
              <a:gd name="T10" fmla="*/ 81 w 147"/>
              <a:gd name="T11" fmla="*/ 38 h 116"/>
              <a:gd name="T12" fmla="*/ 81 w 147"/>
              <a:gd name="T13" fmla="*/ 11 h 116"/>
              <a:gd name="T14" fmla="*/ 84 w 147"/>
              <a:gd name="T15" fmla="*/ 6 h 116"/>
              <a:gd name="T16" fmla="*/ 79 w 147"/>
              <a:gd name="T17" fmla="*/ 0 h 116"/>
              <a:gd name="T18" fmla="*/ 70 w 147"/>
              <a:gd name="T19" fmla="*/ 0 h 116"/>
              <a:gd name="T20" fmla="*/ 65 w 147"/>
              <a:gd name="T21" fmla="*/ 6 h 116"/>
              <a:gd name="T22" fmla="*/ 68 w 147"/>
              <a:gd name="T23" fmla="*/ 11 h 116"/>
              <a:gd name="T24" fmla="*/ 68 w 147"/>
              <a:gd name="T25" fmla="*/ 17 h 116"/>
              <a:gd name="T26" fmla="*/ 37 w 147"/>
              <a:gd name="T27" fmla="*/ 17 h 116"/>
              <a:gd name="T28" fmla="*/ 32 w 147"/>
              <a:gd name="T29" fmla="*/ 17 h 116"/>
              <a:gd name="T30" fmla="*/ 32 w 147"/>
              <a:gd name="T31" fmla="*/ 9 h 116"/>
              <a:gd name="T32" fmla="*/ 28 w 147"/>
              <a:gd name="T33" fmla="*/ 9 h 116"/>
              <a:gd name="T34" fmla="*/ 2 w 147"/>
              <a:gd name="T35" fmla="*/ 27 h 116"/>
              <a:gd name="T36" fmla="*/ 1 w 147"/>
              <a:gd name="T37" fmla="*/ 29 h 116"/>
              <a:gd name="T38" fmla="*/ 29 w 147"/>
              <a:gd name="T39" fmla="*/ 47 h 116"/>
              <a:gd name="T40" fmla="*/ 32 w 147"/>
              <a:gd name="T41" fmla="*/ 46 h 116"/>
              <a:gd name="T42" fmla="*/ 32 w 147"/>
              <a:gd name="T43" fmla="*/ 39 h 116"/>
              <a:gd name="T44" fmla="*/ 37 w 147"/>
              <a:gd name="T45" fmla="*/ 39 h 116"/>
              <a:gd name="T46" fmla="*/ 68 w 147"/>
              <a:gd name="T47" fmla="*/ 39 h 116"/>
              <a:gd name="T48" fmla="*/ 68 w 147"/>
              <a:gd name="T49" fmla="*/ 109 h 116"/>
              <a:gd name="T50" fmla="*/ 65 w 147"/>
              <a:gd name="T51" fmla="*/ 108 h 116"/>
              <a:gd name="T52" fmla="*/ 68 w 147"/>
              <a:gd name="T53" fmla="*/ 115 h 116"/>
              <a:gd name="T54" fmla="*/ 63 w 147"/>
              <a:gd name="T55" fmla="*/ 111 h 116"/>
              <a:gd name="T56" fmla="*/ 65 w 147"/>
              <a:gd name="T57" fmla="*/ 116 h 116"/>
              <a:gd name="T58" fmla="*/ 68 w 147"/>
              <a:gd name="T59" fmla="*/ 116 h 116"/>
              <a:gd name="T60" fmla="*/ 68 w 147"/>
              <a:gd name="T61" fmla="*/ 116 h 116"/>
              <a:gd name="T62" fmla="*/ 68 w 147"/>
              <a:gd name="T63" fmla="*/ 116 h 116"/>
              <a:gd name="T64" fmla="*/ 73 w 147"/>
              <a:gd name="T65" fmla="*/ 116 h 116"/>
              <a:gd name="T66" fmla="*/ 78 w 147"/>
              <a:gd name="T67" fmla="*/ 116 h 116"/>
              <a:gd name="T68" fmla="*/ 81 w 147"/>
              <a:gd name="T69" fmla="*/ 116 h 116"/>
              <a:gd name="T70" fmla="*/ 83 w 147"/>
              <a:gd name="T71" fmla="*/ 116 h 116"/>
              <a:gd name="T72" fmla="*/ 83 w 147"/>
              <a:gd name="T73" fmla="*/ 116 h 116"/>
              <a:gd name="T74" fmla="*/ 86 w 147"/>
              <a:gd name="T75" fmla="*/ 116 h 116"/>
              <a:gd name="T76" fmla="*/ 88 w 147"/>
              <a:gd name="T77" fmla="*/ 111 h 116"/>
              <a:gd name="T78" fmla="*/ 83 w 147"/>
              <a:gd name="T79" fmla="*/ 115 h 116"/>
              <a:gd name="T80" fmla="*/ 87 w 147"/>
              <a:gd name="T81" fmla="*/ 108 h 116"/>
              <a:gd name="T82" fmla="*/ 81 w 147"/>
              <a:gd name="T83" fmla="*/ 111 h 116"/>
              <a:gd name="T84" fmla="*/ 81 w 147"/>
              <a:gd name="T85" fmla="*/ 59 h 116"/>
              <a:gd name="T86" fmla="*/ 110 w 147"/>
              <a:gd name="T87" fmla="*/ 59 h 116"/>
              <a:gd name="T88" fmla="*/ 115 w 147"/>
              <a:gd name="T89" fmla="*/ 59 h 116"/>
              <a:gd name="T90" fmla="*/ 115 w 147"/>
              <a:gd name="T91" fmla="*/ 68 h 116"/>
              <a:gd name="T92" fmla="*/ 118 w 147"/>
              <a:gd name="T93" fmla="*/ 68 h 116"/>
              <a:gd name="T94" fmla="*/ 145 w 147"/>
              <a:gd name="T95" fmla="*/ 50 h 116"/>
              <a:gd name="T96" fmla="*/ 145 w 147"/>
              <a:gd name="T97" fmla="*/ 47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7" h="116">
                <a:moveTo>
                  <a:pt x="145" y="47"/>
                </a:moveTo>
                <a:cubicBezTo>
                  <a:pt x="143" y="46"/>
                  <a:pt x="118" y="30"/>
                  <a:pt x="118" y="30"/>
                </a:cubicBezTo>
                <a:cubicBezTo>
                  <a:pt x="118" y="30"/>
                  <a:pt x="114" y="28"/>
                  <a:pt x="114" y="31"/>
                </a:cubicBezTo>
                <a:cubicBezTo>
                  <a:pt x="114" y="33"/>
                  <a:pt x="114" y="38"/>
                  <a:pt x="114" y="38"/>
                </a:cubicBezTo>
                <a:cubicBezTo>
                  <a:pt x="114" y="38"/>
                  <a:pt x="112" y="38"/>
                  <a:pt x="110" y="38"/>
                </a:cubicBezTo>
                <a:cubicBezTo>
                  <a:pt x="102" y="38"/>
                  <a:pt x="89" y="38"/>
                  <a:pt x="81" y="38"/>
                </a:cubicBezTo>
                <a:cubicBezTo>
                  <a:pt x="81" y="11"/>
                  <a:pt x="81" y="11"/>
                  <a:pt x="81" y="11"/>
                </a:cubicBezTo>
                <a:cubicBezTo>
                  <a:pt x="83" y="10"/>
                  <a:pt x="84" y="8"/>
                  <a:pt x="84" y="6"/>
                </a:cubicBezTo>
                <a:cubicBezTo>
                  <a:pt x="84" y="3"/>
                  <a:pt x="82" y="0"/>
                  <a:pt x="79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67" y="0"/>
                  <a:pt x="65" y="3"/>
                  <a:pt x="65" y="6"/>
                </a:cubicBezTo>
                <a:cubicBezTo>
                  <a:pt x="65" y="8"/>
                  <a:pt x="66" y="10"/>
                  <a:pt x="68" y="11"/>
                </a:cubicBezTo>
                <a:cubicBezTo>
                  <a:pt x="68" y="17"/>
                  <a:pt x="68" y="17"/>
                  <a:pt x="68" y="17"/>
                </a:cubicBezTo>
                <a:cubicBezTo>
                  <a:pt x="60" y="17"/>
                  <a:pt x="45" y="17"/>
                  <a:pt x="37" y="17"/>
                </a:cubicBezTo>
                <a:cubicBezTo>
                  <a:pt x="34" y="17"/>
                  <a:pt x="32" y="17"/>
                  <a:pt x="32" y="17"/>
                </a:cubicBezTo>
                <a:cubicBezTo>
                  <a:pt x="32" y="17"/>
                  <a:pt x="32" y="12"/>
                  <a:pt x="32" y="9"/>
                </a:cubicBezTo>
                <a:cubicBezTo>
                  <a:pt x="32" y="7"/>
                  <a:pt x="28" y="9"/>
                  <a:pt x="28" y="9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7"/>
                  <a:pt x="0" y="28"/>
                  <a:pt x="1" y="29"/>
                </a:cubicBezTo>
                <a:cubicBezTo>
                  <a:pt x="4" y="31"/>
                  <a:pt x="29" y="47"/>
                  <a:pt x="29" y="47"/>
                </a:cubicBezTo>
                <a:cubicBezTo>
                  <a:pt x="29" y="47"/>
                  <a:pt x="32" y="49"/>
                  <a:pt x="32" y="46"/>
                </a:cubicBezTo>
                <a:cubicBezTo>
                  <a:pt x="32" y="43"/>
                  <a:pt x="32" y="39"/>
                  <a:pt x="32" y="39"/>
                </a:cubicBezTo>
                <a:cubicBezTo>
                  <a:pt x="32" y="39"/>
                  <a:pt x="34" y="39"/>
                  <a:pt x="37" y="39"/>
                </a:cubicBezTo>
                <a:cubicBezTo>
                  <a:pt x="45" y="39"/>
                  <a:pt x="60" y="39"/>
                  <a:pt x="68" y="3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6" y="108"/>
                  <a:pt x="65" y="108"/>
                  <a:pt x="65" y="108"/>
                </a:cubicBezTo>
                <a:cubicBezTo>
                  <a:pt x="68" y="110"/>
                  <a:pt x="68" y="114"/>
                  <a:pt x="68" y="115"/>
                </a:cubicBezTo>
                <a:cubicBezTo>
                  <a:pt x="66" y="111"/>
                  <a:pt x="63" y="111"/>
                  <a:pt x="63" y="111"/>
                </a:cubicBezTo>
                <a:cubicBezTo>
                  <a:pt x="65" y="113"/>
                  <a:pt x="65" y="116"/>
                  <a:pt x="65" y="116"/>
                </a:cubicBezTo>
                <a:cubicBezTo>
                  <a:pt x="68" y="116"/>
                  <a:pt x="68" y="116"/>
                  <a:pt x="68" y="116"/>
                </a:cubicBezTo>
                <a:cubicBezTo>
                  <a:pt x="68" y="116"/>
                  <a:pt x="68" y="116"/>
                  <a:pt x="68" y="116"/>
                </a:cubicBezTo>
                <a:cubicBezTo>
                  <a:pt x="68" y="116"/>
                  <a:pt x="68" y="116"/>
                  <a:pt x="68" y="116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78" y="116"/>
                  <a:pt x="78" y="116"/>
                  <a:pt x="78" y="116"/>
                </a:cubicBezTo>
                <a:cubicBezTo>
                  <a:pt x="81" y="116"/>
                  <a:pt x="81" y="116"/>
                  <a:pt x="81" y="116"/>
                </a:cubicBezTo>
                <a:cubicBezTo>
                  <a:pt x="83" y="116"/>
                  <a:pt x="83" y="116"/>
                  <a:pt x="83" y="116"/>
                </a:cubicBezTo>
                <a:cubicBezTo>
                  <a:pt x="83" y="116"/>
                  <a:pt x="83" y="116"/>
                  <a:pt x="83" y="116"/>
                </a:cubicBezTo>
                <a:cubicBezTo>
                  <a:pt x="86" y="116"/>
                  <a:pt x="86" y="116"/>
                  <a:pt x="86" y="116"/>
                </a:cubicBezTo>
                <a:cubicBezTo>
                  <a:pt x="86" y="116"/>
                  <a:pt x="86" y="113"/>
                  <a:pt x="88" y="111"/>
                </a:cubicBezTo>
                <a:cubicBezTo>
                  <a:pt x="88" y="111"/>
                  <a:pt x="85" y="111"/>
                  <a:pt x="83" y="115"/>
                </a:cubicBezTo>
                <a:cubicBezTo>
                  <a:pt x="83" y="114"/>
                  <a:pt x="84" y="110"/>
                  <a:pt x="87" y="108"/>
                </a:cubicBezTo>
                <a:cubicBezTo>
                  <a:pt x="87" y="108"/>
                  <a:pt x="84" y="107"/>
                  <a:pt x="81" y="111"/>
                </a:cubicBezTo>
                <a:cubicBezTo>
                  <a:pt x="81" y="59"/>
                  <a:pt x="81" y="59"/>
                  <a:pt x="81" y="59"/>
                </a:cubicBezTo>
                <a:cubicBezTo>
                  <a:pt x="89" y="59"/>
                  <a:pt x="102" y="59"/>
                  <a:pt x="110" y="59"/>
                </a:cubicBezTo>
                <a:cubicBezTo>
                  <a:pt x="113" y="59"/>
                  <a:pt x="115" y="59"/>
                  <a:pt x="115" y="59"/>
                </a:cubicBezTo>
                <a:cubicBezTo>
                  <a:pt x="115" y="59"/>
                  <a:pt x="115" y="65"/>
                  <a:pt x="115" y="68"/>
                </a:cubicBezTo>
                <a:cubicBezTo>
                  <a:pt x="115" y="70"/>
                  <a:pt x="118" y="68"/>
                  <a:pt x="118" y="68"/>
                </a:cubicBezTo>
                <a:cubicBezTo>
                  <a:pt x="145" y="50"/>
                  <a:pt x="145" y="50"/>
                  <a:pt x="145" y="50"/>
                </a:cubicBezTo>
                <a:cubicBezTo>
                  <a:pt x="145" y="50"/>
                  <a:pt x="147" y="49"/>
                  <a:pt x="145" y="47"/>
                </a:cubicBezTo>
                <a:close/>
              </a:path>
            </a:pathLst>
          </a:custGeom>
          <a:solidFill>
            <a:srgbClr val="0E7FB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146"/>
          <p:cNvSpPr>
            <a:spLocks noEditPoints="1"/>
          </p:cNvSpPr>
          <p:nvPr/>
        </p:nvSpPr>
        <p:spPr bwMode="auto">
          <a:xfrm>
            <a:off x="3401367" y="3127297"/>
            <a:ext cx="283867" cy="590442"/>
          </a:xfrm>
          <a:custGeom>
            <a:avLst/>
            <a:gdLst>
              <a:gd name="T0" fmla="*/ 41 w 56"/>
              <a:gd name="T1" fmla="*/ 65 h 117"/>
              <a:gd name="T2" fmla="*/ 46 w 56"/>
              <a:gd name="T3" fmla="*/ 53 h 117"/>
              <a:gd name="T4" fmla="*/ 46 w 56"/>
              <a:gd name="T5" fmla="*/ 11 h 117"/>
              <a:gd name="T6" fmla="*/ 46 w 56"/>
              <a:gd name="T7" fmla="*/ 0 h 117"/>
              <a:gd name="T8" fmla="*/ 34 w 56"/>
              <a:gd name="T9" fmla="*/ 0 h 117"/>
              <a:gd name="T10" fmla="*/ 22 w 56"/>
              <a:gd name="T11" fmla="*/ 0 h 117"/>
              <a:gd name="T12" fmla="*/ 11 w 56"/>
              <a:gd name="T13" fmla="*/ 0 h 117"/>
              <a:gd name="T14" fmla="*/ 11 w 56"/>
              <a:gd name="T15" fmla="*/ 11 h 117"/>
              <a:gd name="T16" fmla="*/ 11 w 56"/>
              <a:gd name="T17" fmla="*/ 53 h 117"/>
              <a:gd name="T18" fmla="*/ 15 w 56"/>
              <a:gd name="T19" fmla="*/ 65 h 117"/>
              <a:gd name="T20" fmla="*/ 0 w 56"/>
              <a:gd name="T21" fmla="*/ 89 h 117"/>
              <a:gd name="T22" fmla="*/ 28 w 56"/>
              <a:gd name="T23" fmla="*/ 117 h 117"/>
              <a:gd name="T24" fmla="*/ 56 w 56"/>
              <a:gd name="T25" fmla="*/ 89 h 117"/>
              <a:gd name="T26" fmla="*/ 41 w 56"/>
              <a:gd name="T27" fmla="*/ 65 h 117"/>
              <a:gd name="T28" fmla="*/ 22 w 56"/>
              <a:gd name="T29" fmla="*/ 11 h 117"/>
              <a:gd name="T30" fmla="*/ 34 w 56"/>
              <a:gd name="T31" fmla="*/ 11 h 117"/>
              <a:gd name="T32" fmla="*/ 34 w 56"/>
              <a:gd name="T33" fmla="*/ 53 h 117"/>
              <a:gd name="T34" fmla="*/ 22 w 56"/>
              <a:gd name="T35" fmla="*/ 53 h 117"/>
              <a:gd name="T36" fmla="*/ 22 w 56"/>
              <a:gd name="T37" fmla="*/ 11 h 117"/>
              <a:gd name="T38" fmla="*/ 41 w 56"/>
              <a:gd name="T39" fmla="*/ 109 h 117"/>
              <a:gd name="T40" fmla="*/ 28 w 56"/>
              <a:gd name="T41" fmla="*/ 102 h 117"/>
              <a:gd name="T42" fmla="*/ 15 w 56"/>
              <a:gd name="T43" fmla="*/ 109 h 117"/>
              <a:gd name="T44" fmla="*/ 18 w 56"/>
              <a:gd name="T45" fmla="*/ 95 h 117"/>
              <a:gd name="T46" fmla="*/ 7 w 56"/>
              <a:gd name="T47" fmla="*/ 85 h 117"/>
              <a:gd name="T48" fmla="*/ 22 w 56"/>
              <a:gd name="T49" fmla="*/ 82 h 117"/>
              <a:gd name="T50" fmla="*/ 28 w 56"/>
              <a:gd name="T51" fmla="*/ 69 h 117"/>
              <a:gd name="T52" fmla="*/ 35 w 56"/>
              <a:gd name="T53" fmla="*/ 82 h 117"/>
              <a:gd name="T54" fmla="*/ 49 w 56"/>
              <a:gd name="T55" fmla="*/ 85 h 117"/>
              <a:gd name="T56" fmla="*/ 39 w 56"/>
              <a:gd name="T57" fmla="*/ 95 h 117"/>
              <a:gd name="T58" fmla="*/ 41 w 56"/>
              <a:gd name="T59" fmla="*/ 109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6" h="117">
                <a:moveTo>
                  <a:pt x="41" y="65"/>
                </a:moveTo>
                <a:cubicBezTo>
                  <a:pt x="46" y="53"/>
                  <a:pt x="46" y="53"/>
                  <a:pt x="46" y="53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0"/>
                  <a:pt x="46" y="0"/>
                  <a:pt x="46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53"/>
                  <a:pt x="11" y="53"/>
                  <a:pt x="11" y="53"/>
                </a:cubicBezTo>
                <a:cubicBezTo>
                  <a:pt x="15" y="65"/>
                  <a:pt x="15" y="65"/>
                  <a:pt x="15" y="65"/>
                </a:cubicBezTo>
                <a:cubicBezTo>
                  <a:pt x="6" y="69"/>
                  <a:pt x="0" y="79"/>
                  <a:pt x="0" y="89"/>
                </a:cubicBezTo>
                <a:cubicBezTo>
                  <a:pt x="0" y="105"/>
                  <a:pt x="13" y="117"/>
                  <a:pt x="28" y="117"/>
                </a:cubicBezTo>
                <a:cubicBezTo>
                  <a:pt x="44" y="117"/>
                  <a:pt x="56" y="105"/>
                  <a:pt x="56" y="89"/>
                </a:cubicBezTo>
                <a:cubicBezTo>
                  <a:pt x="56" y="79"/>
                  <a:pt x="50" y="69"/>
                  <a:pt x="41" y="65"/>
                </a:cubicBezTo>
                <a:close/>
                <a:moveTo>
                  <a:pt x="22" y="11"/>
                </a:moveTo>
                <a:cubicBezTo>
                  <a:pt x="34" y="11"/>
                  <a:pt x="34" y="11"/>
                  <a:pt x="34" y="11"/>
                </a:cubicBezTo>
                <a:cubicBezTo>
                  <a:pt x="34" y="53"/>
                  <a:pt x="34" y="53"/>
                  <a:pt x="34" y="53"/>
                </a:cubicBezTo>
                <a:cubicBezTo>
                  <a:pt x="22" y="53"/>
                  <a:pt x="22" y="53"/>
                  <a:pt x="22" y="53"/>
                </a:cubicBezTo>
                <a:lnTo>
                  <a:pt x="22" y="11"/>
                </a:lnTo>
                <a:close/>
                <a:moveTo>
                  <a:pt x="41" y="109"/>
                </a:moveTo>
                <a:cubicBezTo>
                  <a:pt x="28" y="102"/>
                  <a:pt x="28" y="102"/>
                  <a:pt x="28" y="102"/>
                </a:cubicBezTo>
                <a:cubicBezTo>
                  <a:pt x="15" y="109"/>
                  <a:pt x="15" y="109"/>
                  <a:pt x="15" y="109"/>
                </a:cubicBezTo>
                <a:cubicBezTo>
                  <a:pt x="18" y="95"/>
                  <a:pt x="18" y="95"/>
                  <a:pt x="18" y="95"/>
                </a:cubicBezTo>
                <a:cubicBezTo>
                  <a:pt x="7" y="85"/>
                  <a:pt x="7" y="85"/>
                  <a:pt x="7" y="85"/>
                </a:cubicBezTo>
                <a:cubicBezTo>
                  <a:pt x="22" y="82"/>
                  <a:pt x="22" y="82"/>
                  <a:pt x="22" y="82"/>
                </a:cubicBezTo>
                <a:cubicBezTo>
                  <a:pt x="28" y="69"/>
                  <a:pt x="28" y="69"/>
                  <a:pt x="28" y="69"/>
                </a:cubicBezTo>
                <a:cubicBezTo>
                  <a:pt x="35" y="82"/>
                  <a:pt x="35" y="82"/>
                  <a:pt x="35" y="82"/>
                </a:cubicBezTo>
                <a:cubicBezTo>
                  <a:pt x="49" y="85"/>
                  <a:pt x="49" y="85"/>
                  <a:pt x="49" y="85"/>
                </a:cubicBezTo>
                <a:cubicBezTo>
                  <a:pt x="39" y="95"/>
                  <a:pt x="39" y="95"/>
                  <a:pt x="39" y="95"/>
                </a:cubicBezTo>
                <a:lnTo>
                  <a:pt x="41" y="109"/>
                </a:lnTo>
                <a:close/>
              </a:path>
            </a:pathLst>
          </a:custGeom>
          <a:solidFill>
            <a:srgbClr val="0E7FB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组合 1"/>
          <p:cNvGrpSpPr/>
          <p:nvPr/>
        </p:nvGrpSpPr>
        <p:grpSpPr>
          <a:xfrm>
            <a:off x="642205" y="1927454"/>
            <a:ext cx="1661222" cy="932328"/>
            <a:chOff x="1642904" y="542895"/>
            <a:chExt cx="1661222" cy="932328"/>
          </a:xfrm>
        </p:grpSpPr>
        <p:sp>
          <p:nvSpPr>
            <p:cNvPr id="168" name="TextBox 56"/>
            <p:cNvSpPr txBox="1"/>
            <p:nvPr/>
          </p:nvSpPr>
          <p:spPr>
            <a:xfrm>
              <a:off x="1642904" y="791959"/>
              <a:ext cx="166122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>
                <a:latin typeface="TeXGyreAdventor" panose="00000500000000000000" pitchFamily="50" charset="0"/>
              </a:endParaRPr>
            </a:p>
          </p:txBody>
        </p:sp>
        <p:sp>
          <p:nvSpPr>
            <p:cNvPr id="169" name="文本框 168"/>
            <p:cNvSpPr txBox="1"/>
            <p:nvPr/>
          </p:nvSpPr>
          <p:spPr>
            <a:xfrm>
              <a:off x="1842573" y="542895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sz="1400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sz="1400" b="1" dirty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2752507" y="1927454"/>
            <a:ext cx="1661222" cy="932328"/>
            <a:chOff x="1642904" y="542895"/>
            <a:chExt cx="1661222" cy="932328"/>
          </a:xfrm>
        </p:grpSpPr>
        <p:sp>
          <p:nvSpPr>
            <p:cNvPr id="174" name="TextBox 56"/>
            <p:cNvSpPr txBox="1"/>
            <p:nvPr/>
          </p:nvSpPr>
          <p:spPr>
            <a:xfrm>
              <a:off x="1642904" y="791959"/>
              <a:ext cx="166122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>
                <a:latin typeface="TeXGyreAdventor" panose="00000500000000000000" pitchFamily="50" charset="0"/>
              </a:endParaRPr>
            </a:p>
          </p:txBody>
        </p:sp>
        <p:sp>
          <p:nvSpPr>
            <p:cNvPr id="175" name="文本框 174"/>
            <p:cNvSpPr txBox="1"/>
            <p:nvPr/>
          </p:nvSpPr>
          <p:spPr>
            <a:xfrm>
              <a:off x="1842573" y="542895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sz="1400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sz="1400" b="1" dirty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4770089" y="1927454"/>
            <a:ext cx="1661222" cy="932328"/>
            <a:chOff x="1642904" y="542895"/>
            <a:chExt cx="1661222" cy="932328"/>
          </a:xfrm>
        </p:grpSpPr>
        <p:sp>
          <p:nvSpPr>
            <p:cNvPr id="177" name="TextBox 56"/>
            <p:cNvSpPr txBox="1"/>
            <p:nvPr/>
          </p:nvSpPr>
          <p:spPr>
            <a:xfrm>
              <a:off x="1642904" y="791959"/>
              <a:ext cx="166122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>
                <a:latin typeface="TeXGyreAdventor" panose="00000500000000000000" pitchFamily="50" charset="0"/>
              </a:endParaRPr>
            </a:p>
          </p:txBody>
        </p:sp>
        <p:sp>
          <p:nvSpPr>
            <p:cNvPr id="178" name="文本框 177"/>
            <p:cNvSpPr txBox="1"/>
            <p:nvPr/>
          </p:nvSpPr>
          <p:spPr>
            <a:xfrm>
              <a:off x="1842573" y="542895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sz="1400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sz="1400" b="1" dirty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6827489" y="1927454"/>
            <a:ext cx="1661222" cy="932328"/>
            <a:chOff x="1642904" y="542895"/>
            <a:chExt cx="1661222" cy="932328"/>
          </a:xfrm>
        </p:grpSpPr>
        <p:sp>
          <p:nvSpPr>
            <p:cNvPr id="180" name="TextBox 56"/>
            <p:cNvSpPr txBox="1"/>
            <p:nvPr/>
          </p:nvSpPr>
          <p:spPr>
            <a:xfrm>
              <a:off x="1642904" y="791959"/>
              <a:ext cx="166122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>
                <a:latin typeface="TeXGyreAdventor" panose="00000500000000000000" pitchFamily="50" charset="0"/>
              </a:endParaRPr>
            </a:p>
          </p:txBody>
        </p:sp>
        <p:sp>
          <p:nvSpPr>
            <p:cNvPr id="181" name="文本框 180"/>
            <p:cNvSpPr txBox="1"/>
            <p:nvPr/>
          </p:nvSpPr>
          <p:spPr>
            <a:xfrm>
              <a:off x="1842573" y="542895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sz="1400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sz="1400" b="1" dirty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690972" y="3897947"/>
            <a:ext cx="1661222" cy="932328"/>
            <a:chOff x="1642904" y="542895"/>
            <a:chExt cx="1661222" cy="932328"/>
          </a:xfrm>
        </p:grpSpPr>
        <p:sp>
          <p:nvSpPr>
            <p:cNvPr id="183" name="TextBox 56"/>
            <p:cNvSpPr txBox="1"/>
            <p:nvPr/>
          </p:nvSpPr>
          <p:spPr>
            <a:xfrm>
              <a:off x="1642904" y="791959"/>
              <a:ext cx="166122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>
                <a:latin typeface="TeXGyreAdventor" panose="00000500000000000000" pitchFamily="50" charset="0"/>
              </a:endParaRPr>
            </a:p>
          </p:txBody>
        </p:sp>
        <p:sp>
          <p:nvSpPr>
            <p:cNvPr id="184" name="文本框 183"/>
            <p:cNvSpPr txBox="1"/>
            <p:nvPr/>
          </p:nvSpPr>
          <p:spPr>
            <a:xfrm>
              <a:off x="1842573" y="542895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sz="1400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sz="1400" b="1" dirty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2801274" y="3897947"/>
            <a:ext cx="1661222" cy="932328"/>
            <a:chOff x="1642904" y="542895"/>
            <a:chExt cx="1661222" cy="932328"/>
          </a:xfrm>
        </p:grpSpPr>
        <p:sp>
          <p:nvSpPr>
            <p:cNvPr id="186" name="TextBox 56"/>
            <p:cNvSpPr txBox="1"/>
            <p:nvPr/>
          </p:nvSpPr>
          <p:spPr>
            <a:xfrm>
              <a:off x="1642904" y="791959"/>
              <a:ext cx="166122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>
                <a:latin typeface="TeXGyreAdventor" panose="00000500000000000000" pitchFamily="50" charset="0"/>
              </a:endParaRPr>
            </a:p>
          </p:txBody>
        </p:sp>
        <p:sp>
          <p:nvSpPr>
            <p:cNvPr id="187" name="文本框 186"/>
            <p:cNvSpPr txBox="1"/>
            <p:nvPr/>
          </p:nvSpPr>
          <p:spPr>
            <a:xfrm>
              <a:off x="1842573" y="542895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sz="1400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sz="1400" b="1" dirty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188" name="组合 187"/>
          <p:cNvGrpSpPr/>
          <p:nvPr/>
        </p:nvGrpSpPr>
        <p:grpSpPr>
          <a:xfrm>
            <a:off x="4818856" y="3897947"/>
            <a:ext cx="1661222" cy="932328"/>
            <a:chOff x="1642904" y="542895"/>
            <a:chExt cx="1661222" cy="932328"/>
          </a:xfrm>
        </p:grpSpPr>
        <p:sp>
          <p:nvSpPr>
            <p:cNvPr id="189" name="TextBox 56"/>
            <p:cNvSpPr txBox="1"/>
            <p:nvPr/>
          </p:nvSpPr>
          <p:spPr>
            <a:xfrm>
              <a:off x="1642904" y="791959"/>
              <a:ext cx="166122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>
                <a:latin typeface="TeXGyreAdventor" panose="00000500000000000000" pitchFamily="50" charset="0"/>
              </a:endParaRPr>
            </a:p>
          </p:txBody>
        </p:sp>
        <p:sp>
          <p:nvSpPr>
            <p:cNvPr id="190" name="文本框 189"/>
            <p:cNvSpPr txBox="1"/>
            <p:nvPr/>
          </p:nvSpPr>
          <p:spPr>
            <a:xfrm>
              <a:off x="1842573" y="542895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sz="1400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sz="1400" b="1" dirty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6876256" y="3897947"/>
            <a:ext cx="1661222" cy="932328"/>
            <a:chOff x="1642904" y="542895"/>
            <a:chExt cx="1661222" cy="932328"/>
          </a:xfrm>
        </p:grpSpPr>
        <p:sp>
          <p:nvSpPr>
            <p:cNvPr id="192" name="TextBox 56"/>
            <p:cNvSpPr txBox="1"/>
            <p:nvPr/>
          </p:nvSpPr>
          <p:spPr>
            <a:xfrm>
              <a:off x="1642904" y="791959"/>
              <a:ext cx="166122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>
                <a:latin typeface="TeXGyreAdventor" panose="00000500000000000000" pitchFamily="50" charset="0"/>
              </a:endParaRPr>
            </a:p>
          </p:txBody>
        </p:sp>
        <p:sp>
          <p:nvSpPr>
            <p:cNvPr id="193" name="文本框 192"/>
            <p:cNvSpPr txBox="1"/>
            <p:nvPr/>
          </p:nvSpPr>
          <p:spPr>
            <a:xfrm>
              <a:off x="1842573" y="542895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TeXGyreAdventor" panose="00000500000000000000" pitchFamily="50" charset="0"/>
                </a:rPr>
                <a:t>添加标题</a:t>
              </a:r>
              <a:r>
                <a:rPr lang="zh-CN" altLang="en-US" sz="1400" b="1" dirty="0" smtClean="0">
                  <a:latin typeface="TeXGyreAdventor" panose="00000500000000000000" pitchFamily="50" charset="0"/>
                </a:rPr>
                <a:t>文字</a:t>
              </a:r>
              <a:endParaRPr lang="en-US" altLang="zh-CN" sz="1400" b="1" dirty="0">
                <a:latin typeface="TeXGyreAdventor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45164456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6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6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9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6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6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6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1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6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6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2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6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6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63" grpId="0" animBg="1"/>
      <p:bldP spid="164" grpId="0" animBg="1"/>
      <p:bldP spid="165" grpId="0" animBg="1"/>
      <p:bldP spid="1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箭头连接符 3"/>
          <p:cNvCxnSpPr/>
          <p:nvPr/>
        </p:nvCxnSpPr>
        <p:spPr>
          <a:xfrm>
            <a:off x="467544" y="2715766"/>
            <a:ext cx="792088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1763688" y="2204477"/>
            <a:ext cx="0" cy="50405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1295636" y="1261140"/>
            <a:ext cx="936104" cy="936104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691680" y="2636525"/>
            <a:ext cx="144016" cy="14401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 dirty="0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cxnSp>
        <p:nvCxnSpPr>
          <p:cNvPr id="44" name="直接连接符 43"/>
          <p:cNvCxnSpPr/>
          <p:nvPr/>
        </p:nvCxnSpPr>
        <p:spPr>
          <a:xfrm flipV="1">
            <a:off x="3599892" y="2780541"/>
            <a:ext cx="0" cy="50405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椭圆 69"/>
          <p:cNvSpPr/>
          <p:nvPr/>
        </p:nvSpPr>
        <p:spPr>
          <a:xfrm>
            <a:off x="3131840" y="3278139"/>
            <a:ext cx="936104" cy="936104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3527884" y="2649045"/>
            <a:ext cx="144016" cy="14401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 dirty="0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cxnSp>
        <p:nvCxnSpPr>
          <p:cNvPr id="73" name="直接连接符 72"/>
          <p:cNvCxnSpPr/>
          <p:nvPr/>
        </p:nvCxnSpPr>
        <p:spPr>
          <a:xfrm flipV="1">
            <a:off x="7373593" y="2768021"/>
            <a:ext cx="0" cy="50405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椭圆 73"/>
          <p:cNvSpPr/>
          <p:nvPr/>
        </p:nvSpPr>
        <p:spPr>
          <a:xfrm>
            <a:off x="6905541" y="3265619"/>
            <a:ext cx="936104" cy="936104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7301585" y="2636525"/>
            <a:ext cx="144016" cy="14401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 dirty="0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cxnSp>
        <p:nvCxnSpPr>
          <p:cNvPr id="77" name="直接连接符 76"/>
          <p:cNvCxnSpPr/>
          <p:nvPr/>
        </p:nvCxnSpPr>
        <p:spPr>
          <a:xfrm flipV="1">
            <a:off x="5486742" y="2216997"/>
            <a:ext cx="0" cy="50405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/>
          <p:cNvSpPr/>
          <p:nvPr/>
        </p:nvSpPr>
        <p:spPr>
          <a:xfrm>
            <a:off x="5018690" y="1273660"/>
            <a:ext cx="936104" cy="936104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5414734" y="2649045"/>
            <a:ext cx="144016" cy="14401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5875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b="1" dirty="0">
              <a:solidFill>
                <a:schemeClr val="accent4"/>
              </a:solidFill>
              <a:latin typeface="+mn-ea"/>
              <a:cs typeface="Arial" charset="0"/>
            </a:endParaRPr>
          </a:p>
        </p:txBody>
      </p:sp>
      <p:sp>
        <p:nvSpPr>
          <p:cNvPr id="80" name="TextBox 56"/>
          <p:cNvSpPr txBox="1"/>
          <p:nvPr/>
        </p:nvSpPr>
        <p:spPr>
          <a:xfrm>
            <a:off x="2338830" y="1446246"/>
            <a:ext cx="23771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900" dirty="0" smtClean="0">
                <a:latin typeface="TeXGyreAdventor" panose="00000500000000000000" pitchFamily="50" charset="0"/>
              </a:rPr>
              <a:t>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81" name="TextBox 56"/>
          <p:cNvSpPr txBox="1"/>
          <p:nvPr/>
        </p:nvSpPr>
        <p:spPr>
          <a:xfrm>
            <a:off x="6112992" y="1446246"/>
            <a:ext cx="23771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900" dirty="0" smtClean="0">
                <a:latin typeface="TeXGyreAdventor" panose="00000500000000000000" pitchFamily="50" charset="0"/>
              </a:rPr>
              <a:t>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82" name="TextBox 56"/>
          <p:cNvSpPr txBox="1"/>
          <p:nvPr/>
        </p:nvSpPr>
        <p:spPr>
          <a:xfrm>
            <a:off x="575095" y="3474209"/>
            <a:ext cx="23771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900" dirty="0" smtClean="0">
                <a:latin typeface="TeXGyreAdventor" panose="00000500000000000000" pitchFamily="50" charset="0"/>
              </a:rPr>
              <a:t>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83" name="TextBox 56"/>
          <p:cNvSpPr txBox="1"/>
          <p:nvPr/>
        </p:nvSpPr>
        <p:spPr>
          <a:xfrm>
            <a:off x="4349257" y="3474209"/>
            <a:ext cx="23771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900" dirty="0" smtClean="0">
                <a:latin typeface="TeXGyreAdventor" panose="00000500000000000000" pitchFamily="50" charset="0"/>
              </a:rPr>
              <a:t>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grpSp>
        <p:nvGrpSpPr>
          <p:cNvPr id="93" name="Group 47"/>
          <p:cNvGrpSpPr/>
          <p:nvPr/>
        </p:nvGrpSpPr>
        <p:grpSpPr>
          <a:xfrm>
            <a:off x="5193171" y="1446246"/>
            <a:ext cx="587140" cy="587140"/>
            <a:chOff x="3707904" y="1338582"/>
            <a:chExt cx="587140" cy="587140"/>
          </a:xfrm>
          <a:solidFill>
            <a:schemeClr val="bg2"/>
          </a:solidFill>
          <a:effectLst/>
        </p:grpSpPr>
        <p:sp>
          <p:nvSpPr>
            <p:cNvPr id="94" name="Freeform 11"/>
            <p:cNvSpPr>
              <a:spLocks noEditPoints="1"/>
            </p:cNvSpPr>
            <p:nvPr/>
          </p:nvSpPr>
          <p:spPr bwMode="auto">
            <a:xfrm>
              <a:off x="3869342" y="1489799"/>
              <a:ext cx="232459" cy="261709"/>
            </a:xfrm>
            <a:custGeom>
              <a:avLst/>
              <a:gdLst>
                <a:gd name="T0" fmla="*/ 300 w 320"/>
                <a:gd name="T1" fmla="*/ 0 h 360"/>
                <a:gd name="T2" fmla="*/ 256 w 320"/>
                <a:gd name="T3" fmla="*/ 0 h 360"/>
                <a:gd name="T4" fmla="*/ 240 w 320"/>
                <a:gd name="T5" fmla="*/ 20 h 360"/>
                <a:gd name="T6" fmla="*/ 240 w 320"/>
                <a:gd name="T7" fmla="*/ 360 h 360"/>
                <a:gd name="T8" fmla="*/ 320 w 320"/>
                <a:gd name="T9" fmla="*/ 360 h 360"/>
                <a:gd name="T10" fmla="*/ 320 w 320"/>
                <a:gd name="T11" fmla="*/ 20 h 360"/>
                <a:gd name="T12" fmla="*/ 300 w 320"/>
                <a:gd name="T13" fmla="*/ 0 h 360"/>
                <a:gd name="T14" fmla="*/ 180 w 320"/>
                <a:gd name="T15" fmla="*/ 120 h 360"/>
                <a:gd name="T16" fmla="*/ 136 w 320"/>
                <a:gd name="T17" fmla="*/ 120 h 360"/>
                <a:gd name="T18" fmla="*/ 120 w 320"/>
                <a:gd name="T19" fmla="*/ 140 h 360"/>
                <a:gd name="T20" fmla="*/ 120 w 320"/>
                <a:gd name="T21" fmla="*/ 360 h 360"/>
                <a:gd name="T22" fmla="*/ 200 w 320"/>
                <a:gd name="T23" fmla="*/ 360 h 360"/>
                <a:gd name="T24" fmla="*/ 200 w 320"/>
                <a:gd name="T25" fmla="*/ 140 h 360"/>
                <a:gd name="T26" fmla="*/ 180 w 320"/>
                <a:gd name="T27" fmla="*/ 120 h 360"/>
                <a:gd name="T28" fmla="*/ 60 w 320"/>
                <a:gd name="T29" fmla="*/ 240 h 360"/>
                <a:gd name="T30" fmla="*/ 16 w 320"/>
                <a:gd name="T31" fmla="*/ 240 h 360"/>
                <a:gd name="T32" fmla="*/ 0 w 320"/>
                <a:gd name="T33" fmla="*/ 260 h 360"/>
                <a:gd name="T34" fmla="*/ 0 w 320"/>
                <a:gd name="T35" fmla="*/ 360 h 360"/>
                <a:gd name="T36" fmla="*/ 80 w 320"/>
                <a:gd name="T37" fmla="*/ 360 h 360"/>
                <a:gd name="T38" fmla="*/ 80 w 320"/>
                <a:gd name="T39" fmla="*/ 260 h 360"/>
                <a:gd name="T40" fmla="*/ 60 w 320"/>
                <a:gd name="T41" fmla="*/ 24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0" h="360">
                  <a:moveTo>
                    <a:pt x="300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45" y="0"/>
                    <a:pt x="240" y="9"/>
                    <a:pt x="240" y="20"/>
                  </a:cubicBezTo>
                  <a:cubicBezTo>
                    <a:pt x="240" y="360"/>
                    <a:pt x="240" y="360"/>
                    <a:pt x="240" y="360"/>
                  </a:cubicBezTo>
                  <a:cubicBezTo>
                    <a:pt x="320" y="360"/>
                    <a:pt x="320" y="360"/>
                    <a:pt x="320" y="36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20" y="9"/>
                    <a:pt x="311" y="0"/>
                    <a:pt x="300" y="0"/>
                  </a:cubicBezTo>
                  <a:close/>
                  <a:moveTo>
                    <a:pt x="180" y="120"/>
                  </a:moveTo>
                  <a:cubicBezTo>
                    <a:pt x="136" y="120"/>
                    <a:pt x="136" y="120"/>
                    <a:pt x="136" y="120"/>
                  </a:cubicBezTo>
                  <a:cubicBezTo>
                    <a:pt x="125" y="120"/>
                    <a:pt x="120" y="129"/>
                    <a:pt x="120" y="140"/>
                  </a:cubicBezTo>
                  <a:cubicBezTo>
                    <a:pt x="120" y="360"/>
                    <a:pt x="120" y="360"/>
                    <a:pt x="120" y="360"/>
                  </a:cubicBezTo>
                  <a:cubicBezTo>
                    <a:pt x="200" y="360"/>
                    <a:pt x="200" y="360"/>
                    <a:pt x="200" y="360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0" y="129"/>
                    <a:pt x="191" y="120"/>
                    <a:pt x="180" y="120"/>
                  </a:cubicBezTo>
                  <a:close/>
                  <a:moveTo>
                    <a:pt x="60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5" y="240"/>
                    <a:pt x="0" y="249"/>
                    <a:pt x="0" y="26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80" y="360"/>
                    <a:pt x="80" y="360"/>
                    <a:pt x="80" y="360"/>
                  </a:cubicBezTo>
                  <a:cubicBezTo>
                    <a:pt x="80" y="260"/>
                    <a:pt x="80" y="260"/>
                    <a:pt x="80" y="260"/>
                  </a:cubicBezTo>
                  <a:cubicBezTo>
                    <a:pt x="80" y="249"/>
                    <a:pt x="71" y="240"/>
                    <a:pt x="60" y="2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5" name="Freeform 23"/>
            <p:cNvSpPr>
              <a:spLocks noEditPoints="1"/>
            </p:cNvSpPr>
            <p:nvPr/>
          </p:nvSpPr>
          <p:spPr bwMode="auto">
            <a:xfrm>
              <a:off x="3707904" y="1338582"/>
              <a:ext cx="587140" cy="587140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Group 48"/>
          <p:cNvGrpSpPr/>
          <p:nvPr/>
        </p:nvGrpSpPr>
        <p:grpSpPr>
          <a:xfrm>
            <a:off x="3306322" y="3455850"/>
            <a:ext cx="587140" cy="587140"/>
            <a:chOff x="5607375" y="3562825"/>
            <a:chExt cx="587140" cy="587140"/>
          </a:xfrm>
          <a:solidFill>
            <a:schemeClr val="bg2"/>
          </a:solidFill>
          <a:effectLst/>
        </p:grpSpPr>
        <p:sp>
          <p:nvSpPr>
            <p:cNvPr id="97" name="Freeform 15"/>
            <p:cNvSpPr>
              <a:spLocks noEditPoints="1"/>
            </p:cNvSpPr>
            <p:nvPr/>
          </p:nvSpPr>
          <p:spPr bwMode="auto">
            <a:xfrm>
              <a:off x="5746497" y="3702123"/>
              <a:ext cx="308897" cy="308544"/>
            </a:xfrm>
            <a:custGeom>
              <a:avLst/>
              <a:gdLst>
                <a:gd name="T0" fmla="*/ 183 w 371"/>
                <a:gd name="T1" fmla="*/ 1 h 370"/>
                <a:gd name="T2" fmla="*/ 2 w 371"/>
                <a:gd name="T3" fmla="*/ 187 h 370"/>
                <a:gd name="T4" fmla="*/ 188 w 371"/>
                <a:gd name="T5" fmla="*/ 369 h 370"/>
                <a:gd name="T6" fmla="*/ 370 w 371"/>
                <a:gd name="T7" fmla="*/ 182 h 370"/>
                <a:gd name="T8" fmla="*/ 183 w 371"/>
                <a:gd name="T9" fmla="*/ 1 h 370"/>
                <a:gd name="T10" fmla="*/ 184 w 371"/>
                <a:gd name="T11" fmla="*/ 25 h 370"/>
                <a:gd name="T12" fmla="*/ 260 w 371"/>
                <a:gd name="T13" fmla="*/ 43 h 370"/>
                <a:gd name="T14" fmla="*/ 235 w 371"/>
                <a:gd name="T15" fmla="*/ 84 h 370"/>
                <a:gd name="T16" fmla="*/ 186 w 371"/>
                <a:gd name="T17" fmla="*/ 73 h 370"/>
                <a:gd name="T18" fmla="*/ 137 w 371"/>
                <a:gd name="T19" fmla="*/ 84 h 370"/>
                <a:gd name="T20" fmla="*/ 112 w 371"/>
                <a:gd name="T21" fmla="*/ 43 h 370"/>
                <a:gd name="T22" fmla="*/ 184 w 371"/>
                <a:gd name="T23" fmla="*/ 25 h 370"/>
                <a:gd name="T24" fmla="*/ 85 w 371"/>
                <a:gd name="T25" fmla="*/ 234 h 370"/>
                <a:gd name="T26" fmla="*/ 44 w 371"/>
                <a:gd name="T27" fmla="*/ 259 h 370"/>
                <a:gd name="T28" fmla="*/ 26 w 371"/>
                <a:gd name="T29" fmla="*/ 187 h 370"/>
                <a:gd name="T30" fmla="*/ 44 w 371"/>
                <a:gd name="T31" fmla="*/ 111 h 370"/>
                <a:gd name="T32" fmla="*/ 85 w 371"/>
                <a:gd name="T33" fmla="*/ 136 h 370"/>
                <a:gd name="T34" fmla="*/ 74 w 371"/>
                <a:gd name="T35" fmla="*/ 185 h 370"/>
                <a:gd name="T36" fmla="*/ 85 w 371"/>
                <a:gd name="T37" fmla="*/ 234 h 370"/>
                <a:gd name="T38" fmla="*/ 188 w 371"/>
                <a:gd name="T39" fmla="*/ 345 h 370"/>
                <a:gd name="T40" fmla="*/ 112 w 371"/>
                <a:gd name="T41" fmla="*/ 327 h 370"/>
                <a:gd name="T42" fmla="*/ 137 w 371"/>
                <a:gd name="T43" fmla="*/ 286 h 370"/>
                <a:gd name="T44" fmla="*/ 186 w 371"/>
                <a:gd name="T45" fmla="*/ 297 h 370"/>
                <a:gd name="T46" fmla="*/ 235 w 371"/>
                <a:gd name="T47" fmla="*/ 286 h 370"/>
                <a:gd name="T48" fmla="*/ 260 w 371"/>
                <a:gd name="T49" fmla="*/ 327 h 370"/>
                <a:gd name="T50" fmla="*/ 188 w 371"/>
                <a:gd name="T51" fmla="*/ 345 h 370"/>
                <a:gd name="T52" fmla="*/ 186 w 371"/>
                <a:gd name="T53" fmla="*/ 273 h 370"/>
                <a:gd name="T54" fmla="*/ 98 w 371"/>
                <a:gd name="T55" fmla="*/ 185 h 370"/>
                <a:gd name="T56" fmla="*/ 186 w 371"/>
                <a:gd name="T57" fmla="*/ 97 h 370"/>
                <a:gd name="T58" fmla="*/ 274 w 371"/>
                <a:gd name="T59" fmla="*/ 185 h 370"/>
                <a:gd name="T60" fmla="*/ 186 w 371"/>
                <a:gd name="T61" fmla="*/ 273 h 370"/>
                <a:gd name="T62" fmla="*/ 286 w 371"/>
                <a:gd name="T63" fmla="*/ 234 h 370"/>
                <a:gd name="T64" fmla="*/ 298 w 371"/>
                <a:gd name="T65" fmla="*/ 185 h 370"/>
                <a:gd name="T66" fmla="*/ 286 w 371"/>
                <a:gd name="T67" fmla="*/ 136 h 370"/>
                <a:gd name="T68" fmla="*/ 328 w 371"/>
                <a:gd name="T69" fmla="*/ 111 h 370"/>
                <a:gd name="T70" fmla="*/ 346 w 371"/>
                <a:gd name="T71" fmla="*/ 183 h 370"/>
                <a:gd name="T72" fmla="*/ 328 w 371"/>
                <a:gd name="T73" fmla="*/ 259 h 370"/>
                <a:gd name="T74" fmla="*/ 286 w 371"/>
                <a:gd name="T75" fmla="*/ 23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1" h="370">
                  <a:moveTo>
                    <a:pt x="183" y="1"/>
                  </a:moveTo>
                  <a:cubicBezTo>
                    <a:pt x="82" y="2"/>
                    <a:pt x="0" y="86"/>
                    <a:pt x="2" y="187"/>
                  </a:cubicBezTo>
                  <a:cubicBezTo>
                    <a:pt x="3" y="289"/>
                    <a:pt x="87" y="370"/>
                    <a:pt x="188" y="369"/>
                  </a:cubicBezTo>
                  <a:cubicBezTo>
                    <a:pt x="290" y="368"/>
                    <a:pt x="371" y="284"/>
                    <a:pt x="370" y="182"/>
                  </a:cubicBezTo>
                  <a:cubicBezTo>
                    <a:pt x="368" y="81"/>
                    <a:pt x="285" y="0"/>
                    <a:pt x="183" y="1"/>
                  </a:cubicBezTo>
                  <a:close/>
                  <a:moveTo>
                    <a:pt x="184" y="25"/>
                  </a:moveTo>
                  <a:cubicBezTo>
                    <a:pt x="211" y="25"/>
                    <a:pt x="237" y="31"/>
                    <a:pt x="260" y="43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20" y="77"/>
                    <a:pt x="203" y="73"/>
                    <a:pt x="186" y="73"/>
                  </a:cubicBezTo>
                  <a:cubicBezTo>
                    <a:pt x="168" y="73"/>
                    <a:pt x="151" y="77"/>
                    <a:pt x="137" y="84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33" y="32"/>
                    <a:pt x="158" y="25"/>
                    <a:pt x="184" y="25"/>
                  </a:cubicBezTo>
                  <a:close/>
                  <a:moveTo>
                    <a:pt x="85" y="234"/>
                  </a:moveTo>
                  <a:cubicBezTo>
                    <a:pt x="44" y="259"/>
                    <a:pt x="44" y="259"/>
                    <a:pt x="44" y="259"/>
                  </a:cubicBezTo>
                  <a:cubicBezTo>
                    <a:pt x="33" y="237"/>
                    <a:pt x="26" y="213"/>
                    <a:pt x="26" y="187"/>
                  </a:cubicBezTo>
                  <a:cubicBezTo>
                    <a:pt x="25" y="160"/>
                    <a:pt x="32" y="134"/>
                    <a:pt x="44" y="111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78" y="151"/>
                    <a:pt x="74" y="167"/>
                    <a:pt x="74" y="185"/>
                  </a:cubicBezTo>
                  <a:cubicBezTo>
                    <a:pt x="74" y="203"/>
                    <a:pt x="78" y="219"/>
                    <a:pt x="85" y="234"/>
                  </a:cubicBezTo>
                  <a:close/>
                  <a:moveTo>
                    <a:pt x="188" y="345"/>
                  </a:moveTo>
                  <a:cubicBezTo>
                    <a:pt x="161" y="345"/>
                    <a:pt x="135" y="339"/>
                    <a:pt x="112" y="327"/>
                  </a:cubicBezTo>
                  <a:cubicBezTo>
                    <a:pt x="137" y="286"/>
                    <a:pt x="137" y="286"/>
                    <a:pt x="137" y="286"/>
                  </a:cubicBezTo>
                  <a:cubicBezTo>
                    <a:pt x="151" y="293"/>
                    <a:pt x="168" y="297"/>
                    <a:pt x="186" y="297"/>
                  </a:cubicBezTo>
                  <a:cubicBezTo>
                    <a:pt x="203" y="297"/>
                    <a:pt x="220" y="293"/>
                    <a:pt x="235" y="286"/>
                  </a:cubicBezTo>
                  <a:cubicBezTo>
                    <a:pt x="260" y="327"/>
                    <a:pt x="260" y="327"/>
                    <a:pt x="260" y="327"/>
                  </a:cubicBezTo>
                  <a:cubicBezTo>
                    <a:pt x="238" y="338"/>
                    <a:pt x="214" y="345"/>
                    <a:pt x="188" y="345"/>
                  </a:cubicBezTo>
                  <a:close/>
                  <a:moveTo>
                    <a:pt x="186" y="273"/>
                  </a:moveTo>
                  <a:cubicBezTo>
                    <a:pt x="137" y="273"/>
                    <a:pt x="98" y="233"/>
                    <a:pt x="98" y="185"/>
                  </a:cubicBezTo>
                  <a:cubicBezTo>
                    <a:pt x="98" y="136"/>
                    <a:pt x="137" y="97"/>
                    <a:pt x="186" y="97"/>
                  </a:cubicBezTo>
                  <a:cubicBezTo>
                    <a:pt x="234" y="97"/>
                    <a:pt x="274" y="136"/>
                    <a:pt x="274" y="185"/>
                  </a:cubicBezTo>
                  <a:cubicBezTo>
                    <a:pt x="274" y="233"/>
                    <a:pt x="234" y="273"/>
                    <a:pt x="186" y="273"/>
                  </a:cubicBezTo>
                  <a:close/>
                  <a:moveTo>
                    <a:pt x="286" y="234"/>
                  </a:moveTo>
                  <a:cubicBezTo>
                    <a:pt x="294" y="219"/>
                    <a:pt x="298" y="203"/>
                    <a:pt x="298" y="185"/>
                  </a:cubicBezTo>
                  <a:cubicBezTo>
                    <a:pt x="298" y="167"/>
                    <a:pt x="294" y="151"/>
                    <a:pt x="286" y="136"/>
                  </a:cubicBezTo>
                  <a:cubicBezTo>
                    <a:pt x="328" y="111"/>
                    <a:pt x="328" y="111"/>
                    <a:pt x="328" y="111"/>
                  </a:cubicBezTo>
                  <a:cubicBezTo>
                    <a:pt x="339" y="133"/>
                    <a:pt x="345" y="157"/>
                    <a:pt x="346" y="183"/>
                  </a:cubicBezTo>
                  <a:cubicBezTo>
                    <a:pt x="346" y="210"/>
                    <a:pt x="340" y="236"/>
                    <a:pt x="328" y="259"/>
                  </a:cubicBezTo>
                  <a:lnTo>
                    <a:pt x="286" y="2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8" name="Freeform 23"/>
            <p:cNvSpPr>
              <a:spLocks noEditPoints="1"/>
            </p:cNvSpPr>
            <p:nvPr/>
          </p:nvSpPr>
          <p:spPr bwMode="auto">
            <a:xfrm>
              <a:off x="5607375" y="3562825"/>
              <a:ext cx="587140" cy="587140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9" name="Group 49"/>
          <p:cNvGrpSpPr/>
          <p:nvPr/>
        </p:nvGrpSpPr>
        <p:grpSpPr>
          <a:xfrm>
            <a:off x="1470118" y="1422352"/>
            <a:ext cx="587140" cy="587140"/>
            <a:chOff x="6665323" y="3562825"/>
            <a:chExt cx="587140" cy="587140"/>
          </a:xfrm>
          <a:solidFill>
            <a:schemeClr val="bg2"/>
          </a:solidFill>
          <a:effectLst/>
        </p:grpSpPr>
        <p:sp>
          <p:nvSpPr>
            <p:cNvPr id="100" name="Freeform 19"/>
            <p:cNvSpPr>
              <a:spLocks noEditPoints="1"/>
            </p:cNvSpPr>
            <p:nvPr/>
          </p:nvSpPr>
          <p:spPr bwMode="auto">
            <a:xfrm>
              <a:off x="6808144" y="3735126"/>
              <a:ext cx="301499" cy="242538"/>
            </a:xfrm>
            <a:custGeom>
              <a:avLst/>
              <a:gdLst>
                <a:gd name="T0" fmla="*/ 393 w 400"/>
                <a:gd name="T1" fmla="*/ 61 h 322"/>
                <a:gd name="T2" fmla="*/ 300 w 400"/>
                <a:gd name="T3" fmla="*/ 3 h 322"/>
                <a:gd name="T4" fmla="*/ 286 w 400"/>
                <a:gd name="T5" fmla="*/ 3 h 322"/>
                <a:gd name="T6" fmla="*/ 200 w 400"/>
                <a:gd name="T7" fmla="*/ 57 h 322"/>
                <a:gd name="T8" fmla="*/ 113 w 400"/>
                <a:gd name="T9" fmla="*/ 3 h 322"/>
                <a:gd name="T10" fmla="*/ 100 w 400"/>
                <a:gd name="T11" fmla="*/ 3 h 322"/>
                <a:gd name="T12" fmla="*/ 6 w 400"/>
                <a:gd name="T13" fmla="*/ 61 h 322"/>
                <a:gd name="T14" fmla="*/ 0 w 400"/>
                <a:gd name="T15" fmla="*/ 73 h 322"/>
                <a:gd name="T16" fmla="*/ 0 w 400"/>
                <a:gd name="T17" fmla="*/ 307 h 322"/>
                <a:gd name="T18" fmla="*/ 6 w 400"/>
                <a:gd name="T19" fmla="*/ 319 h 322"/>
                <a:gd name="T20" fmla="*/ 20 w 400"/>
                <a:gd name="T21" fmla="*/ 319 h 322"/>
                <a:gd name="T22" fmla="*/ 106 w 400"/>
                <a:gd name="T23" fmla="*/ 265 h 322"/>
                <a:gd name="T24" fmla="*/ 193 w 400"/>
                <a:gd name="T25" fmla="*/ 319 h 322"/>
                <a:gd name="T26" fmla="*/ 207 w 400"/>
                <a:gd name="T27" fmla="*/ 319 h 322"/>
                <a:gd name="T28" fmla="*/ 293 w 400"/>
                <a:gd name="T29" fmla="*/ 265 h 322"/>
                <a:gd name="T30" fmla="*/ 380 w 400"/>
                <a:gd name="T31" fmla="*/ 319 h 322"/>
                <a:gd name="T32" fmla="*/ 387 w 400"/>
                <a:gd name="T33" fmla="*/ 321 h 322"/>
                <a:gd name="T34" fmla="*/ 393 w 400"/>
                <a:gd name="T35" fmla="*/ 319 h 322"/>
                <a:gd name="T36" fmla="*/ 400 w 400"/>
                <a:gd name="T37" fmla="*/ 307 h 322"/>
                <a:gd name="T38" fmla="*/ 400 w 400"/>
                <a:gd name="T39" fmla="*/ 73 h 322"/>
                <a:gd name="T40" fmla="*/ 393 w 400"/>
                <a:gd name="T41" fmla="*/ 61 h 322"/>
                <a:gd name="T42" fmla="*/ 93 w 400"/>
                <a:gd name="T43" fmla="*/ 241 h 322"/>
                <a:gd name="T44" fmla="*/ 26 w 400"/>
                <a:gd name="T45" fmla="*/ 283 h 322"/>
                <a:gd name="T46" fmla="*/ 26 w 400"/>
                <a:gd name="T47" fmla="*/ 81 h 322"/>
                <a:gd name="T48" fmla="*/ 93 w 400"/>
                <a:gd name="T49" fmla="*/ 39 h 322"/>
                <a:gd name="T50" fmla="*/ 93 w 400"/>
                <a:gd name="T51" fmla="*/ 241 h 322"/>
                <a:gd name="T52" fmla="*/ 187 w 400"/>
                <a:gd name="T53" fmla="*/ 283 h 322"/>
                <a:gd name="T54" fmla="*/ 119 w 400"/>
                <a:gd name="T55" fmla="*/ 241 h 322"/>
                <a:gd name="T56" fmla="*/ 119 w 400"/>
                <a:gd name="T57" fmla="*/ 39 h 322"/>
                <a:gd name="T58" fmla="*/ 187 w 400"/>
                <a:gd name="T59" fmla="*/ 81 h 322"/>
                <a:gd name="T60" fmla="*/ 187 w 400"/>
                <a:gd name="T61" fmla="*/ 283 h 322"/>
                <a:gd name="T62" fmla="*/ 280 w 400"/>
                <a:gd name="T63" fmla="*/ 241 h 322"/>
                <a:gd name="T64" fmla="*/ 213 w 400"/>
                <a:gd name="T65" fmla="*/ 283 h 322"/>
                <a:gd name="T66" fmla="*/ 213 w 400"/>
                <a:gd name="T67" fmla="*/ 81 h 322"/>
                <a:gd name="T68" fmla="*/ 280 w 400"/>
                <a:gd name="T69" fmla="*/ 39 h 322"/>
                <a:gd name="T70" fmla="*/ 280 w 400"/>
                <a:gd name="T71" fmla="*/ 241 h 322"/>
                <a:gd name="T72" fmla="*/ 374 w 400"/>
                <a:gd name="T73" fmla="*/ 283 h 322"/>
                <a:gd name="T74" fmla="*/ 306 w 400"/>
                <a:gd name="T75" fmla="*/ 241 h 322"/>
                <a:gd name="T76" fmla="*/ 306 w 400"/>
                <a:gd name="T77" fmla="*/ 39 h 322"/>
                <a:gd name="T78" fmla="*/ 374 w 400"/>
                <a:gd name="T79" fmla="*/ 81 h 322"/>
                <a:gd name="T80" fmla="*/ 374 w 400"/>
                <a:gd name="T81" fmla="*/ 283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0" h="322">
                  <a:moveTo>
                    <a:pt x="393" y="61"/>
                  </a:moveTo>
                  <a:cubicBezTo>
                    <a:pt x="300" y="3"/>
                    <a:pt x="300" y="3"/>
                    <a:pt x="300" y="3"/>
                  </a:cubicBezTo>
                  <a:cubicBezTo>
                    <a:pt x="296" y="0"/>
                    <a:pt x="291" y="0"/>
                    <a:pt x="286" y="3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109" y="0"/>
                    <a:pt x="104" y="0"/>
                    <a:pt x="100" y="3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2" y="64"/>
                    <a:pt x="0" y="68"/>
                    <a:pt x="0" y="7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12"/>
                    <a:pt x="2" y="317"/>
                    <a:pt x="6" y="319"/>
                  </a:cubicBezTo>
                  <a:cubicBezTo>
                    <a:pt x="11" y="322"/>
                    <a:pt x="16" y="321"/>
                    <a:pt x="20" y="319"/>
                  </a:cubicBezTo>
                  <a:cubicBezTo>
                    <a:pt x="106" y="265"/>
                    <a:pt x="106" y="265"/>
                    <a:pt x="106" y="265"/>
                  </a:cubicBezTo>
                  <a:cubicBezTo>
                    <a:pt x="193" y="319"/>
                    <a:pt x="193" y="319"/>
                    <a:pt x="193" y="319"/>
                  </a:cubicBezTo>
                  <a:cubicBezTo>
                    <a:pt x="197" y="322"/>
                    <a:pt x="202" y="322"/>
                    <a:pt x="207" y="319"/>
                  </a:cubicBezTo>
                  <a:cubicBezTo>
                    <a:pt x="293" y="265"/>
                    <a:pt x="293" y="265"/>
                    <a:pt x="293" y="265"/>
                  </a:cubicBezTo>
                  <a:cubicBezTo>
                    <a:pt x="380" y="319"/>
                    <a:pt x="380" y="319"/>
                    <a:pt x="380" y="319"/>
                  </a:cubicBezTo>
                  <a:cubicBezTo>
                    <a:pt x="382" y="320"/>
                    <a:pt x="384" y="321"/>
                    <a:pt x="387" y="321"/>
                  </a:cubicBezTo>
                  <a:cubicBezTo>
                    <a:pt x="389" y="321"/>
                    <a:pt x="391" y="320"/>
                    <a:pt x="393" y="319"/>
                  </a:cubicBezTo>
                  <a:cubicBezTo>
                    <a:pt x="397" y="317"/>
                    <a:pt x="400" y="312"/>
                    <a:pt x="400" y="307"/>
                  </a:cubicBezTo>
                  <a:cubicBezTo>
                    <a:pt x="400" y="73"/>
                    <a:pt x="400" y="73"/>
                    <a:pt x="400" y="73"/>
                  </a:cubicBezTo>
                  <a:cubicBezTo>
                    <a:pt x="400" y="68"/>
                    <a:pt x="397" y="64"/>
                    <a:pt x="393" y="61"/>
                  </a:cubicBezTo>
                  <a:close/>
                  <a:moveTo>
                    <a:pt x="93" y="241"/>
                  </a:moveTo>
                  <a:cubicBezTo>
                    <a:pt x="26" y="283"/>
                    <a:pt x="26" y="283"/>
                    <a:pt x="26" y="283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93" y="39"/>
                    <a:pt x="93" y="39"/>
                    <a:pt x="93" y="39"/>
                  </a:cubicBezTo>
                  <a:lnTo>
                    <a:pt x="93" y="241"/>
                  </a:lnTo>
                  <a:close/>
                  <a:moveTo>
                    <a:pt x="187" y="283"/>
                  </a:moveTo>
                  <a:cubicBezTo>
                    <a:pt x="119" y="241"/>
                    <a:pt x="119" y="241"/>
                    <a:pt x="119" y="241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87" y="81"/>
                    <a:pt x="187" y="81"/>
                    <a:pt x="187" y="81"/>
                  </a:cubicBezTo>
                  <a:lnTo>
                    <a:pt x="187" y="283"/>
                  </a:lnTo>
                  <a:close/>
                  <a:moveTo>
                    <a:pt x="280" y="241"/>
                  </a:moveTo>
                  <a:cubicBezTo>
                    <a:pt x="213" y="283"/>
                    <a:pt x="213" y="283"/>
                    <a:pt x="213" y="283"/>
                  </a:cubicBezTo>
                  <a:cubicBezTo>
                    <a:pt x="213" y="81"/>
                    <a:pt x="213" y="81"/>
                    <a:pt x="213" y="81"/>
                  </a:cubicBezTo>
                  <a:cubicBezTo>
                    <a:pt x="280" y="39"/>
                    <a:pt x="280" y="39"/>
                    <a:pt x="280" y="39"/>
                  </a:cubicBezTo>
                  <a:lnTo>
                    <a:pt x="280" y="241"/>
                  </a:lnTo>
                  <a:close/>
                  <a:moveTo>
                    <a:pt x="374" y="283"/>
                  </a:moveTo>
                  <a:cubicBezTo>
                    <a:pt x="306" y="241"/>
                    <a:pt x="306" y="241"/>
                    <a:pt x="306" y="241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374" y="81"/>
                    <a:pt x="374" y="81"/>
                    <a:pt x="374" y="81"/>
                  </a:cubicBezTo>
                  <a:lnTo>
                    <a:pt x="374" y="2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Freeform 23"/>
            <p:cNvSpPr>
              <a:spLocks noEditPoints="1"/>
            </p:cNvSpPr>
            <p:nvPr/>
          </p:nvSpPr>
          <p:spPr bwMode="auto">
            <a:xfrm>
              <a:off x="6665323" y="3562825"/>
              <a:ext cx="587140" cy="587140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" name="Group 50"/>
          <p:cNvGrpSpPr/>
          <p:nvPr/>
        </p:nvGrpSpPr>
        <p:grpSpPr>
          <a:xfrm>
            <a:off x="7080022" y="3440101"/>
            <a:ext cx="587140" cy="587140"/>
            <a:chOff x="7740352" y="3562825"/>
            <a:chExt cx="587140" cy="587140"/>
          </a:xfrm>
          <a:solidFill>
            <a:schemeClr val="bg2"/>
          </a:solidFill>
          <a:effectLst/>
        </p:grpSpPr>
        <p:sp>
          <p:nvSpPr>
            <p:cNvPr id="103" name="Freeform 23"/>
            <p:cNvSpPr>
              <a:spLocks noEditPoints="1"/>
            </p:cNvSpPr>
            <p:nvPr/>
          </p:nvSpPr>
          <p:spPr bwMode="auto">
            <a:xfrm>
              <a:off x="7740352" y="3562825"/>
              <a:ext cx="587140" cy="587140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4" name="Freeform 27"/>
            <p:cNvSpPr>
              <a:spLocks noEditPoints="1"/>
            </p:cNvSpPr>
            <p:nvPr/>
          </p:nvSpPr>
          <p:spPr bwMode="auto">
            <a:xfrm>
              <a:off x="7931746" y="3722078"/>
              <a:ext cx="204352" cy="268635"/>
            </a:xfrm>
            <a:custGeom>
              <a:avLst/>
              <a:gdLst>
                <a:gd name="T0" fmla="*/ 96 w 256"/>
                <a:gd name="T1" fmla="*/ 48 h 336"/>
                <a:gd name="T2" fmla="*/ 48 w 256"/>
                <a:gd name="T3" fmla="*/ 0 h 336"/>
                <a:gd name="T4" fmla="*/ 0 w 256"/>
                <a:gd name="T5" fmla="*/ 48 h 336"/>
                <a:gd name="T6" fmla="*/ 29 w 256"/>
                <a:gd name="T7" fmla="*/ 92 h 336"/>
                <a:gd name="T8" fmla="*/ 29 w 256"/>
                <a:gd name="T9" fmla="*/ 244 h 336"/>
                <a:gd name="T10" fmla="*/ 0 w 256"/>
                <a:gd name="T11" fmla="*/ 288 h 336"/>
                <a:gd name="T12" fmla="*/ 48 w 256"/>
                <a:gd name="T13" fmla="*/ 336 h 336"/>
                <a:gd name="T14" fmla="*/ 96 w 256"/>
                <a:gd name="T15" fmla="*/ 288 h 336"/>
                <a:gd name="T16" fmla="*/ 67 w 256"/>
                <a:gd name="T17" fmla="*/ 244 h 336"/>
                <a:gd name="T18" fmla="*/ 67 w 256"/>
                <a:gd name="T19" fmla="*/ 92 h 336"/>
                <a:gd name="T20" fmla="*/ 96 w 256"/>
                <a:gd name="T21" fmla="*/ 48 h 336"/>
                <a:gd name="T22" fmla="*/ 75 w 256"/>
                <a:gd name="T23" fmla="*/ 288 h 336"/>
                <a:gd name="T24" fmla="*/ 48 w 256"/>
                <a:gd name="T25" fmla="*/ 316 h 336"/>
                <a:gd name="T26" fmla="*/ 20 w 256"/>
                <a:gd name="T27" fmla="*/ 288 h 336"/>
                <a:gd name="T28" fmla="*/ 48 w 256"/>
                <a:gd name="T29" fmla="*/ 260 h 336"/>
                <a:gd name="T30" fmla="*/ 75 w 256"/>
                <a:gd name="T31" fmla="*/ 288 h 336"/>
                <a:gd name="T32" fmla="*/ 48 w 256"/>
                <a:gd name="T33" fmla="*/ 76 h 336"/>
                <a:gd name="T34" fmla="*/ 20 w 256"/>
                <a:gd name="T35" fmla="*/ 48 h 336"/>
                <a:gd name="T36" fmla="*/ 48 w 256"/>
                <a:gd name="T37" fmla="*/ 20 h 336"/>
                <a:gd name="T38" fmla="*/ 75 w 256"/>
                <a:gd name="T39" fmla="*/ 48 h 336"/>
                <a:gd name="T40" fmla="*/ 48 w 256"/>
                <a:gd name="T41" fmla="*/ 76 h 336"/>
                <a:gd name="T42" fmla="*/ 227 w 256"/>
                <a:gd name="T43" fmla="*/ 244 h 336"/>
                <a:gd name="T44" fmla="*/ 227 w 256"/>
                <a:gd name="T45" fmla="*/ 92 h 336"/>
                <a:gd name="T46" fmla="*/ 256 w 256"/>
                <a:gd name="T47" fmla="*/ 48 h 336"/>
                <a:gd name="T48" fmla="*/ 208 w 256"/>
                <a:gd name="T49" fmla="*/ 0 h 336"/>
                <a:gd name="T50" fmla="*/ 160 w 256"/>
                <a:gd name="T51" fmla="*/ 48 h 336"/>
                <a:gd name="T52" fmla="*/ 189 w 256"/>
                <a:gd name="T53" fmla="*/ 92 h 336"/>
                <a:gd name="T54" fmla="*/ 189 w 256"/>
                <a:gd name="T55" fmla="*/ 244 h 336"/>
                <a:gd name="T56" fmla="*/ 160 w 256"/>
                <a:gd name="T57" fmla="*/ 288 h 336"/>
                <a:gd name="T58" fmla="*/ 208 w 256"/>
                <a:gd name="T59" fmla="*/ 336 h 336"/>
                <a:gd name="T60" fmla="*/ 256 w 256"/>
                <a:gd name="T61" fmla="*/ 288 h 336"/>
                <a:gd name="T62" fmla="*/ 227 w 256"/>
                <a:gd name="T63" fmla="*/ 244 h 336"/>
                <a:gd name="T64" fmla="*/ 180 w 256"/>
                <a:gd name="T65" fmla="*/ 48 h 336"/>
                <a:gd name="T66" fmla="*/ 208 w 256"/>
                <a:gd name="T67" fmla="*/ 20 h 336"/>
                <a:gd name="T68" fmla="*/ 235 w 256"/>
                <a:gd name="T69" fmla="*/ 48 h 336"/>
                <a:gd name="T70" fmla="*/ 208 w 256"/>
                <a:gd name="T71" fmla="*/ 76 h 336"/>
                <a:gd name="T72" fmla="*/ 180 w 256"/>
                <a:gd name="T73" fmla="*/ 48 h 336"/>
                <a:gd name="T74" fmla="*/ 208 w 256"/>
                <a:gd name="T75" fmla="*/ 316 h 336"/>
                <a:gd name="T76" fmla="*/ 180 w 256"/>
                <a:gd name="T77" fmla="*/ 288 h 336"/>
                <a:gd name="T78" fmla="*/ 208 w 256"/>
                <a:gd name="T79" fmla="*/ 260 h 336"/>
                <a:gd name="T80" fmla="*/ 235 w 256"/>
                <a:gd name="T81" fmla="*/ 288 h 336"/>
                <a:gd name="T82" fmla="*/ 208 w 256"/>
                <a:gd name="T83" fmla="*/ 31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6" h="336">
                  <a:moveTo>
                    <a:pt x="96" y="48"/>
                  </a:moveTo>
                  <a:cubicBezTo>
                    <a:pt x="96" y="21"/>
                    <a:pt x="74" y="0"/>
                    <a:pt x="48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68"/>
                    <a:pt x="12" y="85"/>
                    <a:pt x="29" y="92"/>
                  </a:cubicBezTo>
                  <a:cubicBezTo>
                    <a:pt x="29" y="244"/>
                    <a:pt x="29" y="244"/>
                    <a:pt x="29" y="244"/>
                  </a:cubicBezTo>
                  <a:cubicBezTo>
                    <a:pt x="12" y="251"/>
                    <a:pt x="0" y="268"/>
                    <a:pt x="0" y="288"/>
                  </a:cubicBezTo>
                  <a:cubicBezTo>
                    <a:pt x="0" y="314"/>
                    <a:pt x="21" y="336"/>
                    <a:pt x="48" y="336"/>
                  </a:cubicBezTo>
                  <a:cubicBezTo>
                    <a:pt x="74" y="336"/>
                    <a:pt x="96" y="314"/>
                    <a:pt x="96" y="288"/>
                  </a:cubicBezTo>
                  <a:cubicBezTo>
                    <a:pt x="96" y="268"/>
                    <a:pt x="84" y="251"/>
                    <a:pt x="67" y="244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4" y="85"/>
                    <a:pt x="96" y="68"/>
                    <a:pt x="96" y="48"/>
                  </a:cubicBezTo>
                  <a:close/>
                  <a:moveTo>
                    <a:pt x="75" y="288"/>
                  </a:moveTo>
                  <a:cubicBezTo>
                    <a:pt x="75" y="303"/>
                    <a:pt x="63" y="316"/>
                    <a:pt x="48" y="316"/>
                  </a:cubicBezTo>
                  <a:cubicBezTo>
                    <a:pt x="32" y="316"/>
                    <a:pt x="20" y="303"/>
                    <a:pt x="20" y="288"/>
                  </a:cubicBezTo>
                  <a:cubicBezTo>
                    <a:pt x="20" y="273"/>
                    <a:pt x="32" y="260"/>
                    <a:pt x="48" y="260"/>
                  </a:cubicBezTo>
                  <a:cubicBezTo>
                    <a:pt x="63" y="260"/>
                    <a:pt x="75" y="273"/>
                    <a:pt x="75" y="288"/>
                  </a:cubicBezTo>
                  <a:close/>
                  <a:moveTo>
                    <a:pt x="48" y="76"/>
                  </a:moveTo>
                  <a:cubicBezTo>
                    <a:pt x="32" y="76"/>
                    <a:pt x="20" y="63"/>
                    <a:pt x="20" y="48"/>
                  </a:cubicBezTo>
                  <a:cubicBezTo>
                    <a:pt x="20" y="33"/>
                    <a:pt x="32" y="20"/>
                    <a:pt x="48" y="20"/>
                  </a:cubicBezTo>
                  <a:cubicBezTo>
                    <a:pt x="63" y="20"/>
                    <a:pt x="75" y="33"/>
                    <a:pt x="75" y="48"/>
                  </a:cubicBezTo>
                  <a:cubicBezTo>
                    <a:pt x="75" y="63"/>
                    <a:pt x="63" y="76"/>
                    <a:pt x="48" y="76"/>
                  </a:cubicBezTo>
                  <a:close/>
                  <a:moveTo>
                    <a:pt x="227" y="244"/>
                  </a:moveTo>
                  <a:cubicBezTo>
                    <a:pt x="227" y="92"/>
                    <a:pt x="227" y="92"/>
                    <a:pt x="227" y="92"/>
                  </a:cubicBezTo>
                  <a:cubicBezTo>
                    <a:pt x="244" y="85"/>
                    <a:pt x="256" y="68"/>
                    <a:pt x="256" y="48"/>
                  </a:cubicBezTo>
                  <a:cubicBezTo>
                    <a:pt x="256" y="21"/>
                    <a:pt x="234" y="0"/>
                    <a:pt x="208" y="0"/>
                  </a:cubicBezTo>
                  <a:cubicBezTo>
                    <a:pt x="181" y="0"/>
                    <a:pt x="160" y="21"/>
                    <a:pt x="160" y="48"/>
                  </a:cubicBezTo>
                  <a:cubicBezTo>
                    <a:pt x="160" y="68"/>
                    <a:pt x="172" y="85"/>
                    <a:pt x="189" y="92"/>
                  </a:cubicBezTo>
                  <a:cubicBezTo>
                    <a:pt x="189" y="244"/>
                    <a:pt x="189" y="244"/>
                    <a:pt x="189" y="244"/>
                  </a:cubicBezTo>
                  <a:cubicBezTo>
                    <a:pt x="172" y="251"/>
                    <a:pt x="160" y="268"/>
                    <a:pt x="160" y="288"/>
                  </a:cubicBezTo>
                  <a:cubicBezTo>
                    <a:pt x="160" y="314"/>
                    <a:pt x="181" y="336"/>
                    <a:pt x="208" y="336"/>
                  </a:cubicBezTo>
                  <a:cubicBezTo>
                    <a:pt x="234" y="336"/>
                    <a:pt x="256" y="314"/>
                    <a:pt x="256" y="288"/>
                  </a:cubicBezTo>
                  <a:cubicBezTo>
                    <a:pt x="256" y="268"/>
                    <a:pt x="244" y="251"/>
                    <a:pt x="227" y="244"/>
                  </a:cubicBezTo>
                  <a:close/>
                  <a:moveTo>
                    <a:pt x="180" y="48"/>
                  </a:moveTo>
                  <a:cubicBezTo>
                    <a:pt x="180" y="33"/>
                    <a:pt x="192" y="20"/>
                    <a:pt x="208" y="20"/>
                  </a:cubicBezTo>
                  <a:cubicBezTo>
                    <a:pt x="223" y="20"/>
                    <a:pt x="235" y="33"/>
                    <a:pt x="235" y="48"/>
                  </a:cubicBezTo>
                  <a:cubicBezTo>
                    <a:pt x="235" y="63"/>
                    <a:pt x="223" y="76"/>
                    <a:pt x="208" y="76"/>
                  </a:cubicBezTo>
                  <a:cubicBezTo>
                    <a:pt x="192" y="76"/>
                    <a:pt x="180" y="63"/>
                    <a:pt x="180" y="48"/>
                  </a:cubicBezTo>
                  <a:close/>
                  <a:moveTo>
                    <a:pt x="208" y="316"/>
                  </a:moveTo>
                  <a:cubicBezTo>
                    <a:pt x="192" y="316"/>
                    <a:pt x="180" y="303"/>
                    <a:pt x="180" y="288"/>
                  </a:cubicBezTo>
                  <a:cubicBezTo>
                    <a:pt x="180" y="273"/>
                    <a:pt x="192" y="260"/>
                    <a:pt x="208" y="260"/>
                  </a:cubicBezTo>
                  <a:cubicBezTo>
                    <a:pt x="223" y="260"/>
                    <a:pt x="235" y="273"/>
                    <a:pt x="235" y="288"/>
                  </a:cubicBezTo>
                  <a:cubicBezTo>
                    <a:pt x="235" y="303"/>
                    <a:pt x="223" y="316"/>
                    <a:pt x="208" y="3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527878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400"/>
                            </p:stCondLst>
                            <p:childTnLst>
                              <p:par>
                                <p:cTn id="4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3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8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800"/>
                            </p:stCondLst>
                            <p:childTnLst>
                              <p:par>
                                <p:cTn id="6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300"/>
                            </p:stCondLst>
                            <p:childTnLst>
                              <p:par>
                                <p:cTn id="70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10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7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2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700"/>
                            </p:stCondLst>
                            <p:childTnLst>
                              <p:par>
                                <p:cTn id="8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7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200"/>
                            </p:stCondLst>
                            <p:childTnLst>
                              <p:par>
                                <p:cTn id="9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10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6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1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600"/>
                            </p:stCondLst>
                            <p:childTnLst>
                              <p:par>
                                <p:cTn id="1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7" grpId="1" animBg="1"/>
      <p:bldP spid="70" grpId="0" animBg="1"/>
      <p:bldP spid="71" grpId="0" animBg="1"/>
      <p:bldP spid="71" grpId="1" animBg="1"/>
      <p:bldP spid="74" grpId="0" animBg="1"/>
      <p:bldP spid="75" grpId="0" animBg="1"/>
      <p:bldP spid="75" grpId="1" animBg="1"/>
      <p:bldP spid="78" grpId="0" animBg="1"/>
      <p:bldP spid="79" grpId="0" animBg="1"/>
      <p:bldP spid="79" grpId="1" animBg="1"/>
      <p:bldP spid="80" grpId="0"/>
      <p:bldP spid="81" grpId="0"/>
      <p:bldP spid="82" grpId="0"/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2"/>
          <p:cNvSpPr/>
          <p:nvPr/>
        </p:nvSpPr>
        <p:spPr>
          <a:xfrm>
            <a:off x="3206725" y="1373766"/>
            <a:ext cx="2737123" cy="2752831"/>
          </a:xfrm>
          <a:prstGeom prst="ellipse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0" name="Oval 2"/>
          <p:cNvSpPr/>
          <p:nvPr/>
        </p:nvSpPr>
        <p:spPr>
          <a:xfrm>
            <a:off x="3034368" y="1200420"/>
            <a:ext cx="3081836" cy="3099522"/>
          </a:xfrm>
          <a:prstGeom prst="ellipse">
            <a:avLst/>
          </a:prstGeom>
          <a:noFill/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Oval 3"/>
          <p:cNvSpPr/>
          <p:nvPr/>
        </p:nvSpPr>
        <p:spPr>
          <a:xfrm>
            <a:off x="3127068" y="1344437"/>
            <a:ext cx="859217" cy="864148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Oval 4"/>
          <p:cNvSpPr/>
          <p:nvPr/>
        </p:nvSpPr>
        <p:spPr>
          <a:xfrm>
            <a:off x="2731828" y="2327443"/>
            <a:ext cx="859217" cy="864148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Oval 5"/>
          <p:cNvSpPr/>
          <p:nvPr/>
        </p:nvSpPr>
        <p:spPr>
          <a:xfrm>
            <a:off x="3127068" y="3359301"/>
            <a:ext cx="859217" cy="864148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0" name="Oval 6"/>
          <p:cNvSpPr/>
          <p:nvPr/>
        </p:nvSpPr>
        <p:spPr>
          <a:xfrm>
            <a:off x="5189189" y="1344436"/>
            <a:ext cx="859217" cy="864148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Oval 7"/>
          <p:cNvSpPr/>
          <p:nvPr/>
        </p:nvSpPr>
        <p:spPr>
          <a:xfrm>
            <a:off x="5532876" y="2327442"/>
            <a:ext cx="859217" cy="864148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Oval 8"/>
          <p:cNvSpPr/>
          <p:nvPr/>
        </p:nvSpPr>
        <p:spPr>
          <a:xfrm>
            <a:off x="5189189" y="3359300"/>
            <a:ext cx="859217" cy="864148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3" name="Group 25"/>
          <p:cNvGrpSpPr/>
          <p:nvPr/>
        </p:nvGrpSpPr>
        <p:grpSpPr>
          <a:xfrm>
            <a:off x="4167112" y="2243722"/>
            <a:ext cx="884602" cy="719824"/>
            <a:chOff x="1550139" y="1314466"/>
            <a:chExt cx="509139" cy="414300"/>
          </a:xfrm>
          <a:solidFill>
            <a:schemeClr val="tx1"/>
          </a:solidFill>
        </p:grpSpPr>
        <p:sp>
          <p:nvSpPr>
            <p:cNvPr id="34" name="Freeform 5"/>
            <p:cNvSpPr>
              <a:spLocks noEditPoints="1"/>
            </p:cNvSpPr>
            <p:nvPr/>
          </p:nvSpPr>
          <p:spPr bwMode="auto">
            <a:xfrm>
              <a:off x="1550139" y="1314466"/>
              <a:ext cx="509139" cy="414300"/>
            </a:xfrm>
            <a:custGeom>
              <a:avLst/>
              <a:gdLst>
                <a:gd name="T0" fmla="*/ 78 w 153"/>
                <a:gd name="T1" fmla="*/ 0 h 125"/>
                <a:gd name="T2" fmla="*/ 0 w 153"/>
                <a:gd name="T3" fmla="*/ 69 h 125"/>
                <a:gd name="T4" fmla="*/ 15 w 153"/>
                <a:gd name="T5" fmla="*/ 69 h 125"/>
                <a:gd name="T6" fmla="*/ 21 w 153"/>
                <a:gd name="T7" fmla="*/ 64 h 125"/>
                <a:gd name="T8" fmla="*/ 21 w 153"/>
                <a:gd name="T9" fmla="*/ 121 h 125"/>
                <a:gd name="T10" fmla="*/ 24 w 153"/>
                <a:gd name="T11" fmla="*/ 125 h 125"/>
                <a:gd name="T12" fmla="*/ 62 w 153"/>
                <a:gd name="T13" fmla="*/ 125 h 125"/>
                <a:gd name="T14" fmla="*/ 63 w 153"/>
                <a:gd name="T15" fmla="*/ 93 h 125"/>
                <a:gd name="T16" fmla="*/ 67 w 153"/>
                <a:gd name="T17" fmla="*/ 88 h 125"/>
                <a:gd name="T18" fmla="*/ 83 w 153"/>
                <a:gd name="T19" fmla="*/ 88 h 125"/>
                <a:gd name="T20" fmla="*/ 89 w 153"/>
                <a:gd name="T21" fmla="*/ 93 h 125"/>
                <a:gd name="T22" fmla="*/ 89 w 153"/>
                <a:gd name="T23" fmla="*/ 125 h 125"/>
                <a:gd name="T24" fmla="*/ 126 w 153"/>
                <a:gd name="T25" fmla="*/ 125 h 125"/>
                <a:gd name="T26" fmla="*/ 130 w 153"/>
                <a:gd name="T27" fmla="*/ 120 h 125"/>
                <a:gd name="T28" fmla="*/ 130 w 153"/>
                <a:gd name="T29" fmla="*/ 63 h 125"/>
                <a:gd name="T30" fmla="*/ 136 w 153"/>
                <a:gd name="T31" fmla="*/ 69 h 125"/>
                <a:gd name="T32" fmla="*/ 153 w 153"/>
                <a:gd name="T33" fmla="*/ 69 h 125"/>
                <a:gd name="T34" fmla="*/ 78 w 153"/>
                <a:gd name="T35" fmla="*/ 0 h 125"/>
                <a:gd name="T36" fmla="*/ 76 w 153"/>
                <a:gd name="T37" fmla="*/ 76 h 125"/>
                <a:gd name="T38" fmla="*/ 60 w 153"/>
                <a:gd name="T39" fmla="*/ 60 h 125"/>
                <a:gd name="T40" fmla="*/ 76 w 153"/>
                <a:gd name="T41" fmla="*/ 43 h 125"/>
                <a:gd name="T42" fmla="*/ 92 w 153"/>
                <a:gd name="T43" fmla="*/ 60 h 125"/>
                <a:gd name="T44" fmla="*/ 76 w 153"/>
                <a:gd name="T45" fmla="*/ 7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25">
                  <a:moveTo>
                    <a:pt x="78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" y="78"/>
                    <a:pt x="15" y="69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1" y="125"/>
                    <a:pt x="24" y="125"/>
                  </a:cubicBezTo>
                  <a:cubicBezTo>
                    <a:pt x="28" y="125"/>
                    <a:pt x="62" y="125"/>
                    <a:pt x="62" y="125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3"/>
                    <a:pt x="62" y="88"/>
                    <a:pt x="67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9" y="88"/>
                    <a:pt x="89" y="93"/>
                    <a:pt x="89" y="93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121" y="125"/>
                    <a:pt x="126" y="125"/>
                  </a:cubicBezTo>
                  <a:cubicBezTo>
                    <a:pt x="131" y="125"/>
                    <a:pt x="130" y="120"/>
                    <a:pt x="130" y="120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48" y="77"/>
                    <a:pt x="153" y="69"/>
                    <a:pt x="153" y="69"/>
                  </a:cubicBezTo>
                  <a:lnTo>
                    <a:pt x="78" y="0"/>
                  </a:lnTo>
                  <a:close/>
                  <a:moveTo>
                    <a:pt x="76" y="76"/>
                  </a:moveTo>
                  <a:cubicBezTo>
                    <a:pt x="67" y="76"/>
                    <a:pt x="60" y="69"/>
                    <a:pt x="60" y="60"/>
                  </a:cubicBezTo>
                  <a:cubicBezTo>
                    <a:pt x="60" y="50"/>
                    <a:pt x="67" y="43"/>
                    <a:pt x="76" y="43"/>
                  </a:cubicBezTo>
                  <a:cubicBezTo>
                    <a:pt x="85" y="43"/>
                    <a:pt x="92" y="50"/>
                    <a:pt x="92" y="60"/>
                  </a:cubicBezTo>
                  <a:cubicBezTo>
                    <a:pt x="92" y="69"/>
                    <a:pt x="85" y="76"/>
                    <a:pt x="76" y="76"/>
                  </a:cubicBezTo>
                  <a:close/>
                </a:path>
              </a:pathLst>
            </a:custGeom>
            <a:grpFill/>
            <a:ln w="25400">
              <a:noFill/>
            </a:ln>
            <a:effectLst>
              <a:outerShdw blurRad="292100" dist="152400" dir="8400000" algn="tr" rotWithShape="0">
                <a:prstClr val="black">
                  <a:alpha val="22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1949464" y="1366877"/>
              <a:ext cx="49916" cy="102328"/>
            </a:xfrm>
            <a:custGeom>
              <a:avLst/>
              <a:gdLst>
                <a:gd name="T0" fmla="*/ 20 w 20"/>
                <a:gd name="T1" fmla="*/ 41 h 41"/>
                <a:gd name="T2" fmla="*/ 20 w 20"/>
                <a:gd name="T3" fmla="*/ 0 h 41"/>
                <a:gd name="T4" fmla="*/ 0 w 20"/>
                <a:gd name="T5" fmla="*/ 0 h 41"/>
                <a:gd name="T6" fmla="*/ 0 w 20"/>
                <a:gd name="T7" fmla="*/ 24 h 41"/>
                <a:gd name="T8" fmla="*/ 20 w 2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20" y="4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0" y="41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292100" dist="152400" dir="8400000" algn="tr" rotWithShape="0">
                <a:prstClr val="black">
                  <a:alpha val="22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38" name="Oval 7"/>
            <p:cNvSpPr>
              <a:spLocks noChangeArrowheads="1"/>
            </p:cNvSpPr>
            <p:nvPr/>
          </p:nvSpPr>
          <p:spPr bwMode="auto">
            <a:xfrm>
              <a:off x="1777255" y="1484179"/>
              <a:ext cx="52412" cy="54907"/>
            </a:xfrm>
            <a:prstGeom prst="ellipse">
              <a:avLst/>
            </a:prstGeom>
            <a:grpFill/>
            <a:ln w="25400">
              <a:noFill/>
            </a:ln>
            <a:effectLst>
              <a:outerShdw blurRad="292100" dist="152400" dir="8400000" algn="tr" rotWithShape="0">
                <a:prstClr val="black">
                  <a:alpha val="22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</p:grpSp>
      <p:grpSp>
        <p:nvGrpSpPr>
          <p:cNvPr id="45" name="Group 29"/>
          <p:cNvGrpSpPr/>
          <p:nvPr/>
        </p:nvGrpSpPr>
        <p:grpSpPr>
          <a:xfrm>
            <a:off x="3349439" y="1559876"/>
            <a:ext cx="473868" cy="402432"/>
            <a:chOff x="2950272" y="1314466"/>
            <a:chExt cx="496661" cy="421788"/>
          </a:xfrm>
          <a:solidFill>
            <a:schemeClr val="bg2"/>
          </a:solidFill>
        </p:grpSpPr>
        <p:sp>
          <p:nvSpPr>
            <p:cNvPr id="46" name="Freeform 12"/>
            <p:cNvSpPr>
              <a:spLocks/>
            </p:cNvSpPr>
            <p:nvPr/>
          </p:nvSpPr>
          <p:spPr bwMode="auto">
            <a:xfrm>
              <a:off x="3107507" y="1559052"/>
              <a:ext cx="89848" cy="89848"/>
            </a:xfrm>
            <a:custGeom>
              <a:avLst/>
              <a:gdLst>
                <a:gd name="T0" fmla="*/ 36 w 36"/>
                <a:gd name="T1" fmla="*/ 20 h 36"/>
                <a:gd name="T2" fmla="*/ 16 w 36"/>
                <a:gd name="T3" fmla="*/ 0 h 36"/>
                <a:gd name="T4" fmla="*/ 16 w 36"/>
                <a:gd name="T5" fmla="*/ 0 h 36"/>
                <a:gd name="T6" fmla="*/ 0 w 36"/>
                <a:gd name="T7" fmla="*/ 36 h 36"/>
                <a:gd name="T8" fmla="*/ 36 w 36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36"/>
                  </a:lnTo>
                  <a:lnTo>
                    <a:pt x="3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47" name="Rectangle 13"/>
            <p:cNvSpPr>
              <a:spLocks noChangeArrowheads="1"/>
            </p:cNvSpPr>
            <p:nvPr/>
          </p:nvSpPr>
          <p:spPr bwMode="auto">
            <a:xfrm>
              <a:off x="3197355" y="1608968"/>
              <a:ext cx="2497" cy="2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48" name="Freeform 14"/>
            <p:cNvSpPr>
              <a:spLocks/>
            </p:cNvSpPr>
            <p:nvPr/>
          </p:nvSpPr>
          <p:spPr bwMode="auto">
            <a:xfrm>
              <a:off x="3159917" y="1344415"/>
              <a:ext cx="227117" cy="222125"/>
            </a:xfrm>
            <a:custGeom>
              <a:avLst/>
              <a:gdLst>
                <a:gd name="T0" fmla="*/ 81 w 91"/>
                <a:gd name="T1" fmla="*/ 0 h 89"/>
                <a:gd name="T2" fmla="*/ 0 w 91"/>
                <a:gd name="T3" fmla="*/ 81 h 89"/>
                <a:gd name="T4" fmla="*/ 8 w 91"/>
                <a:gd name="T5" fmla="*/ 89 h 89"/>
                <a:gd name="T6" fmla="*/ 91 w 91"/>
                <a:gd name="T7" fmla="*/ 8 h 89"/>
                <a:gd name="T8" fmla="*/ 81 w 91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9">
                  <a:moveTo>
                    <a:pt x="81" y="0"/>
                  </a:moveTo>
                  <a:lnTo>
                    <a:pt x="0" y="81"/>
                  </a:lnTo>
                  <a:lnTo>
                    <a:pt x="8" y="89"/>
                  </a:lnTo>
                  <a:lnTo>
                    <a:pt x="91" y="8"/>
                  </a:lnTo>
                  <a:lnTo>
                    <a:pt x="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49" name="Freeform 15"/>
            <p:cNvSpPr>
              <a:spLocks/>
            </p:cNvSpPr>
            <p:nvPr/>
          </p:nvSpPr>
          <p:spPr bwMode="auto">
            <a:xfrm>
              <a:off x="3189867" y="1374365"/>
              <a:ext cx="227117" cy="224620"/>
            </a:xfrm>
            <a:custGeom>
              <a:avLst/>
              <a:gdLst>
                <a:gd name="T0" fmla="*/ 0 w 91"/>
                <a:gd name="T1" fmla="*/ 82 h 90"/>
                <a:gd name="T2" fmla="*/ 8 w 91"/>
                <a:gd name="T3" fmla="*/ 90 h 90"/>
                <a:gd name="T4" fmla="*/ 91 w 91"/>
                <a:gd name="T5" fmla="*/ 8 h 90"/>
                <a:gd name="T6" fmla="*/ 83 w 91"/>
                <a:gd name="T7" fmla="*/ 0 h 90"/>
                <a:gd name="T8" fmla="*/ 0 w 91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0">
                  <a:moveTo>
                    <a:pt x="0" y="82"/>
                  </a:moveTo>
                  <a:lnTo>
                    <a:pt x="8" y="90"/>
                  </a:lnTo>
                  <a:lnTo>
                    <a:pt x="91" y="8"/>
                  </a:lnTo>
                  <a:lnTo>
                    <a:pt x="83" y="0"/>
                  </a:lnTo>
                  <a:lnTo>
                    <a:pt x="0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50" name="Freeform 16"/>
            <p:cNvSpPr>
              <a:spLocks/>
            </p:cNvSpPr>
            <p:nvPr/>
          </p:nvSpPr>
          <p:spPr bwMode="auto">
            <a:xfrm>
              <a:off x="3377051" y="1314466"/>
              <a:ext cx="69882" cy="64890"/>
            </a:xfrm>
            <a:custGeom>
              <a:avLst/>
              <a:gdLst>
                <a:gd name="T0" fmla="*/ 14 w 21"/>
                <a:gd name="T1" fmla="*/ 6 h 20"/>
                <a:gd name="T2" fmla="*/ 0 w 21"/>
                <a:gd name="T3" fmla="*/ 6 h 20"/>
                <a:gd name="T4" fmla="*/ 15 w 21"/>
                <a:gd name="T5" fmla="*/ 20 h 20"/>
                <a:gd name="T6" fmla="*/ 14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14" y="6"/>
                  </a:moveTo>
                  <a:cubicBezTo>
                    <a:pt x="8" y="0"/>
                    <a:pt x="0" y="6"/>
                    <a:pt x="0" y="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21" y="1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auto">
            <a:xfrm>
              <a:off x="2950272" y="1324449"/>
              <a:ext cx="416796" cy="411805"/>
            </a:xfrm>
            <a:custGeom>
              <a:avLst/>
              <a:gdLst>
                <a:gd name="T0" fmla="*/ 147 w 167"/>
                <a:gd name="T1" fmla="*/ 145 h 165"/>
                <a:gd name="T2" fmla="*/ 20 w 167"/>
                <a:gd name="T3" fmla="*/ 145 h 165"/>
                <a:gd name="T4" fmla="*/ 20 w 167"/>
                <a:gd name="T5" fmla="*/ 20 h 165"/>
                <a:gd name="T6" fmla="*/ 139 w 167"/>
                <a:gd name="T7" fmla="*/ 20 h 165"/>
                <a:gd name="T8" fmla="*/ 160 w 167"/>
                <a:gd name="T9" fmla="*/ 0 h 165"/>
                <a:gd name="T10" fmla="*/ 0 w 167"/>
                <a:gd name="T11" fmla="*/ 0 h 165"/>
                <a:gd name="T12" fmla="*/ 0 w 167"/>
                <a:gd name="T13" fmla="*/ 165 h 165"/>
                <a:gd name="T14" fmla="*/ 167 w 167"/>
                <a:gd name="T15" fmla="*/ 165 h 165"/>
                <a:gd name="T16" fmla="*/ 167 w 167"/>
                <a:gd name="T17" fmla="*/ 61 h 165"/>
                <a:gd name="T18" fmla="*/ 147 w 167"/>
                <a:gd name="T19" fmla="*/ 81 h 165"/>
                <a:gd name="T20" fmla="*/ 147 w 167"/>
                <a:gd name="T21" fmla="*/ 14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7" h="165">
                  <a:moveTo>
                    <a:pt x="147" y="145"/>
                  </a:moveTo>
                  <a:lnTo>
                    <a:pt x="20" y="145"/>
                  </a:lnTo>
                  <a:lnTo>
                    <a:pt x="20" y="20"/>
                  </a:lnTo>
                  <a:lnTo>
                    <a:pt x="139" y="20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0" y="165"/>
                  </a:lnTo>
                  <a:lnTo>
                    <a:pt x="167" y="165"/>
                  </a:lnTo>
                  <a:lnTo>
                    <a:pt x="167" y="61"/>
                  </a:lnTo>
                  <a:lnTo>
                    <a:pt x="147" y="81"/>
                  </a:lnTo>
                  <a:lnTo>
                    <a:pt x="147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</p:grpSp>
      <p:grpSp>
        <p:nvGrpSpPr>
          <p:cNvPr id="54" name="Group 36"/>
          <p:cNvGrpSpPr/>
          <p:nvPr/>
        </p:nvGrpSpPr>
        <p:grpSpPr>
          <a:xfrm>
            <a:off x="2927487" y="2549137"/>
            <a:ext cx="445663" cy="438590"/>
            <a:chOff x="1587575" y="2265358"/>
            <a:chExt cx="314468" cy="309477"/>
          </a:xfrm>
          <a:solidFill>
            <a:schemeClr val="bg2"/>
          </a:solidFill>
        </p:grpSpPr>
        <p:sp>
          <p:nvSpPr>
            <p:cNvPr id="55" name="Freeform 59"/>
            <p:cNvSpPr>
              <a:spLocks noEditPoints="1"/>
            </p:cNvSpPr>
            <p:nvPr/>
          </p:nvSpPr>
          <p:spPr bwMode="auto">
            <a:xfrm>
              <a:off x="1587575" y="2265358"/>
              <a:ext cx="314468" cy="309477"/>
            </a:xfrm>
            <a:custGeom>
              <a:avLst/>
              <a:gdLst>
                <a:gd name="T0" fmla="*/ 82 w 95"/>
                <a:gd name="T1" fmla="*/ 57 h 93"/>
                <a:gd name="T2" fmla="*/ 95 w 95"/>
                <a:gd name="T3" fmla="*/ 51 h 93"/>
                <a:gd name="T4" fmla="*/ 95 w 95"/>
                <a:gd name="T5" fmla="*/ 41 h 93"/>
                <a:gd name="T6" fmla="*/ 82 w 95"/>
                <a:gd name="T7" fmla="*/ 36 h 93"/>
                <a:gd name="T8" fmla="*/ 80 w 95"/>
                <a:gd name="T9" fmla="*/ 30 h 93"/>
                <a:gd name="T10" fmla="*/ 85 w 95"/>
                <a:gd name="T11" fmla="*/ 17 h 93"/>
                <a:gd name="T12" fmla="*/ 77 w 95"/>
                <a:gd name="T13" fmla="*/ 10 h 93"/>
                <a:gd name="T14" fmla="*/ 64 w 95"/>
                <a:gd name="T15" fmla="*/ 15 h 93"/>
                <a:gd name="T16" fmla="*/ 59 w 95"/>
                <a:gd name="T17" fmla="*/ 13 h 93"/>
                <a:gd name="T18" fmla="*/ 53 w 95"/>
                <a:gd name="T19" fmla="*/ 0 h 93"/>
                <a:gd name="T20" fmla="*/ 42 w 95"/>
                <a:gd name="T21" fmla="*/ 0 h 93"/>
                <a:gd name="T22" fmla="*/ 37 w 95"/>
                <a:gd name="T23" fmla="*/ 13 h 93"/>
                <a:gd name="T24" fmla="*/ 31 w 95"/>
                <a:gd name="T25" fmla="*/ 15 h 93"/>
                <a:gd name="T26" fmla="*/ 18 w 95"/>
                <a:gd name="T27" fmla="*/ 10 h 93"/>
                <a:gd name="T28" fmla="*/ 10 w 95"/>
                <a:gd name="T29" fmla="*/ 17 h 93"/>
                <a:gd name="T30" fmla="*/ 16 w 95"/>
                <a:gd name="T31" fmla="*/ 30 h 93"/>
                <a:gd name="T32" fmla="*/ 13 w 95"/>
                <a:gd name="T33" fmla="*/ 36 h 93"/>
                <a:gd name="T34" fmla="*/ 0 w 95"/>
                <a:gd name="T35" fmla="*/ 41 h 93"/>
                <a:gd name="T36" fmla="*/ 0 w 95"/>
                <a:gd name="T37" fmla="*/ 52 h 93"/>
                <a:gd name="T38" fmla="*/ 13 w 95"/>
                <a:gd name="T39" fmla="*/ 57 h 93"/>
                <a:gd name="T40" fmla="*/ 16 w 95"/>
                <a:gd name="T41" fmla="*/ 63 h 93"/>
                <a:gd name="T42" fmla="*/ 11 w 95"/>
                <a:gd name="T43" fmla="*/ 76 h 93"/>
                <a:gd name="T44" fmla="*/ 18 w 95"/>
                <a:gd name="T45" fmla="*/ 83 h 93"/>
                <a:gd name="T46" fmla="*/ 31 w 95"/>
                <a:gd name="T47" fmla="*/ 78 h 93"/>
                <a:gd name="T48" fmla="*/ 37 w 95"/>
                <a:gd name="T49" fmla="*/ 80 h 93"/>
                <a:gd name="T50" fmla="*/ 43 w 95"/>
                <a:gd name="T51" fmla="*/ 93 h 93"/>
                <a:gd name="T52" fmla="*/ 53 w 95"/>
                <a:gd name="T53" fmla="*/ 93 h 93"/>
                <a:gd name="T54" fmla="*/ 59 w 95"/>
                <a:gd name="T55" fmla="*/ 80 h 93"/>
                <a:gd name="T56" fmla="*/ 64 w 95"/>
                <a:gd name="T57" fmla="*/ 78 h 93"/>
                <a:gd name="T58" fmla="*/ 78 w 95"/>
                <a:gd name="T59" fmla="*/ 83 h 93"/>
                <a:gd name="T60" fmla="*/ 85 w 95"/>
                <a:gd name="T61" fmla="*/ 75 h 93"/>
                <a:gd name="T62" fmla="*/ 80 w 95"/>
                <a:gd name="T63" fmla="*/ 63 h 93"/>
                <a:gd name="T64" fmla="*/ 82 w 95"/>
                <a:gd name="T65" fmla="*/ 57 h 93"/>
                <a:gd name="T66" fmla="*/ 48 w 95"/>
                <a:gd name="T67" fmla="*/ 61 h 93"/>
                <a:gd name="T68" fmla="*/ 33 w 95"/>
                <a:gd name="T69" fmla="*/ 46 h 93"/>
                <a:gd name="T70" fmla="*/ 48 w 95"/>
                <a:gd name="T71" fmla="*/ 32 h 93"/>
                <a:gd name="T72" fmla="*/ 63 w 95"/>
                <a:gd name="T73" fmla="*/ 46 h 93"/>
                <a:gd name="T74" fmla="*/ 48 w 95"/>
                <a:gd name="T75" fmla="*/ 6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93">
                  <a:moveTo>
                    <a:pt x="82" y="57"/>
                  </a:moveTo>
                  <a:cubicBezTo>
                    <a:pt x="82" y="57"/>
                    <a:pt x="95" y="52"/>
                    <a:pt x="95" y="5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0"/>
                    <a:pt x="82" y="36"/>
                    <a:pt x="82" y="36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5" y="17"/>
                    <a:pt x="85" y="17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9"/>
                    <a:pt x="64" y="15"/>
                    <a:pt x="64" y="15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3"/>
                    <a:pt x="53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37" y="13"/>
                    <a:pt x="37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18" y="10"/>
                    <a:pt x="18" y="1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6" y="30"/>
                    <a:pt x="16" y="30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3" y="57"/>
                    <a:pt x="13" y="57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0" y="75"/>
                    <a:pt x="11" y="7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4"/>
                    <a:pt x="31" y="78"/>
                    <a:pt x="31" y="78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42" y="93"/>
                    <a:pt x="43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4" y="93"/>
                    <a:pt x="59" y="80"/>
                    <a:pt x="59" y="80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3"/>
                    <a:pt x="78" y="83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6" y="75"/>
                    <a:pt x="80" y="63"/>
                    <a:pt x="80" y="63"/>
                  </a:cubicBezTo>
                  <a:lnTo>
                    <a:pt x="82" y="57"/>
                  </a:lnTo>
                  <a:close/>
                  <a:moveTo>
                    <a:pt x="48" y="61"/>
                  </a:moveTo>
                  <a:cubicBezTo>
                    <a:pt x="39" y="61"/>
                    <a:pt x="33" y="55"/>
                    <a:pt x="33" y="46"/>
                  </a:cubicBezTo>
                  <a:cubicBezTo>
                    <a:pt x="33" y="38"/>
                    <a:pt x="39" y="32"/>
                    <a:pt x="48" y="32"/>
                  </a:cubicBezTo>
                  <a:cubicBezTo>
                    <a:pt x="56" y="32"/>
                    <a:pt x="63" y="38"/>
                    <a:pt x="63" y="46"/>
                  </a:cubicBezTo>
                  <a:cubicBezTo>
                    <a:pt x="63" y="55"/>
                    <a:pt x="56" y="61"/>
                    <a:pt x="4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56" name="Oval 60"/>
            <p:cNvSpPr>
              <a:spLocks noChangeArrowheads="1"/>
            </p:cNvSpPr>
            <p:nvPr/>
          </p:nvSpPr>
          <p:spPr bwMode="auto">
            <a:xfrm>
              <a:off x="1712364" y="2387652"/>
              <a:ext cx="64890" cy="623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</p:grpSp>
      <p:grpSp>
        <p:nvGrpSpPr>
          <p:cNvPr id="57" name="Group 39"/>
          <p:cNvGrpSpPr/>
          <p:nvPr/>
        </p:nvGrpSpPr>
        <p:grpSpPr>
          <a:xfrm>
            <a:off x="5779561" y="2506692"/>
            <a:ext cx="365846" cy="458715"/>
            <a:chOff x="5106627" y="2260366"/>
            <a:chExt cx="324452" cy="406813"/>
          </a:xfrm>
          <a:solidFill>
            <a:schemeClr val="bg2"/>
          </a:solidFill>
        </p:grpSpPr>
        <p:sp>
          <p:nvSpPr>
            <p:cNvPr id="58" name="Freeform 80"/>
            <p:cNvSpPr>
              <a:spLocks/>
            </p:cNvSpPr>
            <p:nvPr/>
          </p:nvSpPr>
          <p:spPr bwMode="auto">
            <a:xfrm>
              <a:off x="5106627" y="2430079"/>
              <a:ext cx="324452" cy="134772"/>
            </a:xfrm>
            <a:custGeom>
              <a:avLst/>
              <a:gdLst>
                <a:gd name="T0" fmla="*/ 49 w 98"/>
                <a:gd name="T1" fmla="*/ 16 h 40"/>
                <a:gd name="T2" fmla="*/ 2 w 98"/>
                <a:gd name="T3" fmla="*/ 0 h 40"/>
                <a:gd name="T4" fmla="*/ 0 w 98"/>
                <a:gd name="T5" fmla="*/ 5 h 40"/>
                <a:gd name="T6" fmla="*/ 0 w 98"/>
                <a:gd name="T7" fmla="*/ 20 h 40"/>
                <a:gd name="T8" fmla="*/ 49 w 98"/>
                <a:gd name="T9" fmla="*/ 40 h 40"/>
                <a:gd name="T10" fmla="*/ 98 w 98"/>
                <a:gd name="T11" fmla="*/ 20 h 40"/>
                <a:gd name="T12" fmla="*/ 98 w 98"/>
                <a:gd name="T13" fmla="*/ 5 h 40"/>
                <a:gd name="T14" fmla="*/ 96 w 98"/>
                <a:gd name="T15" fmla="*/ 0 h 40"/>
                <a:gd name="T16" fmla="*/ 49 w 98"/>
                <a:gd name="T1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49" y="16"/>
                  </a:moveTo>
                  <a:cubicBezTo>
                    <a:pt x="26" y="16"/>
                    <a:pt x="7" y="9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2"/>
                    <a:pt x="96" y="0"/>
                  </a:cubicBezTo>
                  <a:cubicBezTo>
                    <a:pt x="91" y="9"/>
                    <a:pt x="72" y="16"/>
                    <a:pt x="4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59" name="Freeform 81"/>
            <p:cNvSpPr>
              <a:spLocks/>
            </p:cNvSpPr>
            <p:nvPr/>
          </p:nvSpPr>
          <p:spPr bwMode="auto">
            <a:xfrm>
              <a:off x="5106627" y="2534902"/>
              <a:ext cx="324452" cy="132277"/>
            </a:xfrm>
            <a:custGeom>
              <a:avLst/>
              <a:gdLst>
                <a:gd name="T0" fmla="*/ 49 w 98"/>
                <a:gd name="T1" fmla="*/ 15 h 40"/>
                <a:gd name="T2" fmla="*/ 2 w 98"/>
                <a:gd name="T3" fmla="*/ 0 h 40"/>
                <a:gd name="T4" fmla="*/ 0 w 98"/>
                <a:gd name="T5" fmla="*/ 4 h 40"/>
                <a:gd name="T6" fmla="*/ 0 w 98"/>
                <a:gd name="T7" fmla="*/ 19 h 40"/>
                <a:gd name="T8" fmla="*/ 49 w 98"/>
                <a:gd name="T9" fmla="*/ 40 h 40"/>
                <a:gd name="T10" fmla="*/ 98 w 98"/>
                <a:gd name="T11" fmla="*/ 19 h 40"/>
                <a:gd name="T12" fmla="*/ 98 w 98"/>
                <a:gd name="T13" fmla="*/ 4 h 40"/>
                <a:gd name="T14" fmla="*/ 96 w 98"/>
                <a:gd name="T15" fmla="*/ 0 h 40"/>
                <a:gd name="T16" fmla="*/ 49 w 98"/>
                <a:gd name="T17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49" y="15"/>
                  </a:moveTo>
                  <a:cubicBezTo>
                    <a:pt x="26" y="15"/>
                    <a:pt x="7" y="9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19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3"/>
                    <a:pt x="97" y="1"/>
                    <a:pt x="96" y="0"/>
                  </a:cubicBezTo>
                  <a:cubicBezTo>
                    <a:pt x="91" y="9"/>
                    <a:pt x="72" y="15"/>
                    <a:pt x="4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60" name="Freeform 82"/>
            <p:cNvSpPr>
              <a:spLocks/>
            </p:cNvSpPr>
            <p:nvPr/>
          </p:nvSpPr>
          <p:spPr bwMode="auto">
            <a:xfrm>
              <a:off x="5106627" y="2330248"/>
              <a:ext cx="324452" cy="137269"/>
            </a:xfrm>
            <a:custGeom>
              <a:avLst/>
              <a:gdLst>
                <a:gd name="T0" fmla="*/ 96 w 98"/>
                <a:gd name="T1" fmla="*/ 0 h 41"/>
                <a:gd name="T2" fmla="*/ 49 w 98"/>
                <a:gd name="T3" fmla="*/ 15 h 41"/>
                <a:gd name="T4" fmla="*/ 2 w 98"/>
                <a:gd name="T5" fmla="*/ 0 h 41"/>
                <a:gd name="T6" fmla="*/ 0 w 98"/>
                <a:gd name="T7" fmla="*/ 5 h 41"/>
                <a:gd name="T8" fmla="*/ 0 w 98"/>
                <a:gd name="T9" fmla="*/ 20 h 41"/>
                <a:gd name="T10" fmla="*/ 49 w 98"/>
                <a:gd name="T11" fmla="*/ 41 h 41"/>
                <a:gd name="T12" fmla="*/ 98 w 98"/>
                <a:gd name="T13" fmla="*/ 20 h 41"/>
                <a:gd name="T14" fmla="*/ 98 w 98"/>
                <a:gd name="T15" fmla="*/ 5 h 41"/>
                <a:gd name="T16" fmla="*/ 96 w 98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1">
                  <a:moveTo>
                    <a:pt x="96" y="0"/>
                  </a:moveTo>
                  <a:cubicBezTo>
                    <a:pt x="95" y="9"/>
                    <a:pt x="75" y="15"/>
                    <a:pt x="49" y="15"/>
                  </a:cubicBezTo>
                  <a:cubicBezTo>
                    <a:pt x="24" y="15"/>
                    <a:pt x="3" y="9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1"/>
                    <a:pt x="49" y="41"/>
                  </a:cubicBezTo>
                  <a:cubicBezTo>
                    <a:pt x="76" y="41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2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61" name="Oval 83"/>
            <p:cNvSpPr>
              <a:spLocks noChangeArrowheads="1"/>
            </p:cNvSpPr>
            <p:nvPr/>
          </p:nvSpPr>
          <p:spPr bwMode="auto">
            <a:xfrm>
              <a:off x="5111618" y="2260366"/>
              <a:ext cx="316965" cy="10731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</p:grpSp>
      <p:sp>
        <p:nvSpPr>
          <p:cNvPr id="62" name="Freeform 103"/>
          <p:cNvSpPr>
            <a:spLocks noEditPoints="1"/>
          </p:cNvSpPr>
          <p:nvPr/>
        </p:nvSpPr>
        <p:spPr bwMode="auto">
          <a:xfrm>
            <a:off x="3311080" y="3581715"/>
            <a:ext cx="424945" cy="419316"/>
          </a:xfrm>
          <a:custGeom>
            <a:avLst/>
            <a:gdLst>
              <a:gd name="T0" fmla="*/ 14 w 113"/>
              <a:gd name="T1" fmla="*/ 13 h 112"/>
              <a:gd name="T2" fmla="*/ 14 w 113"/>
              <a:gd name="T3" fmla="*/ 63 h 112"/>
              <a:gd name="T4" fmla="*/ 49 w 113"/>
              <a:gd name="T5" fmla="*/ 71 h 112"/>
              <a:gd name="T6" fmla="*/ 60 w 113"/>
              <a:gd name="T7" fmla="*/ 82 h 112"/>
              <a:gd name="T8" fmla="*/ 75 w 113"/>
              <a:gd name="T9" fmla="*/ 79 h 112"/>
              <a:gd name="T10" fmla="*/ 75 w 113"/>
              <a:gd name="T11" fmla="*/ 93 h 112"/>
              <a:gd name="T12" fmla="*/ 78 w 113"/>
              <a:gd name="T13" fmla="*/ 97 h 112"/>
              <a:gd name="T14" fmla="*/ 92 w 113"/>
              <a:gd name="T15" fmla="*/ 97 h 112"/>
              <a:gd name="T16" fmla="*/ 91 w 113"/>
              <a:gd name="T17" fmla="*/ 112 h 112"/>
              <a:gd name="T18" fmla="*/ 113 w 113"/>
              <a:gd name="T19" fmla="*/ 112 h 112"/>
              <a:gd name="T20" fmla="*/ 113 w 113"/>
              <a:gd name="T21" fmla="*/ 91 h 112"/>
              <a:gd name="T22" fmla="*/ 71 w 113"/>
              <a:gd name="T23" fmla="*/ 49 h 112"/>
              <a:gd name="T24" fmla="*/ 63 w 113"/>
              <a:gd name="T25" fmla="*/ 13 h 112"/>
              <a:gd name="T26" fmla="*/ 14 w 113"/>
              <a:gd name="T27" fmla="*/ 13 h 112"/>
              <a:gd name="T28" fmla="*/ 17 w 113"/>
              <a:gd name="T29" fmla="*/ 53 h 112"/>
              <a:gd name="T30" fmla="*/ 20 w 113"/>
              <a:gd name="T31" fmla="*/ 20 h 112"/>
              <a:gd name="T32" fmla="*/ 53 w 113"/>
              <a:gd name="T33" fmla="*/ 17 h 112"/>
              <a:gd name="T34" fmla="*/ 17 w 113"/>
              <a:gd name="T35" fmla="*/ 5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3" h="112">
                <a:moveTo>
                  <a:pt x="14" y="13"/>
                </a:moveTo>
                <a:cubicBezTo>
                  <a:pt x="0" y="27"/>
                  <a:pt x="0" y="49"/>
                  <a:pt x="14" y="63"/>
                </a:cubicBezTo>
                <a:cubicBezTo>
                  <a:pt x="23" y="72"/>
                  <a:pt x="37" y="75"/>
                  <a:pt x="49" y="71"/>
                </a:cubicBezTo>
                <a:cubicBezTo>
                  <a:pt x="60" y="82"/>
                  <a:pt x="60" y="82"/>
                  <a:pt x="60" y="82"/>
                </a:cubicBezTo>
                <a:cubicBezTo>
                  <a:pt x="60" y="82"/>
                  <a:pt x="70" y="74"/>
                  <a:pt x="75" y="79"/>
                </a:cubicBezTo>
                <a:cubicBezTo>
                  <a:pt x="79" y="83"/>
                  <a:pt x="76" y="89"/>
                  <a:pt x="75" y="93"/>
                </a:cubicBezTo>
                <a:cubicBezTo>
                  <a:pt x="74" y="95"/>
                  <a:pt x="73" y="99"/>
                  <a:pt x="78" y="97"/>
                </a:cubicBezTo>
                <a:cubicBezTo>
                  <a:pt x="81" y="96"/>
                  <a:pt x="88" y="92"/>
                  <a:pt x="92" y="97"/>
                </a:cubicBezTo>
                <a:cubicBezTo>
                  <a:pt x="97" y="102"/>
                  <a:pt x="91" y="112"/>
                  <a:pt x="91" y="112"/>
                </a:cubicBezTo>
                <a:cubicBezTo>
                  <a:pt x="113" y="112"/>
                  <a:pt x="113" y="112"/>
                  <a:pt x="113" y="112"/>
                </a:cubicBezTo>
                <a:cubicBezTo>
                  <a:pt x="113" y="91"/>
                  <a:pt x="113" y="91"/>
                  <a:pt x="113" y="91"/>
                </a:cubicBezTo>
                <a:cubicBezTo>
                  <a:pt x="71" y="49"/>
                  <a:pt x="71" y="49"/>
                  <a:pt x="71" y="49"/>
                </a:cubicBezTo>
                <a:cubicBezTo>
                  <a:pt x="75" y="37"/>
                  <a:pt x="72" y="23"/>
                  <a:pt x="63" y="13"/>
                </a:cubicBezTo>
                <a:cubicBezTo>
                  <a:pt x="49" y="0"/>
                  <a:pt x="27" y="0"/>
                  <a:pt x="14" y="13"/>
                </a:cubicBezTo>
                <a:close/>
                <a:moveTo>
                  <a:pt x="17" y="53"/>
                </a:moveTo>
                <a:cubicBezTo>
                  <a:pt x="11" y="43"/>
                  <a:pt x="12" y="29"/>
                  <a:pt x="20" y="20"/>
                </a:cubicBezTo>
                <a:cubicBezTo>
                  <a:pt x="29" y="12"/>
                  <a:pt x="43" y="11"/>
                  <a:pt x="53" y="17"/>
                </a:cubicBezTo>
                <a:lnTo>
                  <a:pt x="17" y="5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j-ea"/>
              <a:ea typeface="+mj-ea"/>
            </a:endParaRPr>
          </a:p>
        </p:txBody>
      </p:sp>
      <p:sp>
        <p:nvSpPr>
          <p:cNvPr id="63" name="Freeform 104"/>
          <p:cNvSpPr>
            <a:spLocks noEditPoints="1"/>
          </p:cNvSpPr>
          <p:nvPr/>
        </p:nvSpPr>
        <p:spPr bwMode="auto">
          <a:xfrm>
            <a:off x="5393661" y="3556389"/>
            <a:ext cx="450271" cy="444643"/>
          </a:xfrm>
          <a:custGeom>
            <a:avLst/>
            <a:gdLst>
              <a:gd name="T0" fmla="*/ 53 w 120"/>
              <a:gd name="T1" fmla="*/ 35 h 118"/>
              <a:gd name="T2" fmla="*/ 47 w 120"/>
              <a:gd name="T3" fmla="*/ 9 h 118"/>
              <a:gd name="T4" fmla="*/ 21 w 120"/>
              <a:gd name="T5" fmla="*/ 2 h 118"/>
              <a:gd name="T6" fmla="*/ 36 w 120"/>
              <a:gd name="T7" fmla="*/ 17 h 118"/>
              <a:gd name="T8" fmla="*/ 32 w 120"/>
              <a:gd name="T9" fmla="*/ 32 h 118"/>
              <a:gd name="T10" fmla="*/ 17 w 120"/>
              <a:gd name="T11" fmla="*/ 36 h 118"/>
              <a:gd name="T12" fmla="*/ 2 w 120"/>
              <a:gd name="T13" fmla="*/ 21 h 118"/>
              <a:gd name="T14" fmla="*/ 9 w 120"/>
              <a:gd name="T15" fmla="*/ 47 h 118"/>
              <a:gd name="T16" fmla="*/ 36 w 120"/>
              <a:gd name="T17" fmla="*/ 53 h 118"/>
              <a:gd name="T18" fmla="*/ 36 w 120"/>
              <a:gd name="T19" fmla="*/ 53 h 118"/>
              <a:gd name="T20" fmla="*/ 98 w 120"/>
              <a:gd name="T21" fmla="*/ 115 h 118"/>
              <a:gd name="T22" fmla="*/ 107 w 120"/>
              <a:gd name="T23" fmla="*/ 118 h 118"/>
              <a:gd name="T24" fmla="*/ 115 w 120"/>
              <a:gd name="T25" fmla="*/ 115 h 118"/>
              <a:gd name="T26" fmla="*/ 115 w 120"/>
              <a:gd name="T27" fmla="*/ 97 h 118"/>
              <a:gd name="T28" fmla="*/ 53 w 120"/>
              <a:gd name="T29" fmla="*/ 35 h 118"/>
              <a:gd name="T30" fmla="*/ 108 w 120"/>
              <a:gd name="T31" fmla="*/ 113 h 118"/>
              <a:gd name="T32" fmla="*/ 103 w 120"/>
              <a:gd name="T33" fmla="*/ 108 h 118"/>
              <a:gd name="T34" fmla="*/ 108 w 120"/>
              <a:gd name="T35" fmla="*/ 103 h 118"/>
              <a:gd name="T36" fmla="*/ 113 w 120"/>
              <a:gd name="T37" fmla="*/ 108 h 118"/>
              <a:gd name="T38" fmla="*/ 108 w 120"/>
              <a:gd name="T39" fmla="*/ 113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0" h="118">
                <a:moveTo>
                  <a:pt x="53" y="35"/>
                </a:moveTo>
                <a:cubicBezTo>
                  <a:pt x="56" y="26"/>
                  <a:pt x="54" y="16"/>
                  <a:pt x="47" y="9"/>
                </a:cubicBezTo>
                <a:cubicBezTo>
                  <a:pt x="40" y="2"/>
                  <a:pt x="30" y="0"/>
                  <a:pt x="21" y="2"/>
                </a:cubicBezTo>
                <a:cubicBezTo>
                  <a:pt x="36" y="17"/>
                  <a:pt x="36" y="17"/>
                  <a:pt x="36" y="17"/>
                </a:cubicBezTo>
                <a:cubicBezTo>
                  <a:pt x="32" y="32"/>
                  <a:pt x="32" y="32"/>
                  <a:pt x="32" y="32"/>
                </a:cubicBezTo>
                <a:cubicBezTo>
                  <a:pt x="17" y="36"/>
                  <a:pt x="17" y="36"/>
                  <a:pt x="17" y="36"/>
                </a:cubicBezTo>
                <a:cubicBezTo>
                  <a:pt x="2" y="21"/>
                  <a:pt x="2" y="21"/>
                  <a:pt x="2" y="21"/>
                </a:cubicBezTo>
                <a:cubicBezTo>
                  <a:pt x="0" y="30"/>
                  <a:pt x="2" y="40"/>
                  <a:pt x="9" y="47"/>
                </a:cubicBezTo>
                <a:cubicBezTo>
                  <a:pt x="17" y="54"/>
                  <a:pt x="27" y="56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00" y="117"/>
                  <a:pt x="103" y="118"/>
                  <a:pt x="107" y="118"/>
                </a:cubicBezTo>
                <a:cubicBezTo>
                  <a:pt x="110" y="118"/>
                  <a:pt x="113" y="117"/>
                  <a:pt x="115" y="115"/>
                </a:cubicBezTo>
                <a:cubicBezTo>
                  <a:pt x="120" y="110"/>
                  <a:pt x="120" y="102"/>
                  <a:pt x="115" y="97"/>
                </a:cubicBezTo>
                <a:lnTo>
                  <a:pt x="53" y="35"/>
                </a:lnTo>
                <a:close/>
                <a:moveTo>
                  <a:pt x="108" y="113"/>
                </a:moveTo>
                <a:cubicBezTo>
                  <a:pt x="105" y="113"/>
                  <a:pt x="103" y="110"/>
                  <a:pt x="103" y="108"/>
                </a:cubicBezTo>
                <a:cubicBezTo>
                  <a:pt x="103" y="105"/>
                  <a:pt x="105" y="103"/>
                  <a:pt x="108" y="103"/>
                </a:cubicBezTo>
                <a:cubicBezTo>
                  <a:pt x="110" y="103"/>
                  <a:pt x="113" y="105"/>
                  <a:pt x="113" y="108"/>
                </a:cubicBezTo>
                <a:cubicBezTo>
                  <a:pt x="113" y="110"/>
                  <a:pt x="110" y="113"/>
                  <a:pt x="108" y="11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j-ea"/>
              <a:ea typeface="+mj-ea"/>
            </a:endParaRPr>
          </a:p>
        </p:txBody>
      </p:sp>
      <p:grpSp>
        <p:nvGrpSpPr>
          <p:cNvPr id="64" name="Group 46"/>
          <p:cNvGrpSpPr/>
          <p:nvPr/>
        </p:nvGrpSpPr>
        <p:grpSpPr>
          <a:xfrm>
            <a:off x="5383668" y="1482733"/>
            <a:ext cx="460265" cy="523753"/>
            <a:chOff x="2927811" y="2108124"/>
            <a:chExt cx="361887" cy="411804"/>
          </a:xfrm>
          <a:solidFill>
            <a:schemeClr val="bg2"/>
          </a:solidFill>
        </p:grpSpPr>
        <p:sp>
          <p:nvSpPr>
            <p:cNvPr id="65" name="Freeform 68"/>
            <p:cNvSpPr>
              <a:spLocks noEditPoints="1"/>
            </p:cNvSpPr>
            <p:nvPr/>
          </p:nvSpPr>
          <p:spPr bwMode="auto">
            <a:xfrm>
              <a:off x="2927811" y="2108124"/>
              <a:ext cx="164722" cy="299494"/>
            </a:xfrm>
            <a:custGeom>
              <a:avLst/>
              <a:gdLst>
                <a:gd name="T0" fmla="*/ 50 w 50"/>
                <a:gd name="T1" fmla="*/ 83 h 90"/>
                <a:gd name="T2" fmla="*/ 50 w 50"/>
                <a:gd name="T3" fmla="*/ 7 h 90"/>
                <a:gd name="T4" fmla="*/ 44 w 50"/>
                <a:gd name="T5" fmla="*/ 0 h 90"/>
                <a:gd name="T6" fmla="*/ 6 w 50"/>
                <a:gd name="T7" fmla="*/ 0 h 90"/>
                <a:gd name="T8" fmla="*/ 0 w 50"/>
                <a:gd name="T9" fmla="*/ 7 h 90"/>
                <a:gd name="T10" fmla="*/ 0 w 50"/>
                <a:gd name="T11" fmla="*/ 83 h 90"/>
                <a:gd name="T12" fmla="*/ 6 w 50"/>
                <a:gd name="T13" fmla="*/ 90 h 90"/>
                <a:gd name="T14" fmla="*/ 44 w 50"/>
                <a:gd name="T15" fmla="*/ 90 h 90"/>
                <a:gd name="T16" fmla="*/ 50 w 50"/>
                <a:gd name="T17" fmla="*/ 83 h 90"/>
                <a:gd name="T18" fmla="*/ 39 w 50"/>
                <a:gd name="T19" fmla="*/ 5 h 90"/>
                <a:gd name="T20" fmla="*/ 41 w 50"/>
                <a:gd name="T21" fmla="*/ 6 h 90"/>
                <a:gd name="T22" fmla="*/ 39 w 50"/>
                <a:gd name="T23" fmla="*/ 8 h 90"/>
                <a:gd name="T24" fmla="*/ 38 w 50"/>
                <a:gd name="T25" fmla="*/ 6 h 90"/>
                <a:gd name="T26" fmla="*/ 39 w 50"/>
                <a:gd name="T27" fmla="*/ 5 h 90"/>
                <a:gd name="T28" fmla="*/ 16 w 50"/>
                <a:gd name="T29" fmla="*/ 5 h 90"/>
                <a:gd name="T30" fmla="*/ 34 w 50"/>
                <a:gd name="T31" fmla="*/ 5 h 90"/>
                <a:gd name="T32" fmla="*/ 34 w 50"/>
                <a:gd name="T33" fmla="*/ 7 h 90"/>
                <a:gd name="T34" fmla="*/ 16 w 50"/>
                <a:gd name="T35" fmla="*/ 7 h 90"/>
                <a:gd name="T36" fmla="*/ 16 w 50"/>
                <a:gd name="T37" fmla="*/ 5 h 90"/>
                <a:gd name="T38" fmla="*/ 5 w 50"/>
                <a:gd name="T39" fmla="*/ 69 h 90"/>
                <a:gd name="T40" fmla="*/ 5 w 50"/>
                <a:gd name="T41" fmla="*/ 11 h 90"/>
                <a:gd name="T42" fmla="*/ 45 w 50"/>
                <a:gd name="T43" fmla="*/ 11 h 90"/>
                <a:gd name="T44" fmla="*/ 45 w 50"/>
                <a:gd name="T45" fmla="*/ 69 h 90"/>
                <a:gd name="T46" fmla="*/ 5 w 50"/>
                <a:gd name="T47" fmla="*/ 69 h 90"/>
                <a:gd name="T48" fmla="*/ 25 w 50"/>
                <a:gd name="T49" fmla="*/ 83 h 90"/>
                <a:gd name="T50" fmla="*/ 21 w 50"/>
                <a:gd name="T51" fmla="*/ 79 h 90"/>
                <a:gd name="T52" fmla="*/ 25 w 50"/>
                <a:gd name="T53" fmla="*/ 75 h 90"/>
                <a:gd name="T54" fmla="*/ 29 w 50"/>
                <a:gd name="T55" fmla="*/ 79 h 90"/>
                <a:gd name="T56" fmla="*/ 25 w 50"/>
                <a:gd name="T57" fmla="*/ 8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90">
                  <a:moveTo>
                    <a:pt x="50" y="8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3"/>
                    <a:pt x="47" y="0"/>
                    <a:pt x="4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7"/>
                    <a:pt x="3" y="90"/>
                    <a:pt x="6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7" y="90"/>
                    <a:pt x="50" y="87"/>
                    <a:pt x="50" y="83"/>
                  </a:cubicBezTo>
                  <a:close/>
                  <a:moveTo>
                    <a:pt x="39" y="5"/>
                  </a:moveTo>
                  <a:cubicBezTo>
                    <a:pt x="40" y="5"/>
                    <a:pt x="41" y="5"/>
                    <a:pt x="41" y="6"/>
                  </a:cubicBezTo>
                  <a:cubicBezTo>
                    <a:pt x="41" y="7"/>
                    <a:pt x="40" y="8"/>
                    <a:pt x="39" y="8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9" y="5"/>
                  </a:cubicBezTo>
                  <a:close/>
                  <a:moveTo>
                    <a:pt x="16" y="5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16" y="7"/>
                    <a:pt x="16" y="7"/>
                    <a:pt x="16" y="7"/>
                  </a:cubicBezTo>
                  <a:lnTo>
                    <a:pt x="16" y="5"/>
                  </a:lnTo>
                  <a:close/>
                  <a:moveTo>
                    <a:pt x="5" y="69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69"/>
                    <a:pt x="45" y="69"/>
                    <a:pt x="45" y="69"/>
                  </a:cubicBezTo>
                  <a:lnTo>
                    <a:pt x="5" y="69"/>
                  </a:lnTo>
                  <a:close/>
                  <a:moveTo>
                    <a:pt x="25" y="83"/>
                  </a:moveTo>
                  <a:cubicBezTo>
                    <a:pt x="23" y="83"/>
                    <a:pt x="21" y="81"/>
                    <a:pt x="21" y="79"/>
                  </a:cubicBezTo>
                  <a:cubicBezTo>
                    <a:pt x="21" y="77"/>
                    <a:pt x="23" y="75"/>
                    <a:pt x="25" y="75"/>
                  </a:cubicBezTo>
                  <a:cubicBezTo>
                    <a:pt x="27" y="75"/>
                    <a:pt x="29" y="77"/>
                    <a:pt x="29" y="79"/>
                  </a:cubicBezTo>
                  <a:cubicBezTo>
                    <a:pt x="29" y="81"/>
                    <a:pt x="27" y="83"/>
                    <a:pt x="2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66" name="Freeform 69"/>
            <p:cNvSpPr>
              <a:spLocks noEditPoints="1"/>
            </p:cNvSpPr>
            <p:nvPr/>
          </p:nvSpPr>
          <p:spPr bwMode="auto">
            <a:xfrm>
              <a:off x="3119985" y="2220434"/>
              <a:ext cx="169713" cy="299494"/>
            </a:xfrm>
            <a:custGeom>
              <a:avLst/>
              <a:gdLst>
                <a:gd name="T0" fmla="*/ 44 w 51"/>
                <a:gd name="T1" fmla="*/ 0 h 90"/>
                <a:gd name="T2" fmla="*/ 7 w 51"/>
                <a:gd name="T3" fmla="*/ 0 h 90"/>
                <a:gd name="T4" fmla="*/ 0 w 51"/>
                <a:gd name="T5" fmla="*/ 7 h 90"/>
                <a:gd name="T6" fmla="*/ 0 w 51"/>
                <a:gd name="T7" fmla="*/ 83 h 90"/>
                <a:gd name="T8" fmla="*/ 7 w 51"/>
                <a:gd name="T9" fmla="*/ 90 h 90"/>
                <a:gd name="T10" fmla="*/ 44 w 51"/>
                <a:gd name="T11" fmla="*/ 90 h 90"/>
                <a:gd name="T12" fmla="*/ 51 w 51"/>
                <a:gd name="T13" fmla="*/ 83 h 90"/>
                <a:gd name="T14" fmla="*/ 51 w 51"/>
                <a:gd name="T15" fmla="*/ 7 h 90"/>
                <a:gd name="T16" fmla="*/ 44 w 51"/>
                <a:gd name="T17" fmla="*/ 0 h 90"/>
                <a:gd name="T18" fmla="*/ 40 w 51"/>
                <a:gd name="T19" fmla="*/ 5 h 90"/>
                <a:gd name="T20" fmla="*/ 42 w 51"/>
                <a:gd name="T21" fmla="*/ 6 h 90"/>
                <a:gd name="T22" fmla="*/ 40 w 51"/>
                <a:gd name="T23" fmla="*/ 8 h 90"/>
                <a:gd name="T24" fmla="*/ 38 w 51"/>
                <a:gd name="T25" fmla="*/ 6 h 90"/>
                <a:gd name="T26" fmla="*/ 40 w 51"/>
                <a:gd name="T27" fmla="*/ 5 h 90"/>
                <a:gd name="T28" fmla="*/ 17 w 51"/>
                <a:gd name="T29" fmla="*/ 5 h 90"/>
                <a:gd name="T30" fmla="*/ 34 w 51"/>
                <a:gd name="T31" fmla="*/ 5 h 90"/>
                <a:gd name="T32" fmla="*/ 34 w 51"/>
                <a:gd name="T33" fmla="*/ 7 h 90"/>
                <a:gd name="T34" fmla="*/ 17 w 51"/>
                <a:gd name="T35" fmla="*/ 7 h 90"/>
                <a:gd name="T36" fmla="*/ 17 w 51"/>
                <a:gd name="T37" fmla="*/ 5 h 90"/>
                <a:gd name="T38" fmla="*/ 26 w 51"/>
                <a:gd name="T39" fmla="*/ 83 h 90"/>
                <a:gd name="T40" fmla="*/ 21 w 51"/>
                <a:gd name="T41" fmla="*/ 79 h 90"/>
                <a:gd name="T42" fmla="*/ 26 w 51"/>
                <a:gd name="T43" fmla="*/ 75 h 90"/>
                <a:gd name="T44" fmla="*/ 30 w 51"/>
                <a:gd name="T45" fmla="*/ 79 h 90"/>
                <a:gd name="T46" fmla="*/ 26 w 51"/>
                <a:gd name="T47" fmla="*/ 83 h 90"/>
                <a:gd name="T48" fmla="*/ 46 w 51"/>
                <a:gd name="T49" fmla="*/ 69 h 90"/>
                <a:gd name="T50" fmla="*/ 5 w 51"/>
                <a:gd name="T51" fmla="*/ 69 h 90"/>
                <a:gd name="T52" fmla="*/ 5 w 51"/>
                <a:gd name="T53" fmla="*/ 11 h 90"/>
                <a:gd name="T54" fmla="*/ 46 w 51"/>
                <a:gd name="T55" fmla="*/ 11 h 90"/>
                <a:gd name="T56" fmla="*/ 46 w 51"/>
                <a:gd name="T57" fmla="*/ 6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90">
                  <a:moveTo>
                    <a:pt x="4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7"/>
                    <a:pt x="3" y="90"/>
                    <a:pt x="7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8" y="90"/>
                    <a:pt x="51" y="87"/>
                    <a:pt x="51" y="8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3"/>
                    <a:pt x="48" y="0"/>
                    <a:pt x="44" y="0"/>
                  </a:cubicBezTo>
                  <a:close/>
                  <a:moveTo>
                    <a:pt x="40" y="5"/>
                  </a:moveTo>
                  <a:cubicBezTo>
                    <a:pt x="41" y="5"/>
                    <a:pt x="42" y="5"/>
                    <a:pt x="42" y="6"/>
                  </a:cubicBezTo>
                  <a:cubicBezTo>
                    <a:pt x="42" y="7"/>
                    <a:pt x="41" y="8"/>
                    <a:pt x="40" y="8"/>
                  </a:cubicBezTo>
                  <a:cubicBezTo>
                    <a:pt x="39" y="8"/>
                    <a:pt x="38" y="7"/>
                    <a:pt x="38" y="6"/>
                  </a:cubicBezTo>
                  <a:cubicBezTo>
                    <a:pt x="38" y="5"/>
                    <a:pt x="39" y="5"/>
                    <a:pt x="40" y="5"/>
                  </a:cubicBezTo>
                  <a:close/>
                  <a:moveTo>
                    <a:pt x="17" y="5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5"/>
                  </a:lnTo>
                  <a:close/>
                  <a:moveTo>
                    <a:pt x="26" y="83"/>
                  </a:moveTo>
                  <a:cubicBezTo>
                    <a:pt x="23" y="83"/>
                    <a:pt x="21" y="81"/>
                    <a:pt x="21" y="79"/>
                  </a:cubicBezTo>
                  <a:cubicBezTo>
                    <a:pt x="21" y="77"/>
                    <a:pt x="23" y="75"/>
                    <a:pt x="26" y="75"/>
                  </a:cubicBezTo>
                  <a:cubicBezTo>
                    <a:pt x="28" y="75"/>
                    <a:pt x="30" y="77"/>
                    <a:pt x="30" y="79"/>
                  </a:cubicBezTo>
                  <a:cubicBezTo>
                    <a:pt x="30" y="81"/>
                    <a:pt x="28" y="83"/>
                    <a:pt x="26" y="83"/>
                  </a:cubicBezTo>
                  <a:close/>
                  <a:moveTo>
                    <a:pt x="46" y="69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6" y="11"/>
                    <a:pt x="46" y="11"/>
                    <a:pt x="46" y="11"/>
                  </a:cubicBezTo>
                  <a:lnTo>
                    <a:pt x="4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107507" y="2125594"/>
              <a:ext cx="99831" cy="82362"/>
            </a:xfrm>
            <a:custGeom>
              <a:avLst/>
              <a:gdLst>
                <a:gd name="T0" fmla="*/ 32 w 40"/>
                <a:gd name="T1" fmla="*/ 33 h 33"/>
                <a:gd name="T2" fmla="*/ 40 w 40"/>
                <a:gd name="T3" fmla="*/ 33 h 33"/>
                <a:gd name="T4" fmla="*/ 40 w 40"/>
                <a:gd name="T5" fmla="*/ 8 h 33"/>
                <a:gd name="T6" fmla="*/ 40 w 40"/>
                <a:gd name="T7" fmla="*/ 0 h 33"/>
                <a:gd name="T8" fmla="*/ 32 w 40"/>
                <a:gd name="T9" fmla="*/ 0 h 33"/>
                <a:gd name="T10" fmla="*/ 0 w 40"/>
                <a:gd name="T11" fmla="*/ 0 h 33"/>
                <a:gd name="T12" fmla="*/ 0 w 40"/>
                <a:gd name="T13" fmla="*/ 8 h 33"/>
                <a:gd name="T14" fmla="*/ 32 w 40"/>
                <a:gd name="T15" fmla="*/ 8 h 33"/>
                <a:gd name="T16" fmla="*/ 32 w 40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33">
                  <a:moveTo>
                    <a:pt x="32" y="33"/>
                  </a:moveTo>
                  <a:lnTo>
                    <a:pt x="40" y="33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32" y="8"/>
                  </a:lnTo>
                  <a:lnTo>
                    <a:pt x="32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3017659" y="2425088"/>
              <a:ext cx="82362" cy="82362"/>
            </a:xfrm>
            <a:custGeom>
              <a:avLst/>
              <a:gdLst>
                <a:gd name="T0" fmla="*/ 8 w 33"/>
                <a:gd name="T1" fmla="*/ 0 h 33"/>
                <a:gd name="T2" fmla="*/ 0 w 33"/>
                <a:gd name="T3" fmla="*/ 0 h 33"/>
                <a:gd name="T4" fmla="*/ 0 w 33"/>
                <a:gd name="T5" fmla="*/ 25 h 33"/>
                <a:gd name="T6" fmla="*/ 0 w 33"/>
                <a:gd name="T7" fmla="*/ 33 h 33"/>
                <a:gd name="T8" fmla="*/ 8 w 33"/>
                <a:gd name="T9" fmla="*/ 33 h 33"/>
                <a:gd name="T10" fmla="*/ 33 w 33"/>
                <a:gd name="T11" fmla="*/ 33 h 33"/>
                <a:gd name="T12" fmla="*/ 33 w 33"/>
                <a:gd name="T13" fmla="*/ 25 h 33"/>
                <a:gd name="T14" fmla="*/ 8 w 33"/>
                <a:gd name="T15" fmla="*/ 25 h 33"/>
                <a:gd name="T16" fmla="*/ 8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8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8" y="33"/>
                  </a:lnTo>
                  <a:lnTo>
                    <a:pt x="33" y="33"/>
                  </a:lnTo>
                  <a:lnTo>
                    <a:pt x="33" y="25"/>
                  </a:lnTo>
                  <a:lnTo>
                    <a:pt x="8" y="2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ea"/>
                <a:ea typeface="+mj-ea"/>
              </a:endParaRPr>
            </a:p>
          </p:txBody>
        </p:sp>
      </p:grpSp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3945002" y="3026747"/>
            <a:ext cx="132627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 defTabSz="1088232"/>
            <a:r>
              <a:rPr lang="zh-CN" altLang="en-US" sz="1600" b="1" dirty="0" smtClean="0">
                <a:latin typeface="+mj-ea"/>
                <a:ea typeface="+mj-ea"/>
                <a:cs typeface="Open Sans" pitchFamily="34" charset="0"/>
              </a:rPr>
              <a:t>添加标题</a:t>
            </a:r>
            <a:endParaRPr lang="en-US" sz="1600" b="1" dirty="0" smtClean="0">
              <a:latin typeface="+mj-ea"/>
              <a:ea typeface="+mj-ea"/>
              <a:cs typeface="Open Sans" pitchFamily="34" charset="0"/>
            </a:endParaRPr>
          </a:p>
        </p:txBody>
      </p:sp>
      <p:sp>
        <p:nvSpPr>
          <p:cNvPr id="71" name="TextBox 56"/>
          <p:cNvSpPr txBox="1"/>
          <p:nvPr/>
        </p:nvSpPr>
        <p:spPr>
          <a:xfrm>
            <a:off x="6131610" y="1334922"/>
            <a:ext cx="23771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900" dirty="0" smtClean="0">
                <a:latin typeface="TeXGyreAdventor" panose="00000500000000000000" pitchFamily="50" charset="0"/>
              </a:rPr>
              <a:t>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72" name="TextBox 56"/>
          <p:cNvSpPr txBox="1"/>
          <p:nvPr/>
        </p:nvSpPr>
        <p:spPr>
          <a:xfrm>
            <a:off x="6510806" y="2506692"/>
            <a:ext cx="212567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900" dirty="0" smtClean="0">
                <a:latin typeface="TeXGyreAdventor" panose="00000500000000000000" pitchFamily="50" charset="0"/>
              </a:rPr>
              <a:t>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73" name="TextBox 56"/>
          <p:cNvSpPr txBox="1"/>
          <p:nvPr/>
        </p:nvSpPr>
        <p:spPr>
          <a:xfrm>
            <a:off x="6142593" y="3529997"/>
            <a:ext cx="23771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900" dirty="0" smtClean="0">
                <a:latin typeface="TeXGyreAdventor" panose="00000500000000000000" pitchFamily="50" charset="0"/>
              </a:rPr>
              <a:t>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74" name="TextBox 56"/>
          <p:cNvSpPr txBox="1"/>
          <p:nvPr/>
        </p:nvSpPr>
        <p:spPr>
          <a:xfrm>
            <a:off x="616787" y="1413810"/>
            <a:ext cx="23771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900" dirty="0" smtClean="0">
                <a:latin typeface="TeXGyreAdventor" panose="00000500000000000000" pitchFamily="50" charset="0"/>
              </a:rPr>
              <a:t>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75" name="TextBox 56"/>
          <p:cNvSpPr txBox="1"/>
          <p:nvPr/>
        </p:nvSpPr>
        <p:spPr>
          <a:xfrm>
            <a:off x="539552" y="2454715"/>
            <a:ext cx="212567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900" dirty="0" smtClean="0">
                <a:latin typeface="TeXGyreAdventor" panose="00000500000000000000" pitchFamily="50" charset="0"/>
              </a:rPr>
              <a:t>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76" name="TextBox 56"/>
          <p:cNvSpPr txBox="1"/>
          <p:nvPr/>
        </p:nvSpPr>
        <p:spPr>
          <a:xfrm>
            <a:off x="636985" y="3561894"/>
            <a:ext cx="23771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900" dirty="0" smtClean="0">
                <a:latin typeface="TeXGyreAdventor" panose="00000500000000000000" pitchFamily="50" charset="0"/>
              </a:rPr>
              <a:t>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712929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0" grpId="0" animBg="1"/>
      <p:bldP spid="21" grpId="0" animBg="1"/>
      <p:bldP spid="22" grpId="0" animBg="1"/>
      <p:bldP spid="23" grpId="0" animBg="1"/>
      <p:bldP spid="30" grpId="0" animBg="1"/>
      <p:bldP spid="31" grpId="0" animBg="1"/>
      <p:bldP spid="32" grpId="0" animBg="1"/>
      <p:bldP spid="62" grpId="0" animBg="1"/>
      <p:bldP spid="63" grpId="0" animBg="1"/>
      <p:bldP spid="69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2008353" y="2465371"/>
            <a:ext cx="908265" cy="504056"/>
            <a:chOff x="2123728" y="2499742"/>
            <a:chExt cx="1080120" cy="504056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123728" y="2751770"/>
              <a:ext cx="40142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525148" y="2499742"/>
              <a:ext cx="116628" cy="25202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2641776" y="2499742"/>
              <a:ext cx="238272" cy="50405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2880048" y="2776706"/>
              <a:ext cx="46520" cy="227092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2926568" y="2776706"/>
              <a:ext cx="27728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椭圆 18"/>
          <p:cNvSpPr/>
          <p:nvPr/>
        </p:nvSpPr>
        <p:spPr>
          <a:xfrm>
            <a:off x="707078" y="2033323"/>
            <a:ext cx="1368152" cy="1368152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2"/>
                </a:solidFill>
                <a:latin typeface="+mn-ea"/>
              </a:rPr>
              <a:t>添加</a:t>
            </a:r>
            <a:endParaRPr lang="en-US" altLang="zh-CN" sz="2400" b="1" dirty="0" smtClean="0">
              <a:solidFill>
                <a:schemeClr val="bg2"/>
              </a:solidFill>
              <a:latin typeface="+mn-ea"/>
            </a:endParaRPr>
          </a:p>
          <a:p>
            <a:pPr algn="ctr"/>
            <a:r>
              <a:rPr lang="zh-CN" altLang="en-US" sz="2400" b="1" dirty="0" smtClean="0">
                <a:solidFill>
                  <a:schemeClr val="bg2"/>
                </a:solidFill>
                <a:latin typeface="+mn-ea"/>
              </a:rPr>
              <a:t>文字</a:t>
            </a:r>
            <a:endParaRPr lang="zh-CN" altLang="en-US" sz="2400" b="1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913392" y="1313243"/>
            <a:ext cx="2858184" cy="2858184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5564818" y="1167945"/>
            <a:ext cx="445444" cy="445444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6010262" y="2013852"/>
            <a:ext cx="445444" cy="445444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6013819" y="2972941"/>
            <a:ext cx="445444" cy="445444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606322" y="3721506"/>
            <a:ext cx="445444" cy="445444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6052510" y="1059582"/>
            <a:ext cx="206844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900" dirty="0">
                <a:latin typeface="+mn-ea"/>
              </a:rPr>
              <a:t>请在此处输入您的文本或者复制您的文本粘贴到此处，请在此处输入您的文本或者复制</a:t>
            </a:r>
            <a:r>
              <a:rPr lang="zh-CN" altLang="en-US" sz="900" dirty="0" smtClean="0">
                <a:latin typeface="+mn-ea"/>
              </a:rPr>
              <a:t>。</a:t>
            </a:r>
            <a:endParaRPr lang="zh-CN" altLang="en-US" sz="900" dirty="0">
              <a:latin typeface="+mn-ea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6503192" y="1953493"/>
            <a:ext cx="206844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900" dirty="0">
                <a:latin typeface="+mn-ea"/>
              </a:rPr>
              <a:t>请在此处输入您的文本或者复制您的文本粘贴到此处，请在此处输入您的文本或者复制</a:t>
            </a:r>
            <a:r>
              <a:rPr lang="zh-CN" altLang="en-US" sz="900" dirty="0" smtClean="0">
                <a:latin typeface="+mn-ea"/>
              </a:rPr>
              <a:t>。</a:t>
            </a:r>
            <a:endParaRPr lang="zh-CN" altLang="en-US" sz="900" dirty="0">
              <a:latin typeface="+mn-ea"/>
            </a:endParaRP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6535999" y="2931105"/>
            <a:ext cx="206844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900" dirty="0">
                <a:latin typeface="+mn-ea"/>
              </a:rPr>
              <a:t>请在此处输入您的文本或者复制您的文本粘贴到此处，请在此处输入您的文本或者复制</a:t>
            </a:r>
            <a:r>
              <a:rPr lang="zh-CN" altLang="en-US" sz="900" dirty="0" smtClean="0">
                <a:latin typeface="+mn-ea"/>
              </a:rPr>
              <a:t>。</a:t>
            </a:r>
            <a:endParaRPr lang="zh-CN" altLang="en-US" sz="900" dirty="0">
              <a:latin typeface="+mn-ea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6155398" y="3685732"/>
            <a:ext cx="206844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900" dirty="0">
                <a:latin typeface="+mn-ea"/>
              </a:rPr>
              <a:t>请在此处输入您的文本或者复制您的文本粘贴到此处，请在此处输入您的文本或者复制</a:t>
            </a:r>
            <a:r>
              <a:rPr lang="zh-CN" altLang="en-US" sz="900" dirty="0" smtClean="0">
                <a:latin typeface="+mn-ea"/>
              </a:rPr>
              <a:t>。</a:t>
            </a:r>
            <a:endParaRPr lang="zh-CN" altLang="en-US" sz="900" dirty="0">
              <a:latin typeface="+mn-ea"/>
            </a:endParaRPr>
          </a:p>
        </p:txBody>
      </p:sp>
      <p:sp>
        <p:nvSpPr>
          <p:cNvPr id="8" name="Freeform 73"/>
          <p:cNvSpPr>
            <a:spLocks noEditPoints="1"/>
          </p:cNvSpPr>
          <p:nvPr/>
        </p:nvSpPr>
        <p:spPr bwMode="auto">
          <a:xfrm>
            <a:off x="5673872" y="3819050"/>
            <a:ext cx="293464" cy="241193"/>
          </a:xfrm>
          <a:custGeom>
            <a:avLst/>
            <a:gdLst>
              <a:gd name="T0" fmla="*/ 19 w 144"/>
              <a:gd name="T1" fmla="*/ 67 h 118"/>
              <a:gd name="T2" fmla="*/ 85 w 144"/>
              <a:gd name="T3" fmla="*/ 67 h 118"/>
              <a:gd name="T4" fmla="*/ 60 w 144"/>
              <a:gd name="T5" fmla="*/ 15 h 118"/>
              <a:gd name="T6" fmla="*/ 44 w 144"/>
              <a:gd name="T7" fmla="*/ 24 h 118"/>
              <a:gd name="T8" fmla="*/ 21 w 144"/>
              <a:gd name="T9" fmla="*/ 24 h 118"/>
              <a:gd name="T10" fmla="*/ 16 w 144"/>
              <a:gd name="T11" fmla="*/ 42 h 118"/>
              <a:gd name="T12" fmla="*/ 0 w 144"/>
              <a:gd name="T13" fmla="*/ 58 h 118"/>
              <a:gd name="T14" fmla="*/ 10 w 144"/>
              <a:gd name="T15" fmla="*/ 75 h 118"/>
              <a:gd name="T16" fmla="*/ 10 w 144"/>
              <a:gd name="T17" fmla="*/ 98 h 118"/>
              <a:gd name="T18" fmla="*/ 28 w 144"/>
              <a:gd name="T19" fmla="*/ 102 h 118"/>
              <a:gd name="T20" fmla="*/ 44 w 144"/>
              <a:gd name="T21" fmla="*/ 118 h 118"/>
              <a:gd name="T22" fmla="*/ 60 w 144"/>
              <a:gd name="T23" fmla="*/ 109 h 118"/>
              <a:gd name="T24" fmla="*/ 83 w 144"/>
              <a:gd name="T25" fmla="*/ 109 h 118"/>
              <a:gd name="T26" fmla="*/ 88 w 144"/>
              <a:gd name="T27" fmla="*/ 91 h 118"/>
              <a:gd name="T28" fmla="*/ 104 w 144"/>
              <a:gd name="T29" fmla="*/ 75 h 118"/>
              <a:gd name="T30" fmla="*/ 94 w 144"/>
              <a:gd name="T31" fmla="*/ 58 h 118"/>
              <a:gd name="T32" fmla="*/ 95 w 144"/>
              <a:gd name="T33" fmla="*/ 36 h 118"/>
              <a:gd name="T34" fmla="*/ 76 w 144"/>
              <a:gd name="T35" fmla="*/ 31 h 118"/>
              <a:gd name="T36" fmla="*/ 60 w 144"/>
              <a:gd name="T37" fmla="*/ 15 h 118"/>
              <a:gd name="T38" fmla="*/ 106 w 144"/>
              <a:gd name="T39" fmla="*/ 25 h 118"/>
              <a:gd name="T40" fmla="*/ 132 w 144"/>
              <a:gd name="T41" fmla="*/ 25 h 118"/>
              <a:gd name="T42" fmla="*/ 123 w 144"/>
              <a:gd name="T43" fmla="*/ 0 h 118"/>
              <a:gd name="T44" fmla="*/ 115 w 144"/>
              <a:gd name="T45" fmla="*/ 4 h 118"/>
              <a:gd name="T46" fmla="*/ 104 w 144"/>
              <a:gd name="T47" fmla="*/ 4 h 118"/>
              <a:gd name="T48" fmla="*/ 102 w 144"/>
              <a:gd name="T49" fmla="*/ 13 h 118"/>
              <a:gd name="T50" fmla="*/ 94 w 144"/>
              <a:gd name="T51" fmla="*/ 21 h 118"/>
              <a:gd name="T52" fmla="*/ 99 w 144"/>
              <a:gd name="T53" fmla="*/ 29 h 118"/>
              <a:gd name="T54" fmla="*/ 99 w 144"/>
              <a:gd name="T55" fmla="*/ 40 h 118"/>
              <a:gd name="T56" fmla="*/ 107 w 144"/>
              <a:gd name="T57" fmla="*/ 42 h 118"/>
              <a:gd name="T58" fmla="*/ 115 w 144"/>
              <a:gd name="T59" fmla="*/ 50 h 118"/>
              <a:gd name="T60" fmla="*/ 123 w 144"/>
              <a:gd name="T61" fmla="*/ 45 h 118"/>
              <a:gd name="T62" fmla="*/ 134 w 144"/>
              <a:gd name="T63" fmla="*/ 45 h 118"/>
              <a:gd name="T64" fmla="*/ 136 w 144"/>
              <a:gd name="T65" fmla="*/ 36 h 118"/>
              <a:gd name="T66" fmla="*/ 144 w 144"/>
              <a:gd name="T67" fmla="*/ 29 h 118"/>
              <a:gd name="T68" fmla="*/ 139 w 144"/>
              <a:gd name="T69" fmla="*/ 21 h 118"/>
              <a:gd name="T70" fmla="*/ 139 w 144"/>
              <a:gd name="T71" fmla="*/ 10 h 118"/>
              <a:gd name="T72" fmla="*/ 131 w 144"/>
              <a:gd name="T73" fmla="*/ 8 h 118"/>
              <a:gd name="T74" fmla="*/ 123 w 144"/>
              <a:gd name="T75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" h="118">
                <a:moveTo>
                  <a:pt x="52" y="99"/>
                </a:moveTo>
                <a:cubicBezTo>
                  <a:pt x="34" y="99"/>
                  <a:pt x="19" y="85"/>
                  <a:pt x="19" y="67"/>
                </a:cubicBezTo>
                <a:cubicBezTo>
                  <a:pt x="19" y="48"/>
                  <a:pt x="34" y="34"/>
                  <a:pt x="52" y="34"/>
                </a:cubicBezTo>
                <a:cubicBezTo>
                  <a:pt x="70" y="34"/>
                  <a:pt x="85" y="48"/>
                  <a:pt x="85" y="67"/>
                </a:cubicBezTo>
                <a:cubicBezTo>
                  <a:pt x="85" y="85"/>
                  <a:pt x="70" y="99"/>
                  <a:pt x="52" y="99"/>
                </a:cubicBezTo>
                <a:moveTo>
                  <a:pt x="60" y="15"/>
                </a:moveTo>
                <a:cubicBezTo>
                  <a:pt x="44" y="15"/>
                  <a:pt x="44" y="15"/>
                  <a:pt x="44" y="15"/>
                </a:cubicBezTo>
                <a:cubicBezTo>
                  <a:pt x="44" y="24"/>
                  <a:pt x="44" y="24"/>
                  <a:pt x="44" y="24"/>
                </a:cubicBezTo>
                <a:cubicBezTo>
                  <a:pt x="38" y="25"/>
                  <a:pt x="33" y="28"/>
                  <a:pt x="28" y="31"/>
                </a:cubicBezTo>
                <a:cubicBezTo>
                  <a:pt x="21" y="24"/>
                  <a:pt x="21" y="24"/>
                  <a:pt x="21" y="24"/>
                </a:cubicBezTo>
                <a:cubicBezTo>
                  <a:pt x="10" y="36"/>
                  <a:pt x="10" y="36"/>
                  <a:pt x="10" y="36"/>
                </a:cubicBezTo>
                <a:cubicBezTo>
                  <a:pt x="16" y="42"/>
                  <a:pt x="16" y="42"/>
                  <a:pt x="16" y="42"/>
                </a:cubicBezTo>
                <a:cubicBezTo>
                  <a:pt x="13" y="47"/>
                  <a:pt x="11" y="53"/>
                  <a:pt x="1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75"/>
                  <a:pt x="0" y="75"/>
                  <a:pt x="0" y="75"/>
                </a:cubicBezTo>
                <a:cubicBezTo>
                  <a:pt x="10" y="75"/>
                  <a:pt x="10" y="75"/>
                  <a:pt x="10" y="75"/>
                </a:cubicBezTo>
                <a:cubicBezTo>
                  <a:pt x="11" y="81"/>
                  <a:pt x="13" y="86"/>
                  <a:pt x="16" y="91"/>
                </a:cubicBezTo>
                <a:cubicBezTo>
                  <a:pt x="10" y="98"/>
                  <a:pt x="10" y="98"/>
                  <a:pt x="10" y="98"/>
                </a:cubicBezTo>
                <a:cubicBezTo>
                  <a:pt x="21" y="109"/>
                  <a:pt x="21" y="109"/>
                  <a:pt x="21" y="109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33" y="105"/>
                  <a:pt x="38" y="108"/>
                  <a:pt x="44" y="109"/>
                </a:cubicBezTo>
                <a:cubicBezTo>
                  <a:pt x="44" y="118"/>
                  <a:pt x="44" y="118"/>
                  <a:pt x="44" y="118"/>
                </a:cubicBezTo>
                <a:cubicBezTo>
                  <a:pt x="60" y="118"/>
                  <a:pt x="60" y="118"/>
                  <a:pt x="60" y="118"/>
                </a:cubicBezTo>
                <a:cubicBezTo>
                  <a:pt x="60" y="109"/>
                  <a:pt x="60" y="109"/>
                  <a:pt x="60" y="109"/>
                </a:cubicBezTo>
                <a:cubicBezTo>
                  <a:pt x="66" y="108"/>
                  <a:pt x="72" y="105"/>
                  <a:pt x="76" y="102"/>
                </a:cubicBezTo>
                <a:cubicBezTo>
                  <a:pt x="83" y="109"/>
                  <a:pt x="83" y="109"/>
                  <a:pt x="83" y="109"/>
                </a:cubicBezTo>
                <a:cubicBezTo>
                  <a:pt x="95" y="98"/>
                  <a:pt x="95" y="98"/>
                  <a:pt x="95" y="98"/>
                </a:cubicBezTo>
                <a:cubicBezTo>
                  <a:pt x="88" y="91"/>
                  <a:pt x="88" y="91"/>
                  <a:pt x="88" y="91"/>
                </a:cubicBezTo>
                <a:cubicBezTo>
                  <a:pt x="91" y="86"/>
                  <a:pt x="93" y="81"/>
                  <a:pt x="94" y="75"/>
                </a:cubicBezTo>
                <a:cubicBezTo>
                  <a:pt x="104" y="75"/>
                  <a:pt x="104" y="75"/>
                  <a:pt x="104" y="75"/>
                </a:cubicBezTo>
                <a:cubicBezTo>
                  <a:pt x="104" y="58"/>
                  <a:pt x="104" y="58"/>
                  <a:pt x="104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93" y="53"/>
                  <a:pt x="91" y="47"/>
                  <a:pt x="88" y="42"/>
                </a:cubicBezTo>
                <a:cubicBezTo>
                  <a:pt x="95" y="36"/>
                  <a:pt x="95" y="36"/>
                  <a:pt x="95" y="36"/>
                </a:cubicBezTo>
                <a:cubicBezTo>
                  <a:pt x="83" y="24"/>
                  <a:pt x="83" y="24"/>
                  <a:pt x="83" y="24"/>
                </a:cubicBezTo>
                <a:cubicBezTo>
                  <a:pt x="76" y="31"/>
                  <a:pt x="76" y="31"/>
                  <a:pt x="76" y="31"/>
                </a:cubicBezTo>
                <a:cubicBezTo>
                  <a:pt x="72" y="28"/>
                  <a:pt x="66" y="25"/>
                  <a:pt x="60" y="24"/>
                </a:cubicBezTo>
                <a:cubicBezTo>
                  <a:pt x="60" y="15"/>
                  <a:pt x="60" y="15"/>
                  <a:pt x="60" y="15"/>
                </a:cubicBezTo>
                <a:moveTo>
                  <a:pt x="119" y="38"/>
                </a:moveTo>
                <a:cubicBezTo>
                  <a:pt x="112" y="38"/>
                  <a:pt x="106" y="32"/>
                  <a:pt x="106" y="25"/>
                </a:cubicBezTo>
                <a:cubicBezTo>
                  <a:pt x="106" y="18"/>
                  <a:pt x="112" y="12"/>
                  <a:pt x="119" y="12"/>
                </a:cubicBezTo>
                <a:cubicBezTo>
                  <a:pt x="126" y="12"/>
                  <a:pt x="132" y="18"/>
                  <a:pt x="132" y="25"/>
                </a:cubicBezTo>
                <a:cubicBezTo>
                  <a:pt x="132" y="32"/>
                  <a:pt x="126" y="38"/>
                  <a:pt x="119" y="38"/>
                </a:cubicBezTo>
                <a:moveTo>
                  <a:pt x="123" y="0"/>
                </a:moveTo>
                <a:cubicBezTo>
                  <a:pt x="115" y="0"/>
                  <a:pt x="115" y="0"/>
                  <a:pt x="115" y="0"/>
                </a:cubicBezTo>
                <a:cubicBezTo>
                  <a:pt x="115" y="4"/>
                  <a:pt x="115" y="4"/>
                  <a:pt x="115" y="4"/>
                </a:cubicBezTo>
                <a:cubicBezTo>
                  <a:pt x="112" y="5"/>
                  <a:pt x="110" y="6"/>
                  <a:pt x="107" y="8"/>
                </a:cubicBezTo>
                <a:cubicBezTo>
                  <a:pt x="104" y="4"/>
                  <a:pt x="104" y="4"/>
                  <a:pt x="104" y="4"/>
                </a:cubicBezTo>
                <a:cubicBezTo>
                  <a:pt x="99" y="10"/>
                  <a:pt x="99" y="10"/>
                  <a:pt x="99" y="10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0" y="15"/>
                  <a:pt x="99" y="18"/>
                  <a:pt x="99" y="21"/>
                </a:cubicBezTo>
                <a:cubicBezTo>
                  <a:pt x="94" y="21"/>
                  <a:pt x="94" y="21"/>
                  <a:pt x="94" y="21"/>
                </a:cubicBezTo>
                <a:cubicBezTo>
                  <a:pt x="94" y="29"/>
                  <a:pt x="94" y="29"/>
                  <a:pt x="94" y="29"/>
                </a:cubicBezTo>
                <a:cubicBezTo>
                  <a:pt x="99" y="29"/>
                  <a:pt x="99" y="29"/>
                  <a:pt x="99" y="29"/>
                </a:cubicBezTo>
                <a:cubicBezTo>
                  <a:pt x="99" y="32"/>
                  <a:pt x="100" y="34"/>
                  <a:pt x="102" y="36"/>
                </a:cubicBezTo>
                <a:cubicBezTo>
                  <a:pt x="99" y="40"/>
                  <a:pt x="99" y="40"/>
                  <a:pt x="99" y="40"/>
                </a:cubicBezTo>
                <a:cubicBezTo>
                  <a:pt x="104" y="45"/>
                  <a:pt x="104" y="45"/>
                  <a:pt x="104" y="45"/>
                </a:cubicBezTo>
                <a:cubicBezTo>
                  <a:pt x="107" y="42"/>
                  <a:pt x="107" y="42"/>
                  <a:pt x="107" y="42"/>
                </a:cubicBezTo>
                <a:cubicBezTo>
                  <a:pt x="110" y="43"/>
                  <a:pt x="112" y="45"/>
                  <a:pt x="115" y="45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23" y="45"/>
                  <a:pt x="123" y="45"/>
                  <a:pt x="123" y="45"/>
                </a:cubicBezTo>
                <a:cubicBezTo>
                  <a:pt x="126" y="45"/>
                  <a:pt x="128" y="43"/>
                  <a:pt x="131" y="42"/>
                </a:cubicBezTo>
                <a:cubicBezTo>
                  <a:pt x="134" y="45"/>
                  <a:pt x="134" y="45"/>
                  <a:pt x="134" y="45"/>
                </a:cubicBezTo>
                <a:cubicBezTo>
                  <a:pt x="139" y="40"/>
                  <a:pt x="139" y="40"/>
                  <a:pt x="139" y="40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8" y="34"/>
                  <a:pt x="139" y="32"/>
                  <a:pt x="139" y="29"/>
                </a:cubicBezTo>
                <a:cubicBezTo>
                  <a:pt x="144" y="29"/>
                  <a:pt x="144" y="29"/>
                  <a:pt x="144" y="29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39" y="18"/>
                  <a:pt x="138" y="15"/>
                  <a:pt x="136" y="13"/>
                </a:cubicBezTo>
                <a:cubicBezTo>
                  <a:pt x="139" y="10"/>
                  <a:pt x="139" y="10"/>
                  <a:pt x="139" y="10"/>
                </a:cubicBezTo>
                <a:cubicBezTo>
                  <a:pt x="134" y="4"/>
                  <a:pt x="134" y="4"/>
                  <a:pt x="134" y="4"/>
                </a:cubicBezTo>
                <a:cubicBezTo>
                  <a:pt x="131" y="8"/>
                  <a:pt x="131" y="8"/>
                  <a:pt x="131" y="8"/>
                </a:cubicBezTo>
                <a:cubicBezTo>
                  <a:pt x="128" y="6"/>
                  <a:pt x="126" y="5"/>
                  <a:pt x="123" y="4"/>
                </a:cubicBezTo>
                <a:cubicBezTo>
                  <a:pt x="123" y="0"/>
                  <a:pt x="123" y="0"/>
                  <a:pt x="123" y="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Freeform 75"/>
          <p:cNvSpPr>
            <a:spLocks noEditPoints="1"/>
          </p:cNvSpPr>
          <p:nvPr/>
        </p:nvSpPr>
        <p:spPr bwMode="auto">
          <a:xfrm>
            <a:off x="5619342" y="1268181"/>
            <a:ext cx="329975" cy="203520"/>
          </a:xfrm>
          <a:custGeom>
            <a:avLst/>
            <a:gdLst>
              <a:gd name="T0" fmla="*/ 26 w 188"/>
              <a:gd name="T1" fmla="*/ 37 h 96"/>
              <a:gd name="T2" fmla="*/ 17 w 188"/>
              <a:gd name="T3" fmla="*/ 46 h 96"/>
              <a:gd name="T4" fmla="*/ 20 w 188"/>
              <a:gd name="T5" fmla="*/ 53 h 96"/>
              <a:gd name="T6" fmla="*/ 4 w 188"/>
              <a:gd name="T7" fmla="*/ 78 h 96"/>
              <a:gd name="T8" fmla="*/ 6 w 188"/>
              <a:gd name="T9" fmla="*/ 79 h 96"/>
              <a:gd name="T10" fmla="*/ 16 w 188"/>
              <a:gd name="T11" fmla="*/ 70 h 96"/>
              <a:gd name="T12" fmla="*/ 11 w 188"/>
              <a:gd name="T13" fmla="*/ 96 h 96"/>
              <a:gd name="T14" fmla="*/ 20 w 188"/>
              <a:gd name="T15" fmla="*/ 96 h 96"/>
              <a:gd name="T16" fmla="*/ 26 w 188"/>
              <a:gd name="T17" fmla="*/ 85 h 96"/>
              <a:gd name="T18" fmla="*/ 32 w 188"/>
              <a:gd name="T19" fmla="*/ 96 h 96"/>
              <a:gd name="T20" fmla="*/ 40 w 188"/>
              <a:gd name="T21" fmla="*/ 96 h 96"/>
              <a:gd name="T22" fmla="*/ 36 w 188"/>
              <a:gd name="T23" fmla="*/ 70 h 96"/>
              <a:gd name="T24" fmla="*/ 46 w 188"/>
              <a:gd name="T25" fmla="*/ 79 h 96"/>
              <a:gd name="T26" fmla="*/ 48 w 188"/>
              <a:gd name="T27" fmla="*/ 78 h 96"/>
              <a:gd name="T28" fmla="*/ 31 w 188"/>
              <a:gd name="T29" fmla="*/ 53 h 96"/>
              <a:gd name="T30" fmla="*/ 35 w 188"/>
              <a:gd name="T31" fmla="*/ 46 h 96"/>
              <a:gd name="T32" fmla="*/ 26 w 188"/>
              <a:gd name="T33" fmla="*/ 37 h 96"/>
              <a:gd name="T34" fmla="*/ 163 w 188"/>
              <a:gd name="T35" fmla="*/ 37 h 96"/>
              <a:gd name="T36" fmla="*/ 154 w 188"/>
              <a:gd name="T37" fmla="*/ 46 h 96"/>
              <a:gd name="T38" fmla="*/ 157 w 188"/>
              <a:gd name="T39" fmla="*/ 53 h 96"/>
              <a:gd name="T40" fmla="*/ 141 w 188"/>
              <a:gd name="T41" fmla="*/ 78 h 96"/>
              <a:gd name="T42" fmla="*/ 143 w 188"/>
              <a:gd name="T43" fmla="*/ 79 h 96"/>
              <a:gd name="T44" fmla="*/ 153 w 188"/>
              <a:gd name="T45" fmla="*/ 70 h 96"/>
              <a:gd name="T46" fmla="*/ 148 w 188"/>
              <a:gd name="T47" fmla="*/ 96 h 96"/>
              <a:gd name="T48" fmla="*/ 157 w 188"/>
              <a:gd name="T49" fmla="*/ 96 h 96"/>
              <a:gd name="T50" fmla="*/ 163 w 188"/>
              <a:gd name="T51" fmla="*/ 85 h 96"/>
              <a:gd name="T52" fmla="*/ 169 w 188"/>
              <a:gd name="T53" fmla="*/ 96 h 96"/>
              <a:gd name="T54" fmla="*/ 177 w 188"/>
              <a:gd name="T55" fmla="*/ 96 h 96"/>
              <a:gd name="T56" fmla="*/ 173 w 188"/>
              <a:gd name="T57" fmla="*/ 70 h 96"/>
              <a:gd name="T58" fmla="*/ 183 w 188"/>
              <a:gd name="T59" fmla="*/ 79 h 96"/>
              <a:gd name="T60" fmla="*/ 185 w 188"/>
              <a:gd name="T61" fmla="*/ 78 h 96"/>
              <a:gd name="T62" fmla="*/ 169 w 188"/>
              <a:gd name="T63" fmla="*/ 53 h 96"/>
              <a:gd name="T64" fmla="*/ 172 w 188"/>
              <a:gd name="T65" fmla="*/ 46 h 96"/>
              <a:gd name="T66" fmla="*/ 163 w 188"/>
              <a:gd name="T67" fmla="*/ 37 h 96"/>
              <a:gd name="T68" fmla="*/ 96 w 188"/>
              <a:gd name="T69" fmla="*/ 0 h 96"/>
              <a:gd name="T70" fmla="*/ 81 w 188"/>
              <a:gd name="T71" fmla="*/ 15 h 96"/>
              <a:gd name="T72" fmla="*/ 87 w 188"/>
              <a:gd name="T73" fmla="*/ 26 h 96"/>
              <a:gd name="T74" fmla="*/ 60 w 188"/>
              <a:gd name="T75" fmla="*/ 67 h 96"/>
              <a:gd name="T76" fmla="*/ 63 w 188"/>
              <a:gd name="T77" fmla="*/ 68 h 96"/>
              <a:gd name="T78" fmla="*/ 80 w 188"/>
              <a:gd name="T79" fmla="*/ 53 h 96"/>
              <a:gd name="T80" fmla="*/ 72 w 188"/>
              <a:gd name="T81" fmla="*/ 96 h 96"/>
              <a:gd name="T82" fmla="*/ 86 w 188"/>
              <a:gd name="T83" fmla="*/ 96 h 96"/>
              <a:gd name="T84" fmla="*/ 96 w 188"/>
              <a:gd name="T85" fmla="*/ 78 h 96"/>
              <a:gd name="T86" fmla="*/ 106 w 188"/>
              <a:gd name="T87" fmla="*/ 96 h 96"/>
              <a:gd name="T88" fmla="*/ 120 w 188"/>
              <a:gd name="T89" fmla="*/ 96 h 96"/>
              <a:gd name="T90" fmla="*/ 112 w 188"/>
              <a:gd name="T91" fmla="*/ 53 h 96"/>
              <a:gd name="T92" fmla="*/ 129 w 188"/>
              <a:gd name="T93" fmla="*/ 68 h 96"/>
              <a:gd name="T94" fmla="*/ 132 w 188"/>
              <a:gd name="T95" fmla="*/ 67 h 96"/>
              <a:gd name="T96" fmla="*/ 105 w 188"/>
              <a:gd name="T97" fmla="*/ 26 h 96"/>
              <a:gd name="T98" fmla="*/ 111 w 188"/>
              <a:gd name="T99" fmla="*/ 15 h 96"/>
              <a:gd name="T100" fmla="*/ 96 w 188"/>
              <a:gd name="T101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8" h="96">
                <a:moveTo>
                  <a:pt x="26" y="37"/>
                </a:moveTo>
                <a:cubicBezTo>
                  <a:pt x="21" y="37"/>
                  <a:pt x="17" y="41"/>
                  <a:pt x="17" y="46"/>
                </a:cubicBezTo>
                <a:cubicBezTo>
                  <a:pt x="17" y="49"/>
                  <a:pt x="18" y="51"/>
                  <a:pt x="20" y="53"/>
                </a:cubicBezTo>
                <a:cubicBezTo>
                  <a:pt x="11" y="56"/>
                  <a:pt x="0" y="75"/>
                  <a:pt x="4" y="78"/>
                </a:cubicBezTo>
                <a:cubicBezTo>
                  <a:pt x="4" y="79"/>
                  <a:pt x="5" y="79"/>
                  <a:pt x="6" y="79"/>
                </a:cubicBezTo>
                <a:cubicBezTo>
                  <a:pt x="9" y="79"/>
                  <a:pt x="13" y="74"/>
                  <a:pt x="16" y="70"/>
                </a:cubicBezTo>
                <a:cubicBezTo>
                  <a:pt x="14" y="78"/>
                  <a:pt x="12" y="88"/>
                  <a:pt x="11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3" y="85"/>
                  <a:pt x="26" y="85"/>
                </a:cubicBezTo>
                <a:cubicBezTo>
                  <a:pt x="29" y="85"/>
                  <a:pt x="32" y="91"/>
                  <a:pt x="32" y="96"/>
                </a:cubicBezTo>
                <a:cubicBezTo>
                  <a:pt x="40" y="96"/>
                  <a:pt x="40" y="96"/>
                  <a:pt x="40" y="96"/>
                </a:cubicBezTo>
                <a:cubicBezTo>
                  <a:pt x="39" y="88"/>
                  <a:pt x="38" y="78"/>
                  <a:pt x="36" y="70"/>
                </a:cubicBezTo>
                <a:cubicBezTo>
                  <a:pt x="39" y="74"/>
                  <a:pt x="43" y="79"/>
                  <a:pt x="46" y="79"/>
                </a:cubicBezTo>
                <a:cubicBezTo>
                  <a:pt x="46" y="79"/>
                  <a:pt x="47" y="79"/>
                  <a:pt x="48" y="78"/>
                </a:cubicBezTo>
                <a:cubicBezTo>
                  <a:pt x="51" y="75"/>
                  <a:pt x="41" y="56"/>
                  <a:pt x="31" y="53"/>
                </a:cubicBezTo>
                <a:cubicBezTo>
                  <a:pt x="33" y="51"/>
                  <a:pt x="35" y="49"/>
                  <a:pt x="35" y="46"/>
                </a:cubicBezTo>
                <a:cubicBezTo>
                  <a:pt x="35" y="41"/>
                  <a:pt x="31" y="37"/>
                  <a:pt x="26" y="37"/>
                </a:cubicBezTo>
                <a:moveTo>
                  <a:pt x="163" y="37"/>
                </a:moveTo>
                <a:cubicBezTo>
                  <a:pt x="158" y="37"/>
                  <a:pt x="154" y="41"/>
                  <a:pt x="154" y="46"/>
                </a:cubicBezTo>
                <a:cubicBezTo>
                  <a:pt x="154" y="49"/>
                  <a:pt x="155" y="51"/>
                  <a:pt x="157" y="53"/>
                </a:cubicBezTo>
                <a:cubicBezTo>
                  <a:pt x="148" y="56"/>
                  <a:pt x="138" y="75"/>
                  <a:pt x="141" y="78"/>
                </a:cubicBezTo>
                <a:cubicBezTo>
                  <a:pt x="142" y="79"/>
                  <a:pt x="142" y="79"/>
                  <a:pt x="143" y="79"/>
                </a:cubicBezTo>
                <a:cubicBezTo>
                  <a:pt x="146" y="79"/>
                  <a:pt x="150" y="74"/>
                  <a:pt x="153" y="70"/>
                </a:cubicBezTo>
                <a:cubicBezTo>
                  <a:pt x="151" y="78"/>
                  <a:pt x="149" y="88"/>
                  <a:pt x="148" y="96"/>
                </a:cubicBezTo>
                <a:cubicBezTo>
                  <a:pt x="157" y="96"/>
                  <a:pt x="157" y="96"/>
                  <a:pt x="157" y="96"/>
                </a:cubicBezTo>
                <a:cubicBezTo>
                  <a:pt x="157" y="91"/>
                  <a:pt x="160" y="85"/>
                  <a:pt x="163" y="85"/>
                </a:cubicBezTo>
                <a:cubicBezTo>
                  <a:pt x="166" y="85"/>
                  <a:pt x="169" y="91"/>
                  <a:pt x="169" y="96"/>
                </a:cubicBezTo>
                <a:cubicBezTo>
                  <a:pt x="177" y="96"/>
                  <a:pt x="177" y="96"/>
                  <a:pt x="177" y="96"/>
                </a:cubicBezTo>
                <a:cubicBezTo>
                  <a:pt x="177" y="88"/>
                  <a:pt x="175" y="78"/>
                  <a:pt x="173" y="70"/>
                </a:cubicBezTo>
                <a:cubicBezTo>
                  <a:pt x="176" y="74"/>
                  <a:pt x="180" y="79"/>
                  <a:pt x="183" y="79"/>
                </a:cubicBezTo>
                <a:cubicBezTo>
                  <a:pt x="184" y="79"/>
                  <a:pt x="184" y="79"/>
                  <a:pt x="185" y="78"/>
                </a:cubicBezTo>
                <a:cubicBezTo>
                  <a:pt x="188" y="75"/>
                  <a:pt x="178" y="56"/>
                  <a:pt x="169" y="53"/>
                </a:cubicBezTo>
                <a:cubicBezTo>
                  <a:pt x="171" y="51"/>
                  <a:pt x="172" y="49"/>
                  <a:pt x="172" y="46"/>
                </a:cubicBezTo>
                <a:cubicBezTo>
                  <a:pt x="172" y="41"/>
                  <a:pt x="168" y="37"/>
                  <a:pt x="163" y="37"/>
                </a:cubicBezTo>
                <a:moveTo>
                  <a:pt x="96" y="0"/>
                </a:moveTo>
                <a:cubicBezTo>
                  <a:pt x="88" y="0"/>
                  <a:pt x="81" y="7"/>
                  <a:pt x="81" y="15"/>
                </a:cubicBezTo>
                <a:cubicBezTo>
                  <a:pt x="81" y="19"/>
                  <a:pt x="83" y="24"/>
                  <a:pt x="87" y="26"/>
                </a:cubicBezTo>
                <a:cubicBezTo>
                  <a:pt x="72" y="32"/>
                  <a:pt x="55" y="62"/>
                  <a:pt x="60" y="67"/>
                </a:cubicBezTo>
                <a:cubicBezTo>
                  <a:pt x="61" y="68"/>
                  <a:pt x="62" y="68"/>
                  <a:pt x="63" y="68"/>
                </a:cubicBezTo>
                <a:cubicBezTo>
                  <a:pt x="68" y="68"/>
                  <a:pt x="75" y="61"/>
                  <a:pt x="80" y="53"/>
                </a:cubicBezTo>
                <a:cubicBezTo>
                  <a:pt x="77" y="67"/>
                  <a:pt x="74" y="83"/>
                  <a:pt x="72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86" y="88"/>
                  <a:pt x="91" y="78"/>
                  <a:pt x="96" y="78"/>
                </a:cubicBezTo>
                <a:cubicBezTo>
                  <a:pt x="101" y="78"/>
                  <a:pt x="106" y="88"/>
                  <a:pt x="106" y="96"/>
                </a:cubicBezTo>
                <a:cubicBezTo>
                  <a:pt x="120" y="96"/>
                  <a:pt x="120" y="96"/>
                  <a:pt x="120" y="96"/>
                </a:cubicBezTo>
                <a:cubicBezTo>
                  <a:pt x="118" y="83"/>
                  <a:pt x="115" y="67"/>
                  <a:pt x="112" y="53"/>
                </a:cubicBezTo>
                <a:cubicBezTo>
                  <a:pt x="117" y="61"/>
                  <a:pt x="124" y="68"/>
                  <a:pt x="129" y="68"/>
                </a:cubicBezTo>
                <a:cubicBezTo>
                  <a:pt x="130" y="68"/>
                  <a:pt x="131" y="68"/>
                  <a:pt x="132" y="67"/>
                </a:cubicBezTo>
                <a:cubicBezTo>
                  <a:pt x="137" y="62"/>
                  <a:pt x="120" y="32"/>
                  <a:pt x="105" y="26"/>
                </a:cubicBezTo>
                <a:cubicBezTo>
                  <a:pt x="109" y="24"/>
                  <a:pt x="111" y="19"/>
                  <a:pt x="111" y="15"/>
                </a:cubicBezTo>
                <a:cubicBezTo>
                  <a:pt x="111" y="7"/>
                  <a:pt x="104" y="0"/>
                  <a:pt x="96" y="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Freeform 72"/>
          <p:cNvSpPr>
            <a:spLocks noEditPoints="1"/>
          </p:cNvSpPr>
          <p:nvPr/>
        </p:nvSpPr>
        <p:spPr bwMode="auto">
          <a:xfrm>
            <a:off x="6111299" y="2106977"/>
            <a:ext cx="225586" cy="252656"/>
          </a:xfrm>
          <a:custGeom>
            <a:avLst/>
            <a:gdLst>
              <a:gd name="T0" fmla="*/ 88 w 110"/>
              <a:gd name="T1" fmla="*/ 17 h 123"/>
              <a:gd name="T2" fmla="*/ 77 w 110"/>
              <a:gd name="T3" fmla="*/ 31 h 123"/>
              <a:gd name="T4" fmla="*/ 93 w 110"/>
              <a:gd name="T5" fmla="*/ 62 h 123"/>
              <a:gd name="T6" fmla="*/ 57 w 110"/>
              <a:gd name="T7" fmla="*/ 100 h 123"/>
              <a:gd name="T8" fmla="*/ 57 w 110"/>
              <a:gd name="T9" fmla="*/ 94 h 123"/>
              <a:gd name="T10" fmla="*/ 32 w 110"/>
              <a:gd name="T11" fmla="*/ 108 h 123"/>
              <a:gd name="T12" fmla="*/ 57 w 110"/>
              <a:gd name="T13" fmla="*/ 123 h 123"/>
              <a:gd name="T14" fmla="*/ 57 w 110"/>
              <a:gd name="T15" fmla="*/ 117 h 123"/>
              <a:gd name="T16" fmla="*/ 110 w 110"/>
              <a:gd name="T17" fmla="*/ 62 h 123"/>
              <a:gd name="T18" fmla="*/ 88 w 110"/>
              <a:gd name="T19" fmla="*/ 17 h 123"/>
              <a:gd name="T20" fmla="*/ 50 w 110"/>
              <a:gd name="T21" fmla="*/ 0 h 123"/>
              <a:gd name="T22" fmla="*/ 50 w 110"/>
              <a:gd name="T23" fmla="*/ 7 h 123"/>
              <a:gd name="T24" fmla="*/ 0 w 110"/>
              <a:gd name="T25" fmla="*/ 62 h 123"/>
              <a:gd name="T26" fmla="*/ 19 w 110"/>
              <a:gd name="T27" fmla="*/ 103 h 123"/>
              <a:gd name="T28" fmla="*/ 30 w 110"/>
              <a:gd name="T29" fmla="*/ 90 h 123"/>
              <a:gd name="T30" fmla="*/ 17 w 110"/>
              <a:gd name="T31" fmla="*/ 62 h 123"/>
              <a:gd name="T32" fmla="*/ 50 w 110"/>
              <a:gd name="T33" fmla="*/ 24 h 123"/>
              <a:gd name="T34" fmla="*/ 50 w 110"/>
              <a:gd name="T35" fmla="*/ 30 h 123"/>
              <a:gd name="T36" fmla="*/ 75 w 110"/>
              <a:gd name="T37" fmla="*/ 15 h 123"/>
              <a:gd name="T38" fmla="*/ 50 w 110"/>
              <a:gd name="T3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0" h="123">
                <a:moveTo>
                  <a:pt x="88" y="17"/>
                </a:moveTo>
                <a:cubicBezTo>
                  <a:pt x="77" y="31"/>
                  <a:pt x="77" y="31"/>
                  <a:pt x="77" y="31"/>
                </a:cubicBezTo>
                <a:cubicBezTo>
                  <a:pt x="87" y="38"/>
                  <a:pt x="93" y="49"/>
                  <a:pt x="93" y="62"/>
                </a:cubicBezTo>
                <a:cubicBezTo>
                  <a:pt x="93" y="82"/>
                  <a:pt x="77" y="98"/>
                  <a:pt x="57" y="100"/>
                </a:cubicBezTo>
                <a:cubicBezTo>
                  <a:pt x="57" y="94"/>
                  <a:pt x="57" y="94"/>
                  <a:pt x="57" y="94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57" y="123"/>
                  <a:pt x="57" y="123"/>
                  <a:pt x="57" y="123"/>
                </a:cubicBezTo>
                <a:cubicBezTo>
                  <a:pt x="57" y="117"/>
                  <a:pt x="57" y="117"/>
                  <a:pt x="57" y="117"/>
                </a:cubicBezTo>
                <a:cubicBezTo>
                  <a:pt x="86" y="116"/>
                  <a:pt x="110" y="91"/>
                  <a:pt x="110" y="62"/>
                </a:cubicBezTo>
                <a:cubicBezTo>
                  <a:pt x="110" y="44"/>
                  <a:pt x="102" y="28"/>
                  <a:pt x="88" y="17"/>
                </a:cubicBezTo>
                <a:moveTo>
                  <a:pt x="50" y="0"/>
                </a:moveTo>
                <a:cubicBezTo>
                  <a:pt x="50" y="7"/>
                  <a:pt x="50" y="7"/>
                  <a:pt x="50" y="7"/>
                </a:cubicBezTo>
                <a:cubicBezTo>
                  <a:pt x="22" y="9"/>
                  <a:pt x="0" y="33"/>
                  <a:pt x="0" y="62"/>
                </a:cubicBezTo>
                <a:cubicBezTo>
                  <a:pt x="0" y="78"/>
                  <a:pt x="7" y="93"/>
                  <a:pt x="19" y="103"/>
                </a:cubicBezTo>
                <a:cubicBezTo>
                  <a:pt x="30" y="90"/>
                  <a:pt x="30" y="90"/>
                  <a:pt x="30" y="90"/>
                </a:cubicBezTo>
                <a:cubicBezTo>
                  <a:pt x="22" y="83"/>
                  <a:pt x="17" y="73"/>
                  <a:pt x="17" y="62"/>
                </a:cubicBezTo>
                <a:cubicBezTo>
                  <a:pt x="17" y="42"/>
                  <a:pt x="31" y="26"/>
                  <a:pt x="50" y="24"/>
                </a:cubicBezTo>
                <a:cubicBezTo>
                  <a:pt x="50" y="30"/>
                  <a:pt x="50" y="30"/>
                  <a:pt x="50" y="30"/>
                </a:cubicBezTo>
                <a:cubicBezTo>
                  <a:pt x="75" y="15"/>
                  <a:pt x="75" y="15"/>
                  <a:pt x="75" y="15"/>
                </a:cubicBezTo>
                <a:cubicBezTo>
                  <a:pt x="50" y="0"/>
                  <a:pt x="50" y="0"/>
                  <a:pt x="50" y="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reeform 74"/>
          <p:cNvSpPr>
            <a:spLocks noEditPoints="1"/>
          </p:cNvSpPr>
          <p:nvPr/>
        </p:nvSpPr>
        <p:spPr bwMode="auto">
          <a:xfrm>
            <a:off x="6111299" y="3075177"/>
            <a:ext cx="250424" cy="225145"/>
          </a:xfrm>
          <a:custGeom>
            <a:avLst/>
            <a:gdLst>
              <a:gd name="T0" fmla="*/ 25 w 116"/>
              <a:gd name="T1" fmla="*/ 43 h 104"/>
              <a:gd name="T2" fmla="*/ 37 w 116"/>
              <a:gd name="T3" fmla="*/ 59 h 104"/>
              <a:gd name="T4" fmla="*/ 53 w 116"/>
              <a:gd name="T5" fmla="*/ 47 h 104"/>
              <a:gd name="T6" fmla="*/ 41 w 116"/>
              <a:gd name="T7" fmla="*/ 32 h 104"/>
              <a:gd name="T8" fmla="*/ 53 w 116"/>
              <a:gd name="T9" fmla="*/ 24 h 104"/>
              <a:gd name="T10" fmla="*/ 8 w 116"/>
              <a:gd name="T11" fmla="*/ 0 h 104"/>
              <a:gd name="T12" fmla="*/ 12 w 116"/>
              <a:gd name="T13" fmla="*/ 51 h 104"/>
              <a:gd name="T14" fmla="*/ 25 w 116"/>
              <a:gd name="T15" fmla="*/ 43 h 104"/>
              <a:gd name="T16" fmla="*/ 94 w 116"/>
              <a:gd name="T17" fmla="*/ 44 h 104"/>
              <a:gd name="T18" fmla="*/ 106 w 116"/>
              <a:gd name="T19" fmla="*/ 53 h 104"/>
              <a:gd name="T20" fmla="*/ 112 w 116"/>
              <a:gd name="T21" fmla="*/ 2 h 104"/>
              <a:gd name="T22" fmla="*/ 66 w 116"/>
              <a:gd name="T23" fmla="*/ 24 h 104"/>
              <a:gd name="T24" fmla="*/ 78 w 116"/>
              <a:gd name="T25" fmla="*/ 33 h 104"/>
              <a:gd name="T26" fmla="*/ 0 w 116"/>
              <a:gd name="T27" fmla="*/ 83 h 104"/>
              <a:gd name="T28" fmla="*/ 4 w 116"/>
              <a:gd name="T29" fmla="*/ 102 h 104"/>
              <a:gd name="T30" fmla="*/ 94 w 116"/>
              <a:gd name="T31" fmla="*/ 44 h 104"/>
              <a:gd name="T32" fmla="*/ 82 w 116"/>
              <a:gd name="T33" fmla="*/ 70 h 104"/>
              <a:gd name="T34" fmla="*/ 66 w 116"/>
              <a:gd name="T35" fmla="*/ 83 h 104"/>
              <a:gd name="T36" fmla="*/ 112 w 116"/>
              <a:gd name="T37" fmla="*/ 104 h 104"/>
              <a:gd name="T38" fmla="*/ 116 w 116"/>
              <a:gd name="T39" fmla="*/ 85 h 104"/>
              <a:gd name="T40" fmla="*/ 82 w 116"/>
              <a:gd name="T41" fmla="*/ 7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6" h="104">
                <a:moveTo>
                  <a:pt x="25" y="43"/>
                </a:moveTo>
                <a:cubicBezTo>
                  <a:pt x="28" y="48"/>
                  <a:pt x="32" y="54"/>
                  <a:pt x="37" y="59"/>
                </a:cubicBezTo>
                <a:cubicBezTo>
                  <a:pt x="42" y="55"/>
                  <a:pt x="48" y="52"/>
                  <a:pt x="53" y="47"/>
                </a:cubicBezTo>
                <a:cubicBezTo>
                  <a:pt x="49" y="42"/>
                  <a:pt x="45" y="37"/>
                  <a:pt x="41" y="32"/>
                </a:cubicBezTo>
                <a:cubicBezTo>
                  <a:pt x="53" y="24"/>
                  <a:pt x="53" y="24"/>
                  <a:pt x="53" y="24"/>
                </a:cubicBezTo>
                <a:cubicBezTo>
                  <a:pt x="8" y="0"/>
                  <a:pt x="8" y="0"/>
                  <a:pt x="8" y="0"/>
                </a:cubicBezTo>
                <a:cubicBezTo>
                  <a:pt x="12" y="51"/>
                  <a:pt x="12" y="51"/>
                  <a:pt x="12" y="51"/>
                </a:cubicBezTo>
                <a:lnTo>
                  <a:pt x="25" y="43"/>
                </a:lnTo>
                <a:close/>
                <a:moveTo>
                  <a:pt x="94" y="44"/>
                </a:moveTo>
                <a:cubicBezTo>
                  <a:pt x="106" y="53"/>
                  <a:pt x="106" y="53"/>
                  <a:pt x="106" y="53"/>
                </a:cubicBezTo>
                <a:cubicBezTo>
                  <a:pt x="112" y="2"/>
                  <a:pt x="112" y="2"/>
                  <a:pt x="112" y="2"/>
                </a:cubicBezTo>
                <a:cubicBezTo>
                  <a:pt x="66" y="24"/>
                  <a:pt x="66" y="24"/>
                  <a:pt x="66" y="24"/>
                </a:cubicBezTo>
                <a:cubicBezTo>
                  <a:pt x="78" y="33"/>
                  <a:pt x="78" y="33"/>
                  <a:pt x="78" y="33"/>
                </a:cubicBezTo>
                <a:cubicBezTo>
                  <a:pt x="49" y="73"/>
                  <a:pt x="1" y="83"/>
                  <a:pt x="0" y="83"/>
                </a:cubicBezTo>
                <a:cubicBezTo>
                  <a:pt x="4" y="102"/>
                  <a:pt x="4" y="102"/>
                  <a:pt x="4" y="102"/>
                </a:cubicBezTo>
                <a:cubicBezTo>
                  <a:pt x="6" y="102"/>
                  <a:pt x="61" y="91"/>
                  <a:pt x="94" y="44"/>
                </a:cubicBezTo>
                <a:close/>
                <a:moveTo>
                  <a:pt x="82" y="70"/>
                </a:moveTo>
                <a:cubicBezTo>
                  <a:pt x="77" y="75"/>
                  <a:pt x="71" y="80"/>
                  <a:pt x="66" y="83"/>
                </a:cubicBezTo>
                <a:cubicBezTo>
                  <a:pt x="89" y="99"/>
                  <a:pt x="110" y="104"/>
                  <a:pt x="112" y="104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6" y="85"/>
                  <a:pt x="100" y="81"/>
                  <a:pt x="82" y="7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3355029" y="1847082"/>
            <a:ext cx="2047709" cy="1790505"/>
            <a:chOff x="3334725" y="1915228"/>
            <a:chExt cx="2047709" cy="1790505"/>
          </a:xfrm>
        </p:grpSpPr>
        <p:sp>
          <p:nvSpPr>
            <p:cNvPr id="16" name="TextBox 27"/>
            <p:cNvSpPr>
              <a:spLocks noChangeArrowheads="1"/>
            </p:cNvSpPr>
            <p:nvPr/>
          </p:nvSpPr>
          <p:spPr bwMode="auto">
            <a:xfrm>
              <a:off x="3334725" y="2252993"/>
              <a:ext cx="2047709" cy="1452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54" tIns="60977" rIns="121954" bIns="60977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00" dirty="0" smtClean="0">
                  <a:solidFill>
                    <a:schemeClr val="bg1">
                      <a:lumMod val="50000"/>
                    </a:schemeClr>
                  </a:solidFill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</a:t>
              </a:r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TeXGyreAdventor" panose="00000500000000000000" pitchFamily="50" charset="0"/>
                </a:rPr>
                <a:t>。单击这里修改填写你的文字内容，或复制的文本信息。</a:t>
              </a:r>
            </a:p>
            <a:p>
              <a:pPr algn="just"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TeXGyreAdventor" panose="00000500000000000000" pitchFamily="50" charset="0"/>
                </a:rPr>
                <a:t>单击这里修改填写你的文字内容，或复制的文本信息</a:t>
              </a:r>
              <a:r>
                <a:rPr lang="zh-CN" altLang="en-US" sz="800" dirty="0" smtClean="0">
                  <a:solidFill>
                    <a:schemeClr val="bg1">
                      <a:lumMod val="50000"/>
                    </a:schemeClr>
                  </a:solidFill>
                  <a:latin typeface="TeXGyreAdventor" panose="00000500000000000000" pitchFamily="50" charset="0"/>
                </a:rPr>
                <a:t>。</a:t>
              </a:r>
              <a:endParaRPr lang="zh-CN" altLang="en-US" sz="8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endParaRPr>
            </a:p>
          </p:txBody>
        </p:sp>
        <p:sp>
          <p:nvSpPr>
            <p:cNvPr id="17" name="文本框 71"/>
            <p:cNvSpPr txBox="1"/>
            <p:nvPr/>
          </p:nvSpPr>
          <p:spPr>
            <a:xfrm>
              <a:off x="3496805" y="1915228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  <a:cs typeface="Arial Unicode MS" panose="020B0604020202020204" pitchFamily="34" charset="-122"/>
                </a:rPr>
                <a:t>单击添加文字</a:t>
              </a:r>
              <a:endParaRPr lang="en-US" altLang="zh-CN" sz="20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13579642"/>
      </p:ext>
    </p:extLst>
  </p:cSld>
  <p:clrMapOvr>
    <a:masterClrMapping/>
  </p:clrMapOvr>
  <p:transition spd="med" advClick="0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14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6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1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4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6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39" grpId="0" animBg="1"/>
          <p:bldP spid="40" grpId="0" animBg="1"/>
          <p:bldP spid="41" grpId="0" animBg="1"/>
          <p:bldP spid="42" grpId="0" animBg="1"/>
          <p:bldP spid="43" grpId="0"/>
          <p:bldP spid="45" grpId="0"/>
          <p:bldP spid="46" grpId="0"/>
          <p:bldP spid="47" grpId="0"/>
          <p:bldP spid="8" grpId="0" animBg="1"/>
          <p:bldP spid="10" grpId="0" animBg="1"/>
          <p:bldP spid="7" grpId="0" animBg="1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14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6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1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4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6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39" grpId="0" animBg="1"/>
          <p:bldP spid="40" grpId="0" animBg="1"/>
          <p:bldP spid="41" grpId="0" animBg="1"/>
          <p:bldP spid="42" grpId="0" animBg="1"/>
          <p:bldP spid="43" grpId="0"/>
          <p:bldP spid="45" grpId="0"/>
          <p:bldP spid="46" grpId="0"/>
          <p:bldP spid="47" grpId="0"/>
          <p:bldP spid="8" grpId="0" animBg="1"/>
          <p:bldP spid="10" grpId="0" animBg="1"/>
          <p:bldP spid="7" grpId="0" animBg="1"/>
          <p:bldP spid="9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355976" y="1347614"/>
            <a:ext cx="3888432" cy="576064"/>
            <a:chOff x="4697313" y="1347614"/>
            <a:chExt cx="3888432" cy="576064"/>
          </a:xfrm>
        </p:grpSpPr>
        <p:sp>
          <p:nvSpPr>
            <p:cNvPr id="5" name="矩形 4"/>
            <p:cNvSpPr/>
            <p:nvPr/>
          </p:nvSpPr>
          <p:spPr>
            <a:xfrm>
              <a:off x="4697313" y="1347614"/>
              <a:ext cx="3888432" cy="144016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 smtClean="0">
                  <a:solidFill>
                    <a:schemeClr val="tx1"/>
                  </a:solidFill>
                </a:rPr>
                <a:t>123,4567,8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697313" y="1543658"/>
              <a:ext cx="2664296" cy="153144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 smtClean="0">
                  <a:solidFill>
                    <a:schemeClr val="tx1"/>
                  </a:solidFill>
                </a:rPr>
                <a:t>98,8700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697313" y="1748830"/>
              <a:ext cx="2106935" cy="174848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 smtClean="0">
                  <a:solidFill>
                    <a:schemeClr val="tx1"/>
                  </a:solidFill>
                </a:rPr>
                <a:t>51,4567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374679" y="2228449"/>
            <a:ext cx="3096344" cy="558750"/>
            <a:chOff x="4716016" y="2139702"/>
            <a:chExt cx="3096344" cy="558750"/>
          </a:xfrm>
        </p:grpSpPr>
        <p:sp>
          <p:nvSpPr>
            <p:cNvPr id="22" name="矩形 21"/>
            <p:cNvSpPr/>
            <p:nvPr/>
          </p:nvSpPr>
          <p:spPr>
            <a:xfrm>
              <a:off x="4716016" y="2139702"/>
              <a:ext cx="2106935" cy="131092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>
                  <a:solidFill>
                    <a:schemeClr val="tx1"/>
                  </a:solidFill>
                </a:rPr>
                <a:t>123,4567,8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716016" y="2335746"/>
              <a:ext cx="2664296" cy="153144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>
                  <a:solidFill>
                    <a:schemeClr val="tx1"/>
                  </a:solidFill>
                </a:rPr>
                <a:t>98,8700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4716016" y="2540918"/>
              <a:ext cx="3096344" cy="157534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>
                  <a:solidFill>
                    <a:schemeClr val="tx1"/>
                  </a:solidFill>
                </a:rPr>
                <a:t>51,4567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355975" y="3091970"/>
            <a:ext cx="3763119" cy="543160"/>
            <a:chOff x="4697312" y="2925328"/>
            <a:chExt cx="3763119" cy="543160"/>
          </a:xfrm>
        </p:grpSpPr>
        <p:sp>
          <p:nvSpPr>
            <p:cNvPr id="26" name="矩形 25"/>
            <p:cNvSpPr/>
            <p:nvPr/>
          </p:nvSpPr>
          <p:spPr>
            <a:xfrm>
              <a:off x="4697313" y="2925328"/>
              <a:ext cx="1602879" cy="144016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>
                  <a:solidFill>
                    <a:schemeClr val="tx1"/>
                  </a:solidFill>
                </a:rPr>
                <a:t>123,4567,8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697312" y="3121372"/>
              <a:ext cx="3763119" cy="151072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>
                  <a:solidFill>
                    <a:schemeClr val="tx1"/>
                  </a:solidFill>
                </a:rPr>
                <a:t>98,8700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697313" y="3326544"/>
              <a:ext cx="2682999" cy="141944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>
                  <a:solidFill>
                    <a:schemeClr val="tx1"/>
                  </a:solidFill>
                </a:rPr>
                <a:t>51,4567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74679" y="3939902"/>
            <a:ext cx="3456384" cy="576064"/>
            <a:chOff x="4716016" y="3939902"/>
            <a:chExt cx="3456384" cy="576064"/>
          </a:xfrm>
        </p:grpSpPr>
        <p:sp>
          <p:nvSpPr>
            <p:cNvPr id="30" name="矩形 29"/>
            <p:cNvSpPr/>
            <p:nvPr/>
          </p:nvSpPr>
          <p:spPr>
            <a:xfrm>
              <a:off x="4716016" y="3939902"/>
              <a:ext cx="3456384" cy="144016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>
                  <a:solidFill>
                    <a:schemeClr val="tx1"/>
                  </a:solidFill>
                </a:rPr>
                <a:t>123,4567,8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4716017" y="4135946"/>
              <a:ext cx="1008112" cy="151072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>
                  <a:solidFill>
                    <a:schemeClr val="tx1"/>
                  </a:solidFill>
                </a:rPr>
                <a:t>98,8700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4716016" y="4341118"/>
              <a:ext cx="2106935" cy="174848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1905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101600" dist="25400" dir="8400000" algn="tr" rotWithShape="0">
                <a:prstClr val="black">
                  <a:alpha val="16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300" dirty="0">
                  <a:solidFill>
                    <a:schemeClr val="tx1"/>
                  </a:solidFill>
                </a:rPr>
                <a:t>51,4567</a:t>
              </a:r>
              <a:endParaRPr lang="zh-CN" altLang="en-US" sz="13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泪滴形 10"/>
          <p:cNvSpPr/>
          <p:nvPr/>
        </p:nvSpPr>
        <p:spPr>
          <a:xfrm rot="5400000">
            <a:off x="3563888" y="1256556"/>
            <a:ext cx="648072" cy="648072"/>
          </a:xfrm>
          <a:prstGeom prst="teardrop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文本框 71"/>
          <p:cNvSpPr txBox="1"/>
          <p:nvPr/>
        </p:nvSpPr>
        <p:spPr>
          <a:xfrm>
            <a:off x="3616054" y="133957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2"/>
                </a:solidFill>
                <a:latin typeface="+mj-ea"/>
                <a:ea typeface="+mj-ea"/>
                <a:cs typeface="Arial Unicode MS" panose="020B0604020202020204" pitchFamily="34" charset="-122"/>
              </a:rPr>
              <a:t>第一</a:t>
            </a:r>
            <a:endParaRPr lang="en-US" altLang="zh-CN" sz="1400" b="1" dirty="0" smtClean="0">
              <a:solidFill>
                <a:schemeClr val="bg2"/>
              </a:solidFill>
              <a:latin typeface="+mj-ea"/>
              <a:ea typeface="+mj-ea"/>
              <a:cs typeface="Arial Unicode MS" panose="020B0604020202020204" pitchFamily="34" charset="-122"/>
            </a:endParaRPr>
          </a:p>
          <a:p>
            <a:pPr algn="ctr"/>
            <a:r>
              <a:rPr lang="zh-CN" altLang="en-US" sz="1400" b="1" dirty="0" smtClean="0">
                <a:solidFill>
                  <a:schemeClr val="bg2"/>
                </a:solidFill>
                <a:latin typeface="+mj-ea"/>
                <a:ea typeface="+mj-ea"/>
                <a:cs typeface="Arial Unicode MS" panose="020B0604020202020204" pitchFamily="34" charset="-122"/>
              </a:rPr>
              <a:t>季度</a:t>
            </a:r>
            <a:endParaRPr lang="en-US" altLang="zh-CN" sz="1400" b="1" dirty="0">
              <a:solidFill>
                <a:schemeClr val="bg2"/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  <p:sp>
        <p:nvSpPr>
          <p:cNvPr id="40" name="泪滴形 39"/>
          <p:cNvSpPr/>
          <p:nvPr/>
        </p:nvSpPr>
        <p:spPr>
          <a:xfrm rot="5400000">
            <a:off x="3563888" y="2121041"/>
            <a:ext cx="648072" cy="648072"/>
          </a:xfrm>
          <a:prstGeom prst="teardrop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文本框 71"/>
          <p:cNvSpPr txBox="1"/>
          <p:nvPr/>
        </p:nvSpPr>
        <p:spPr>
          <a:xfrm>
            <a:off x="3616054" y="220405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2"/>
                </a:solidFill>
                <a:latin typeface="+mj-ea"/>
                <a:ea typeface="+mj-ea"/>
                <a:cs typeface="Arial Unicode MS" panose="020B0604020202020204" pitchFamily="34" charset="-122"/>
              </a:rPr>
              <a:t>第二</a:t>
            </a:r>
            <a:endParaRPr lang="en-US" altLang="zh-CN" sz="1400" b="1" dirty="0" smtClean="0">
              <a:solidFill>
                <a:schemeClr val="bg2"/>
              </a:solidFill>
              <a:latin typeface="+mj-ea"/>
              <a:ea typeface="+mj-ea"/>
              <a:cs typeface="Arial Unicode MS" panose="020B0604020202020204" pitchFamily="34" charset="-122"/>
            </a:endParaRPr>
          </a:p>
          <a:p>
            <a:pPr algn="ctr"/>
            <a:r>
              <a:rPr lang="zh-CN" altLang="en-US" sz="1400" b="1" dirty="0" smtClean="0">
                <a:solidFill>
                  <a:schemeClr val="bg2"/>
                </a:solidFill>
                <a:latin typeface="+mj-ea"/>
                <a:ea typeface="+mj-ea"/>
                <a:cs typeface="Arial Unicode MS" panose="020B0604020202020204" pitchFamily="34" charset="-122"/>
              </a:rPr>
              <a:t>季度</a:t>
            </a:r>
            <a:endParaRPr lang="en-US" altLang="zh-CN" sz="1400" b="1" dirty="0">
              <a:solidFill>
                <a:schemeClr val="bg2"/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  <p:sp>
        <p:nvSpPr>
          <p:cNvPr id="43" name="泪滴形 42"/>
          <p:cNvSpPr/>
          <p:nvPr/>
        </p:nvSpPr>
        <p:spPr>
          <a:xfrm rot="5400000">
            <a:off x="3555226" y="2985526"/>
            <a:ext cx="648072" cy="648072"/>
          </a:xfrm>
          <a:prstGeom prst="teardrop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文本框 71"/>
          <p:cNvSpPr txBox="1"/>
          <p:nvPr/>
        </p:nvSpPr>
        <p:spPr>
          <a:xfrm>
            <a:off x="3607392" y="306854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2"/>
                </a:solidFill>
                <a:latin typeface="+mj-ea"/>
                <a:ea typeface="+mj-ea"/>
                <a:cs typeface="Arial Unicode MS" panose="020B0604020202020204" pitchFamily="34" charset="-122"/>
              </a:rPr>
              <a:t>第三</a:t>
            </a:r>
            <a:endParaRPr lang="en-US" altLang="zh-CN" sz="1400" b="1" dirty="0" smtClean="0">
              <a:solidFill>
                <a:schemeClr val="bg2"/>
              </a:solidFill>
              <a:latin typeface="+mj-ea"/>
              <a:ea typeface="+mj-ea"/>
              <a:cs typeface="Arial Unicode MS" panose="020B0604020202020204" pitchFamily="34" charset="-122"/>
            </a:endParaRPr>
          </a:p>
          <a:p>
            <a:pPr algn="ctr"/>
            <a:r>
              <a:rPr lang="zh-CN" altLang="en-US" sz="1400" b="1" dirty="0" smtClean="0">
                <a:solidFill>
                  <a:schemeClr val="bg2"/>
                </a:solidFill>
                <a:latin typeface="+mj-ea"/>
                <a:ea typeface="+mj-ea"/>
                <a:cs typeface="Arial Unicode MS" panose="020B0604020202020204" pitchFamily="34" charset="-122"/>
              </a:rPr>
              <a:t>季度</a:t>
            </a:r>
            <a:endParaRPr lang="en-US" altLang="zh-CN" sz="1400" b="1" dirty="0">
              <a:solidFill>
                <a:schemeClr val="bg2"/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  <p:sp>
        <p:nvSpPr>
          <p:cNvPr id="46" name="泪滴形 45"/>
          <p:cNvSpPr/>
          <p:nvPr/>
        </p:nvSpPr>
        <p:spPr>
          <a:xfrm rot="5400000">
            <a:off x="3563888" y="3850010"/>
            <a:ext cx="648072" cy="648072"/>
          </a:xfrm>
          <a:prstGeom prst="teardrop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文本框 71"/>
          <p:cNvSpPr txBox="1"/>
          <p:nvPr/>
        </p:nvSpPr>
        <p:spPr>
          <a:xfrm>
            <a:off x="3616054" y="393302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2"/>
                </a:solidFill>
                <a:latin typeface="+mj-ea"/>
                <a:ea typeface="+mj-ea"/>
                <a:cs typeface="Arial Unicode MS" panose="020B0604020202020204" pitchFamily="34" charset="-122"/>
              </a:rPr>
              <a:t>第四</a:t>
            </a:r>
            <a:endParaRPr lang="en-US" altLang="zh-CN" sz="1400" b="1" dirty="0" smtClean="0">
              <a:solidFill>
                <a:schemeClr val="bg2"/>
              </a:solidFill>
              <a:latin typeface="+mj-ea"/>
              <a:ea typeface="+mj-ea"/>
              <a:cs typeface="Arial Unicode MS" panose="020B0604020202020204" pitchFamily="34" charset="-122"/>
            </a:endParaRPr>
          </a:p>
          <a:p>
            <a:pPr algn="ctr"/>
            <a:r>
              <a:rPr lang="zh-CN" altLang="en-US" sz="1400" b="1" dirty="0" smtClean="0">
                <a:solidFill>
                  <a:schemeClr val="bg2"/>
                </a:solidFill>
                <a:latin typeface="+mj-ea"/>
                <a:ea typeface="+mj-ea"/>
                <a:cs typeface="Arial Unicode MS" panose="020B0604020202020204" pitchFamily="34" charset="-122"/>
              </a:rPr>
              <a:t>季度</a:t>
            </a:r>
            <a:endParaRPr lang="en-US" altLang="zh-CN" sz="1400" b="1" dirty="0">
              <a:solidFill>
                <a:schemeClr val="bg2"/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  <p:sp>
        <p:nvSpPr>
          <p:cNvPr id="48" name="TextBox 27"/>
          <p:cNvSpPr>
            <a:spLocks noChangeArrowheads="1"/>
          </p:cNvSpPr>
          <p:nvPr/>
        </p:nvSpPr>
        <p:spPr bwMode="auto">
          <a:xfrm>
            <a:off x="1115616" y="1274535"/>
            <a:ext cx="2047709" cy="14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54" tIns="60977" rIns="121954" bIns="60977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。单击这里修改填写你的文字内容，或复制的文本信息。</a:t>
            </a:r>
          </a:p>
          <a:p>
            <a:pPr algn="just">
              <a:lnSpc>
                <a:spcPct val="12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TeXGyreAdventor" panose="00000500000000000000" pitchFamily="50" charset="0"/>
            </a:endParaRPr>
          </a:p>
        </p:txBody>
      </p:sp>
      <p:sp>
        <p:nvSpPr>
          <p:cNvPr id="49" name="文本框 71"/>
          <p:cNvSpPr txBox="1"/>
          <p:nvPr/>
        </p:nvSpPr>
        <p:spPr>
          <a:xfrm>
            <a:off x="1115616" y="93677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2"/>
                </a:solidFill>
                <a:latin typeface="+mj-ea"/>
                <a:ea typeface="+mj-ea"/>
                <a:cs typeface="Arial Unicode MS" panose="020B0604020202020204" pitchFamily="34" charset="-122"/>
              </a:rPr>
              <a:t>单击添加文字</a:t>
            </a:r>
            <a:endParaRPr lang="en-US" altLang="zh-CN" sz="2000" b="1" dirty="0">
              <a:solidFill>
                <a:schemeClr val="bg2"/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  <p:sp>
        <p:nvSpPr>
          <p:cNvPr id="50" name="TextBox 27"/>
          <p:cNvSpPr>
            <a:spLocks noChangeArrowheads="1"/>
          </p:cNvSpPr>
          <p:nvPr/>
        </p:nvSpPr>
        <p:spPr bwMode="auto">
          <a:xfrm>
            <a:off x="1115616" y="3253965"/>
            <a:ext cx="2047709" cy="14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54" tIns="60977" rIns="121954" bIns="60977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。单击这里修改填写你的文字内容，或复制的文本信息。</a:t>
            </a:r>
          </a:p>
          <a:p>
            <a:pPr algn="just">
              <a:lnSpc>
                <a:spcPct val="12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TeXGyreAdventor" panose="00000500000000000000" pitchFamily="50" charset="0"/>
            </a:endParaRPr>
          </a:p>
        </p:txBody>
      </p:sp>
      <p:sp>
        <p:nvSpPr>
          <p:cNvPr id="51" name="文本框 71"/>
          <p:cNvSpPr txBox="1"/>
          <p:nvPr/>
        </p:nvSpPr>
        <p:spPr>
          <a:xfrm>
            <a:off x="1115616" y="291620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2"/>
                </a:solidFill>
                <a:latin typeface="+mj-ea"/>
                <a:ea typeface="+mj-ea"/>
                <a:cs typeface="Arial Unicode MS" panose="020B0604020202020204" pitchFamily="34" charset="-122"/>
              </a:rPr>
              <a:t>单击添加文字</a:t>
            </a:r>
            <a:endParaRPr lang="en-US" altLang="zh-CN" sz="2000" b="1" dirty="0">
              <a:solidFill>
                <a:schemeClr val="bg2"/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78899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7" grpId="0"/>
      <p:bldP spid="40" grpId="0" animBg="1"/>
      <p:bldP spid="41" grpId="0"/>
      <p:bldP spid="43" grpId="0" animBg="1"/>
      <p:bldP spid="44" grpId="0"/>
      <p:bldP spid="46" grpId="0" animBg="1"/>
      <p:bldP spid="47" grpId="0"/>
      <p:bldP spid="48" grpId="0"/>
      <p:bldP spid="49" grpId="0"/>
      <p:bldP spid="50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677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39552" y="240241"/>
            <a:ext cx="1088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latin typeface="+mj-lt"/>
                <a:cs typeface="Nirmala UI" panose="020B0502040204020203" pitchFamily="34" charset="0"/>
              </a:rPr>
              <a:t>YOUR LOGO</a:t>
            </a:r>
          </a:p>
        </p:txBody>
      </p:sp>
      <p:sp>
        <p:nvSpPr>
          <p:cNvPr id="50" name="矩形 49"/>
          <p:cNvSpPr/>
          <p:nvPr/>
        </p:nvSpPr>
        <p:spPr>
          <a:xfrm>
            <a:off x="1618134" y="335949"/>
            <a:ext cx="7524279" cy="10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77" name="文本框 71"/>
          <p:cNvSpPr txBox="1"/>
          <p:nvPr/>
        </p:nvSpPr>
        <p:spPr>
          <a:xfrm>
            <a:off x="916782" y="948665"/>
            <a:ext cx="3868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latin typeface="Impact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PREFACE.^</a:t>
            </a:r>
            <a:r>
              <a:rPr lang="zh-CN" altLang="en-US" sz="4800" dirty="0">
                <a:solidFill>
                  <a:schemeClr val="bg2"/>
                </a:solidFill>
                <a:latin typeface="Impact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前言</a:t>
            </a:r>
            <a:endParaRPr lang="en-US" altLang="zh-CN" sz="4800" dirty="0">
              <a:solidFill>
                <a:schemeClr val="bg2"/>
              </a:solidFill>
              <a:latin typeface="Impact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676" name="TextBox 27"/>
          <p:cNvSpPr>
            <a:spLocks noChangeArrowheads="1"/>
          </p:cNvSpPr>
          <p:nvPr/>
        </p:nvSpPr>
        <p:spPr bwMode="auto">
          <a:xfrm>
            <a:off x="899592" y="1626900"/>
            <a:ext cx="7362006" cy="5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54" tIns="60977" rIns="121954" bIns="60977">
            <a:spAutoFit/>
          </a:bodyPr>
          <a:lstStyle/>
          <a:p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修改填写你的文字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内容，或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复制的文本信息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TeXGyreAdventor" panose="00000500000000000000" pitchFamily="50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060798" y="2355726"/>
            <a:ext cx="7056784" cy="2232248"/>
          </a:xfrm>
          <a:prstGeom prst="roundRect">
            <a:avLst>
              <a:gd name="adj" fmla="val 8560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7"/>
          <p:cNvSpPr>
            <a:spLocks noChangeArrowheads="1"/>
          </p:cNvSpPr>
          <p:nvPr/>
        </p:nvSpPr>
        <p:spPr bwMode="auto">
          <a:xfrm>
            <a:off x="1204814" y="2427734"/>
            <a:ext cx="4879354" cy="141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54" tIns="60977" rIns="121954" bIns="60977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亮亮图文旗舰店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https://liangliangtuwen.tmall.com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TeXGyreAdventor" panose="00000500000000000000" pitchFamily="50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单击这里修改填写你的文字内容，或复制的文本信息。单击这里修改填写你的文字内容，或复制的文本信息。单击这里修改填写你的文字内容，或复制的文本信息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TeXGyreAdventor" panose="00000500000000000000" pitchFamily="50" charset="0"/>
            </a:endParaRPr>
          </a:p>
        </p:txBody>
      </p:sp>
      <p:pic>
        <p:nvPicPr>
          <p:cNvPr id="2050" name="Picture 2" descr="G:\广告\原创设计\PPT\P图片素材\QQ截图201511251201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36246"/>
            <a:ext cx="1440160" cy="189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478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0">
        <p14:rippl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0" grpId="0" animBg="1"/>
      <p:bldP spid="3677" grpId="0"/>
      <p:bldP spid="3676" grpId="0"/>
      <p:bldP spid="2" grpId="0" animBg="1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71688" y="1582949"/>
            <a:ext cx="323197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2"/>
                </a:solidFill>
                <a:latin typeface="TeXGyreAdventor" panose="00000500000000000000" pitchFamily="50" charset="0"/>
              </a:rPr>
              <a:t>成功项目展示</a:t>
            </a:r>
            <a:r>
              <a:rPr lang="en-US" altLang="zh-CN" sz="36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^</a:t>
            </a:r>
            <a:endParaRPr lang="en-US" altLang="zh-CN" sz="3600" b="1" baseline="30000" dirty="0">
              <a:solidFill>
                <a:schemeClr val="bg2"/>
              </a:solidFill>
              <a:latin typeface="TeXGyreAdventor" panose="00000500000000000000" pitchFamily="50" charset="0"/>
            </a:endParaRPr>
          </a:p>
        </p:txBody>
      </p:sp>
      <p:sp>
        <p:nvSpPr>
          <p:cNvPr id="41" name="TextBox 57"/>
          <p:cNvSpPr txBox="1"/>
          <p:nvPr/>
        </p:nvSpPr>
        <p:spPr>
          <a:xfrm>
            <a:off x="3865089" y="2115309"/>
            <a:ext cx="4342214" cy="56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CLICK ADD TITLE TEXT. </a:t>
            </a:r>
            <a:r>
              <a:rPr lang="en-US" altLang="zh-CN" sz="2800" b="1" baseline="300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^</a:t>
            </a:r>
            <a:endParaRPr lang="en-US" altLang="zh-CN" sz="2800" b="1" baseline="30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763688" y="1662549"/>
            <a:ext cx="1609756" cy="1609756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19701" y="3590895"/>
            <a:ext cx="361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 smtClean="0">
                <a:latin typeface="+mj-lt"/>
              </a:rPr>
              <a:t>注：此页“折断”换页需要</a:t>
            </a:r>
            <a:r>
              <a:rPr lang="en-US" altLang="zh-CN" sz="1000" dirty="0" smtClean="0">
                <a:latin typeface="+mj-lt"/>
              </a:rPr>
              <a:t>PowerPoint 2013</a:t>
            </a:r>
            <a:r>
              <a:rPr lang="zh-CN" altLang="en-US" sz="1000" dirty="0" smtClean="0">
                <a:latin typeface="+mj-lt"/>
              </a:rPr>
              <a:t>版本才能实现！</a:t>
            </a:r>
            <a:endParaRPr lang="en-US" altLang="zh-CN" sz="1000" dirty="0" smtClean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65089" y="1275606"/>
            <a:ext cx="1415772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第三部分</a:t>
            </a:r>
            <a:endParaRPr lang="en-US" altLang="zh-CN" sz="2400" b="1" baseline="30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-828600" y="2674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39"/>
          <p:cNvSpPr txBox="1"/>
          <p:nvPr/>
        </p:nvSpPr>
        <p:spPr>
          <a:xfrm>
            <a:off x="179512" y="123478"/>
            <a:ext cx="13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bg2"/>
                </a:solidFill>
                <a:latin typeface="+mj-lt"/>
              </a:rPr>
              <a:t>YOUR LOGO</a:t>
            </a:r>
            <a:endParaRPr lang="en-US" altLang="zh-CN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12465" y="2748130"/>
            <a:ext cx="306381" cy="306381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045999" y="3013950"/>
            <a:ext cx="81626" cy="8162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114110" y="3204886"/>
            <a:ext cx="81626" cy="8162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840506" y="3074405"/>
            <a:ext cx="165685" cy="165685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743238" y="2499742"/>
            <a:ext cx="159504" cy="159504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49065" y="1203598"/>
            <a:ext cx="0" cy="2749982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五边形 28"/>
          <p:cNvSpPr/>
          <p:nvPr/>
        </p:nvSpPr>
        <p:spPr>
          <a:xfrm>
            <a:off x="4124817" y="2902329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公司志向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3989404" y="2879641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A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1" name="五边形 30"/>
          <p:cNvSpPr/>
          <p:nvPr/>
        </p:nvSpPr>
        <p:spPr>
          <a:xfrm>
            <a:off x="4137841" y="3258928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</a:rPr>
              <a:t>研发科研</a:t>
            </a:r>
          </a:p>
        </p:txBody>
      </p:sp>
      <p:sp>
        <p:nvSpPr>
          <p:cNvPr id="32" name="五边形 31"/>
          <p:cNvSpPr/>
          <p:nvPr/>
        </p:nvSpPr>
        <p:spPr>
          <a:xfrm>
            <a:off x="4002428" y="3236240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C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5" name="五边形 34"/>
          <p:cNvSpPr/>
          <p:nvPr/>
        </p:nvSpPr>
        <p:spPr>
          <a:xfrm>
            <a:off x="5630432" y="2881460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</a:rPr>
              <a:t>学习经验</a:t>
            </a:r>
          </a:p>
        </p:txBody>
      </p:sp>
      <p:sp>
        <p:nvSpPr>
          <p:cNvPr id="36" name="五边形 35"/>
          <p:cNvSpPr/>
          <p:nvPr/>
        </p:nvSpPr>
        <p:spPr>
          <a:xfrm>
            <a:off x="5495019" y="2858772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B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8" name="五边形 37"/>
          <p:cNvSpPr/>
          <p:nvPr/>
        </p:nvSpPr>
        <p:spPr>
          <a:xfrm>
            <a:off x="5630432" y="3248225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项目展示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39" name="五边形 38"/>
          <p:cNvSpPr/>
          <p:nvPr/>
        </p:nvSpPr>
        <p:spPr>
          <a:xfrm>
            <a:off x="5495019" y="3225537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D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80130" y="3440232"/>
            <a:ext cx="103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</a:rPr>
              <a:t>PART </a:t>
            </a:r>
            <a:r>
              <a:rPr lang="en-US" altLang="zh-CN" dirty="0" smtClean="0">
                <a:latin typeface="+mj-lt"/>
              </a:rPr>
              <a:t>01</a:t>
            </a:r>
            <a:endParaRPr lang="en-US" altLang="zh-CN" dirty="0">
              <a:latin typeface="+mj-lt"/>
            </a:endParaRPr>
          </a:p>
        </p:txBody>
      </p:sp>
      <p:sp>
        <p:nvSpPr>
          <p:cNvPr id="37" name="Freeform 5"/>
          <p:cNvSpPr>
            <a:spLocks noEditPoints="1"/>
          </p:cNvSpPr>
          <p:nvPr/>
        </p:nvSpPr>
        <p:spPr bwMode="auto">
          <a:xfrm>
            <a:off x="2086812" y="2011388"/>
            <a:ext cx="902976" cy="993974"/>
          </a:xfrm>
          <a:custGeom>
            <a:avLst/>
            <a:gdLst>
              <a:gd name="T0" fmla="*/ 169 w 339"/>
              <a:gd name="T1" fmla="*/ 353 h 373"/>
              <a:gd name="T2" fmla="*/ 89 w 339"/>
              <a:gd name="T3" fmla="*/ 338 h 373"/>
              <a:gd name="T4" fmla="*/ 141 w 339"/>
              <a:gd name="T5" fmla="*/ 235 h 373"/>
              <a:gd name="T6" fmla="*/ 150 w 339"/>
              <a:gd name="T7" fmla="*/ 228 h 373"/>
              <a:gd name="T8" fmla="*/ 205 w 339"/>
              <a:gd name="T9" fmla="*/ 235 h 373"/>
              <a:gd name="T10" fmla="*/ 195 w 339"/>
              <a:gd name="T11" fmla="*/ 242 h 373"/>
              <a:gd name="T12" fmla="*/ 256 w 339"/>
              <a:gd name="T13" fmla="*/ 338 h 373"/>
              <a:gd name="T14" fmla="*/ 176 w 339"/>
              <a:gd name="T15" fmla="*/ 353 h 373"/>
              <a:gd name="T16" fmla="*/ 128 w 339"/>
              <a:gd name="T17" fmla="*/ 100 h 373"/>
              <a:gd name="T18" fmla="*/ 117 w 339"/>
              <a:gd name="T19" fmla="*/ 166 h 373"/>
              <a:gd name="T20" fmla="*/ 128 w 339"/>
              <a:gd name="T21" fmla="*/ 190 h 373"/>
              <a:gd name="T22" fmla="*/ 94 w 339"/>
              <a:gd name="T23" fmla="*/ 161 h 373"/>
              <a:gd name="T24" fmla="*/ 94 w 339"/>
              <a:gd name="T25" fmla="*/ 155 h 373"/>
              <a:gd name="T26" fmla="*/ 119 w 339"/>
              <a:gd name="T27" fmla="*/ 32 h 373"/>
              <a:gd name="T28" fmla="*/ 87 w 339"/>
              <a:gd name="T29" fmla="*/ 57 h 373"/>
              <a:gd name="T30" fmla="*/ 69 w 339"/>
              <a:gd name="T31" fmla="*/ 39 h 373"/>
              <a:gd name="T32" fmla="*/ 48 w 339"/>
              <a:gd name="T33" fmla="*/ 95 h 373"/>
              <a:gd name="T34" fmla="*/ 97 w 339"/>
              <a:gd name="T35" fmla="*/ 36 h 373"/>
              <a:gd name="T36" fmla="*/ 87 w 339"/>
              <a:gd name="T37" fmla="*/ 57 h 373"/>
              <a:gd name="T38" fmla="*/ 12 w 339"/>
              <a:gd name="T39" fmla="*/ 17 h 373"/>
              <a:gd name="T40" fmla="*/ 2 w 339"/>
              <a:gd name="T41" fmla="*/ 30 h 373"/>
              <a:gd name="T42" fmla="*/ 76 w 339"/>
              <a:gd name="T43" fmla="*/ 153 h 373"/>
              <a:gd name="T44" fmla="*/ 269 w 339"/>
              <a:gd name="T45" fmla="*/ 167 h 373"/>
              <a:gd name="T46" fmla="*/ 309 w 339"/>
              <a:gd name="T47" fmla="*/ 107 h 373"/>
              <a:gd name="T48" fmla="*/ 339 w 339"/>
              <a:gd name="T49" fmla="*/ 17 h 373"/>
              <a:gd name="T50" fmla="*/ 273 w 339"/>
              <a:gd name="T51" fmla="*/ 17 h 373"/>
              <a:gd name="T52" fmla="*/ 226 w 339"/>
              <a:gd name="T53" fmla="*/ 0 h 373"/>
              <a:gd name="T54" fmla="*/ 56 w 339"/>
              <a:gd name="T55" fmla="*/ 0 h 373"/>
              <a:gd name="T56" fmla="*/ 247 w 339"/>
              <a:gd name="T57" fmla="*/ 35 h 373"/>
              <a:gd name="T58" fmla="*/ 273 w 339"/>
              <a:gd name="T59" fmla="*/ 51 h 373"/>
              <a:gd name="T60" fmla="*/ 314 w 339"/>
              <a:gd name="T61" fmla="*/ 39 h 373"/>
              <a:gd name="T62" fmla="*/ 256 w 339"/>
              <a:gd name="T63" fmla="*/ 131 h 373"/>
              <a:gd name="T64" fmla="*/ 247 w 339"/>
              <a:gd name="T65" fmla="*/ 35 h 373"/>
              <a:gd name="T66" fmla="*/ 269 w 339"/>
              <a:gd name="T67" fmla="*/ 357 h 373"/>
              <a:gd name="T68" fmla="*/ 279 w 339"/>
              <a:gd name="T69" fmla="*/ 365 h 373"/>
              <a:gd name="T70" fmla="*/ 74 w 339"/>
              <a:gd name="T71" fmla="*/ 373 h 373"/>
              <a:gd name="T72" fmla="*/ 64 w 339"/>
              <a:gd name="T73" fmla="*/ 365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39" h="373">
                <a:moveTo>
                  <a:pt x="176" y="353"/>
                </a:moveTo>
                <a:cubicBezTo>
                  <a:pt x="169" y="353"/>
                  <a:pt x="169" y="353"/>
                  <a:pt x="169" y="353"/>
                </a:cubicBezTo>
                <a:cubicBezTo>
                  <a:pt x="89" y="353"/>
                  <a:pt x="89" y="353"/>
                  <a:pt x="89" y="353"/>
                </a:cubicBezTo>
                <a:cubicBezTo>
                  <a:pt x="89" y="338"/>
                  <a:pt x="89" y="338"/>
                  <a:pt x="89" y="338"/>
                </a:cubicBezTo>
                <a:cubicBezTo>
                  <a:pt x="123" y="313"/>
                  <a:pt x="149" y="280"/>
                  <a:pt x="150" y="242"/>
                </a:cubicBezTo>
                <a:cubicBezTo>
                  <a:pt x="145" y="242"/>
                  <a:pt x="141" y="239"/>
                  <a:pt x="141" y="235"/>
                </a:cubicBezTo>
                <a:cubicBezTo>
                  <a:pt x="141" y="235"/>
                  <a:pt x="141" y="235"/>
                  <a:pt x="141" y="235"/>
                </a:cubicBezTo>
                <a:cubicBezTo>
                  <a:pt x="141" y="231"/>
                  <a:pt x="145" y="228"/>
                  <a:pt x="150" y="228"/>
                </a:cubicBezTo>
                <a:cubicBezTo>
                  <a:pt x="195" y="228"/>
                  <a:pt x="195" y="228"/>
                  <a:pt x="195" y="228"/>
                </a:cubicBezTo>
                <a:cubicBezTo>
                  <a:pt x="201" y="228"/>
                  <a:pt x="205" y="231"/>
                  <a:pt x="205" y="235"/>
                </a:cubicBezTo>
                <a:cubicBezTo>
                  <a:pt x="205" y="235"/>
                  <a:pt x="205" y="235"/>
                  <a:pt x="205" y="235"/>
                </a:cubicBezTo>
                <a:cubicBezTo>
                  <a:pt x="205" y="239"/>
                  <a:pt x="201" y="242"/>
                  <a:pt x="195" y="242"/>
                </a:cubicBezTo>
                <a:cubicBezTo>
                  <a:pt x="195" y="242"/>
                  <a:pt x="195" y="242"/>
                  <a:pt x="195" y="242"/>
                </a:cubicBezTo>
                <a:cubicBezTo>
                  <a:pt x="196" y="280"/>
                  <a:pt x="222" y="313"/>
                  <a:pt x="256" y="338"/>
                </a:cubicBezTo>
                <a:cubicBezTo>
                  <a:pt x="256" y="353"/>
                  <a:pt x="256" y="353"/>
                  <a:pt x="256" y="353"/>
                </a:cubicBezTo>
                <a:cubicBezTo>
                  <a:pt x="176" y="353"/>
                  <a:pt x="176" y="353"/>
                  <a:pt x="176" y="353"/>
                </a:cubicBezTo>
                <a:close/>
                <a:moveTo>
                  <a:pt x="136" y="33"/>
                </a:moveTo>
                <a:cubicBezTo>
                  <a:pt x="135" y="56"/>
                  <a:pt x="133" y="79"/>
                  <a:pt x="128" y="100"/>
                </a:cubicBezTo>
                <a:cubicBezTo>
                  <a:pt x="124" y="121"/>
                  <a:pt x="119" y="140"/>
                  <a:pt x="111" y="159"/>
                </a:cubicBezTo>
                <a:cubicBezTo>
                  <a:pt x="113" y="161"/>
                  <a:pt x="115" y="164"/>
                  <a:pt x="117" y="166"/>
                </a:cubicBezTo>
                <a:cubicBezTo>
                  <a:pt x="122" y="170"/>
                  <a:pt x="128" y="172"/>
                  <a:pt x="133" y="174"/>
                </a:cubicBezTo>
                <a:cubicBezTo>
                  <a:pt x="128" y="190"/>
                  <a:pt x="128" y="190"/>
                  <a:pt x="128" y="190"/>
                </a:cubicBezTo>
                <a:cubicBezTo>
                  <a:pt x="121" y="188"/>
                  <a:pt x="113" y="185"/>
                  <a:pt x="106" y="179"/>
                </a:cubicBezTo>
                <a:cubicBezTo>
                  <a:pt x="101" y="174"/>
                  <a:pt x="96" y="168"/>
                  <a:pt x="94" y="161"/>
                </a:cubicBezTo>
                <a:cubicBezTo>
                  <a:pt x="93" y="158"/>
                  <a:pt x="93" y="158"/>
                  <a:pt x="93" y="158"/>
                </a:cubicBezTo>
                <a:cubicBezTo>
                  <a:pt x="94" y="155"/>
                  <a:pt x="94" y="155"/>
                  <a:pt x="94" y="155"/>
                </a:cubicBezTo>
                <a:cubicBezTo>
                  <a:pt x="102" y="137"/>
                  <a:pt x="108" y="117"/>
                  <a:pt x="112" y="97"/>
                </a:cubicBezTo>
                <a:cubicBezTo>
                  <a:pt x="116" y="76"/>
                  <a:pt x="118" y="55"/>
                  <a:pt x="119" y="32"/>
                </a:cubicBezTo>
                <a:cubicBezTo>
                  <a:pt x="136" y="33"/>
                  <a:pt x="136" y="33"/>
                  <a:pt x="136" y="33"/>
                </a:cubicBezTo>
                <a:close/>
                <a:moveTo>
                  <a:pt x="87" y="57"/>
                </a:moveTo>
                <a:cubicBezTo>
                  <a:pt x="66" y="51"/>
                  <a:pt x="66" y="51"/>
                  <a:pt x="66" y="51"/>
                </a:cubicBezTo>
                <a:cubicBezTo>
                  <a:pt x="69" y="39"/>
                  <a:pt x="69" y="39"/>
                  <a:pt x="69" y="39"/>
                </a:cubicBezTo>
                <a:cubicBezTo>
                  <a:pt x="25" y="39"/>
                  <a:pt x="25" y="39"/>
                  <a:pt x="25" y="39"/>
                </a:cubicBezTo>
                <a:cubicBezTo>
                  <a:pt x="29" y="60"/>
                  <a:pt x="37" y="79"/>
                  <a:pt x="48" y="95"/>
                </a:cubicBezTo>
                <a:cubicBezTo>
                  <a:pt x="57" y="109"/>
                  <a:pt x="69" y="121"/>
                  <a:pt x="83" y="131"/>
                </a:cubicBezTo>
                <a:cubicBezTo>
                  <a:pt x="91" y="104"/>
                  <a:pt x="96" y="73"/>
                  <a:pt x="97" y="36"/>
                </a:cubicBezTo>
                <a:cubicBezTo>
                  <a:pt x="95" y="36"/>
                  <a:pt x="94" y="35"/>
                  <a:pt x="93" y="35"/>
                </a:cubicBezTo>
                <a:cubicBezTo>
                  <a:pt x="87" y="57"/>
                  <a:pt x="87" y="57"/>
                  <a:pt x="87" y="57"/>
                </a:cubicBezTo>
                <a:close/>
                <a:moveTo>
                  <a:pt x="66" y="17"/>
                </a:moveTo>
                <a:cubicBezTo>
                  <a:pt x="12" y="17"/>
                  <a:pt x="12" y="17"/>
                  <a:pt x="12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2" y="30"/>
                  <a:pt x="2" y="30"/>
                  <a:pt x="2" y="30"/>
                </a:cubicBezTo>
                <a:cubicBezTo>
                  <a:pt x="6" y="59"/>
                  <a:pt x="15" y="85"/>
                  <a:pt x="30" y="107"/>
                </a:cubicBezTo>
                <a:cubicBezTo>
                  <a:pt x="42" y="125"/>
                  <a:pt x="58" y="140"/>
                  <a:pt x="76" y="153"/>
                </a:cubicBezTo>
                <a:cubicBezTo>
                  <a:pt x="74" y="157"/>
                  <a:pt x="72" y="162"/>
                  <a:pt x="70" y="167"/>
                </a:cubicBezTo>
                <a:cubicBezTo>
                  <a:pt x="108" y="239"/>
                  <a:pt x="231" y="239"/>
                  <a:pt x="269" y="167"/>
                </a:cubicBezTo>
                <a:cubicBezTo>
                  <a:pt x="267" y="162"/>
                  <a:pt x="265" y="157"/>
                  <a:pt x="263" y="153"/>
                </a:cubicBezTo>
                <a:cubicBezTo>
                  <a:pt x="281" y="140"/>
                  <a:pt x="297" y="125"/>
                  <a:pt x="309" y="107"/>
                </a:cubicBezTo>
                <a:cubicBezTo>
                  <a:pt x="324" y="85"/>
                  <a:pt x="333" y="59"/>
                  <a:pt x="337" y="30"/>
                </a:cubicBezTo>
                <a:cubicBezTo>
                  <a:pt x="339" y="17"/>
                  <a:pt x="339" y="17"/>
                  <a:pt x="339" y="17"/>
                </a:cubicBezTo>
                <a:cubicBezTo>
                  <a:pt x="327" y="17"/>
                  <a:pt x="327" y="17"/>
                  <a:pt x="327" y="17"/>
                </a:cubicBezTo>
                <a:cubicBezTo>
                  <a:pt x="273" y="17"/>
                  <a:pt x="273" y="17"/>
                  <a:pt x="273" y="17"/>
                </a:cubicBezTo>
                <a:cubicBezTo>
                  <a:pt x="277" y="13"/>
                  <a:pt x="280" y="7"/>
                  <a:pt x="283" y="0"/>
                </a:cubicBezTo>
                <a:cubicBezTo>
                  <a:pt x="226" y="0"/>
                  <a:pt x="226" y="0"/>
                  <a:pt x="22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9" y="7"/>
                  <a:pt x="62" y="13"/>
                  <a:pt x="66" y="17"/>
                </a:cubicBezTo>
                <a:close/>
                <a:moveTo>
                  <a:pt x="247" y="35"/>
                </a:moveTo>
                <a:cubicBezTo>
                  <a:pt x="252" y="57"/>
                  <a:pt x="252" y="57"/>
                  <a:pt x="252" y="57"/>
                </a:cubicBezTo>
                <a:cubicBezTo>
                  <a:pt x="273" y="51"/>
                  <a:pt x="273" y="51"/>
                  <a:pt x="273" y="51"/>
                </a:cubicBezTo>
                <a:cubicBezTo>
                  <a:pt x="270" y="39"/>
                  <a:pt x="270" y="39"/>
                  <a:pt x="270" y="39"/>
                </a:cubicBezTo>
                <a:cubicBezTo>
                  <a:pt x="314" y="39"/>
                  <a:pt x="314" y="39"/>
                  <a:pt x="314" y="39"/>
                </a:cubicBezTo>
                <a:cubicBezTo>
                  <a:pt x="310" y="60"/>
                  <a:pt x="302" y="79"/>
                  <a:pt x="291" y="95"/>
                </a:cubicBezTo>
                <a:cubicBezTo>
                  <a:pt x="282" y="109"/>
                  <a:pt x="270" y="121"/>
                  <a:pt x="256" y="131"/>
                </a:cubicBezTo>
                <a:cubicBezTo>
                  <a:pt x="248" y="104"/>
                  <a:pt x="243" y="73"/>
                  <a:pt x="242" y="36"/>
                </a:cubicBezTo>
                <a:cubicBezTo>
                  <a:pt x="244" y="36"/>
                  <a:pt x="245" y="35"/>
                  <a:pt x="247" y="35"/>
                </a:cubicBezTo>
                <a:close/>
                <a:moveTo>
                  <a:pt x="74" y="357"/>
                </a:moveTo>
                <a:cubicBezTo>
                  <a:pt x="269" y="357"/>
                  <a:pt x="269" y="357"/>
                  <a:pt x="269" y="357"/>
                </a:cubicBezTo>
                <a:cubicBezTo>
                  <a:pt x="274" y="357"/>
                  <a:pt x="279" y="361"/>
                  <a:pt x="279" y="365"/>
                </a:cubicBezTo>
                <a:cubicBezTo>
                  <a:pt x="279" y="365"/>
                  <a:pt x="279" y="365"/>
                  <a:pt x="279" y="365"/>
                </a:cubicBezTo>
                <a:cubicBezTo>
                  <a:pt x="279" y="369"/>
                  <a:pt x="274" y="373"/>
                  <a:pt x="269" y="373"/>
                </a:cubicBezTo>
                <a:cubicBezTo>
                  <a:pt x="74" y="373"/>
                  <a:pt x="74" y="373"/>
                  <a:pt x="74" y="373"/>
                </a:cubicBezTo>
                <a:cubicBezTo>
                  <a:pt x="68" y="373"/>
                  <a:pt x="64" y="369"/>
                  <a:pt x="64" y="365"/>
                </a:cubicBezTo>
                <a:cubicBezTo>
                  <a:pt x="64" y="365"/>
                  <a:pt x="64" y="365"/>
                  <a:pt x="64" y="365"/>
                </a:cubicBezTo>
                <a:cubicBezTo>
                  <a:pt x="64" y="361"/>
                  <a:pt x="68" y="357"/>
                  <a:pt x="74" y="35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81431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" grpId="0" animBg="1"/>
      <p:bldP spid="57" grpId="0"/>
      <p:bldP spid="58" grpId="0"/>
      <p:bldP spid="19" grpId="0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8" grpId="0" animBg="1"/>
      <p:bldP spid="31" grpId="0" animBg="1"/>
      <p:bldP spid="32" grpId="0" animBg="1"/>
      <p:bldP spid="35" grpId="0" animBg="1"/>
      <p:bldP spid="36" grpId="0" animBg="1"/>
      <p:bldP spid="38" grpId="0" animBg="1"/>
      <p:bldP spid="39" grpId="0" animBg="1"/>
      <p:bldP spid="10" grpId="0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4"/>
          <p:cNvSpPr/>
          <p:nvPr/>
        </p:nvSpPr>
        <p:spPr>
          <a:xfrm>
            <a:off x="5148064" y="847312"/>
            <a:ext cx="803642" cy="808253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Oval 5"/>
          <p:cNvSpPr/>
          <p:nvPr/>
        </p:nvSpPr>
        <p:spPr>
          <a:xfrm>
            <a:off x="3275856" y="847312"/>
            <a:ext cx="803642" cy="808253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5181600" y="2756618"/>
            <a:ext cx="1676400" cy="290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 smtClean="0">
                <a:solidFill>
                  <a:schemeClr val="accent1"/>
                </a:solidFill>
                <a:latin typeface="+mj-ea"/>
              </a:rPr>
              <a:t>58%</a:t>
            </a:r>
            <a:endParaRPr lang="en-US" altLang="zh-CN" sz="1400" b="1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25" name="Rectangle 13"/>
          <p:cNvSpPr/>
          <p:nvPr/>
        </p:nvSpPr>
        <p:spPr>
          <a:xfrm>
            <a:off x="5181600" y="3137618"/>
            <a:ext cx="2286000" cy="290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 smtClean="0">
                <a:solidFill>
                  <a:schemeClr val="accent1"/>
                </a:solidFill>
                <a:latin typeface="+mj-ea"/>
              </a:rPr>
              <a:t>82%</a:t>
            </a:r>
            <a:endParaRPr lang="en-US" altLang="zh-CN" sz="1400" b="1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27" name="Rectangle 15"/>
          <p:cNvSpPr/>
          <p:nvPr/>
        </p:nvSpPr>
        <p:spPr>
          <a:xfrm>
            <a:off x="5181600" y="3530652"/>
            <a:ext cx="2264507" cy="290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 smtClean="0">
                <a:solidFill>
                  <a:schemeClr val="accent1"/>
                </a:solidFill>
                <a:latin typeface="+mj-ea"/>
              </a:rPr>
              <a:t>80%</a:t>
            </a:r>
            <a:endParaRPr lang="en-US" altLang="zh-CN" sz="1400" b="1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29" name="Rectangle 17"/>
          <p:cNvSpPr/>
          <p:nvPr/>
        </p:nvSpPr>
        <p:spPr>
          <a:xfrm>
            <a:off x="5181600" y="3899618"/>
            <a:ext cx="2133600" cy="290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 smtClean="0">
                <a:solidFill>
                  <a:schemeClr val="accent1"/>
                </a:solidFill>
                <a:latin typeface="+mj-ea"/>
              </a:rPr>
              <a:t>65%</a:t>
            </a:r>
            <a:endParaRPr lang="en-US" altLang="zh-CN" sz="1400" b="1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31" name="Rectangle 19"/>
          <p:cNvSpPr/>
          <p:nvPr/>
        </p:nvSpPr>
        <p:spPr>
          <a:xfrm>
            <a:off x="5181600" y="4292652"/>
            <a:ext cx="1295400" cy="290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 smtClean="0">
                <a:solidFill>
                  <a:schemeClr val="accent1"/>
                </a:solidFill>
                <a:latin typeface="+mj-ea"/>
              </a:rPr>
              <a:t>43%</a:t>
            </a:r>
            <a:endParaRPr lang="en-US" altLang="zh-CN" sz="1400" b="1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33" name="Rectangle 21"/>
          <p:cNvSpPr/>
          <p:nvPr/>
        </p:nvSpPr>
        <p:spPr>
          <a:xfrm>
            <a:off x="2352647" y="2757737"/>
            <a:ext cx="1676400" cy="290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400" b="1" dirty="0" smtClean="0">
                <a:solidFill>
                  <a:schemeClr val="accent1"/>
                </a:solidFill>
                <a:latin typeface="+mj-ea"/>
                <a:ea typeface="+mj-ea"/>
              </a:rPr>
              <a:t>50%</a:t>
            </a:r>
            <a:endParaRPr lang="en-US" sz="14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5" name="Rectangle 23"/>
          <p:cNvSpPr/>
          <p:nvPr/>
        </p:nvSpPr>
        <p:spPr>
          <a:xfrm>
            <a:off x="1743047" y="3139856"/>
            <a:ext cx="2286000" cy="290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400" b="1" dirty="0">
                <a:solidFill>
                  <a:schemeClr val="accent1"/>
                </a:solidFill>
                <a:latin typeface="+mj-ea"/>
              </a:rPr>
              <a:t>7</a:t>
            </a:r>
            <a:r>
              <a:rPr lang="en-US" altLang="zh-CN" sz="1400" b="1" dirty="0" smtClean="0">
                <a:solidFill>
                  <a:schemeClr val="accent1"/>
                </a:solidFill>
                <a:latin typeface="+mj-ea"/>
              </a:rPr>
              <a:t>9%</a:t>
            </a:r>
            <a:endParaRPr lang="en-US" altLang="zh-CN" sz="1400" b="1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37" name="Rectangle 25"/>
          <p:cNvSpPr/>
          <p:nvPr/>
        </p:nvSpPr>
        <p:spPr>
          <a:xfrm>
            <a:off x="1362047" y="3532890"/>
            <a:ext cx="2667000" cy="290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400" b="1" dirty="0" smtClean="0">
                <a:solidFill>
                  <a:schemeClr val="accent1"/>
                </a:solidFill>
                <a:latin typeface="+mj-ea"/>
              </a:rPr>
              <a:t>88%</a:t>
            </a:r>
            <a:endParaRPr lang="en-US" altLang="zh-CN" sz="1400" b="1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39" name="Rectangle 27"/>
          <p:cNvSpPr/>
          <p:nvPr/>
        </p:nvSpPr>
        <p:spPr>
          <a:xfrm>
            <a:off x="1895447" y="3901856"/>
            <a:ext cx="2133600" cy="290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400" b="1" dirty="0" smtClean="0">
                <a:solidFill>
                  <a:schemeClr val="accent1"/>
                </a:solidFill>
                <a:latin typeface="+mj-ea"/>
              </a:rPr>
              <a:t>65%</a:t>
            </a:r>
            <a:endParaRPr lang="en-US" altLang="zh-CN" sz="1400" b="1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41" name="Rectangle 29"/>
          <p:cNvSpPr/>
          <p:nvPr/>
        </p:nvSpPr>
        <p:spPr>
          <a:xfrm>
            <a:off x="2352647" y="4294890"/>
            <a:ext cx="1676400" cy="290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400" b="1" dirty="0" smtClean="0">
                <a:solidFill>
                  <a:schemeClr val="accent1"/>
                </a:solidFill>
                <a:latin typeface="+mj-ea"/>
              </a:rPr>
              <a:t>52%</a:t>
            </a:r>
            <a:endParaRPr lang="en-US" altLang="zh-CN" sz="1400" b="1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43" name="Freeform 45"/>
          <p:cNvSpPr>
            <a:spLocks noEditPoints="1"/>
          </p:cNvSpPr>
          <p:nvPr/>
        </p:nvSpPr>
        <p:spPr bwMode="auto">
          <a:xfrm>
            <a:off x="3496733" y="1018082"/>
            <a:ext cx="361889" cy="466712"/>
          </a:xfrm>
          <a:custGeom>
            <a:avLst/>
            <a:gdLst>
              <a:gd name="T0" fmla="*/ 104 w 109"/>
              <a:gd name="T1" fmla="*/ 67 h 141"/>
              <a:gd name="T2" fmla="*/ 96 w 109"/>
              <a:gd name="T3" fmla="*/ 67 h 141"/>
              <a:gd name="T4" fmla="*/ 96 w 109"/>
              <a:gd name="T5" fmla="*/ 44 h 141"/>
              <a:gd name="T6" fmla="*/ 84 w 109"/>
              <a:gd name="T7" fmla="*/ 13 h 141"/>
              <a:gd name="T8" fmla="*/ 55 w 109"/>
              <a:gd name="T9" fmla="*/ 0 h 141"/>
              <a:gd name="T10" fmla="*/ 25 w 109"/>
              <a:gd name="T11" fmla="*/ 13 h 141"/>
              <a:gd name="T12" fmla="*/ 13 w 109"/>
              <a:gd name="T13" fmla="*/ 44 h 141"/>
              <a:gd name="T14" fmla="*/ 13 w 109"/>
              <a:gd name="T15" fmla="*/ 67 h 141"/>
              <a:gd name="T16" fmla="*/ 6 w 109"/>
              <a:gd name="T17" fmla="*/ 67 h 141"/>
              <a:gd name="T18" fmla="*/ 0 w 109"/>
              <a:gd name="T19" fmla="*/ 73 h 141"/>
              <a:gd name="T20" fmla="*/ 0 w 109"/>
              <a:gd name="T21" fmla="*/ 136 h 141"/>
              <a:gd name="T22" fmla="*/ 6 w 109"/>
              <a:gd name="T23" fmla="*/ 141 h 141"/>
              <a:gd name="T24" fmla="*/ 104 w 109"/>
              <a:gd name="T25" fmla="*/ 141 h 141"/>
              <a:gd name="T26" fmla="*/ 109 w 109"/>
              <a:gd name="T27" fmla="*/ 136 h 141"/>
              <a:gd name="T28" fmla="*/ 109 w 109"/>
              <a:gd name="T29" fmla="*/ 73 h 141"/>
              <a:gd name="T30" fmla="*/ 104 w 109"/>
              <a:gd name="T31" fmla="*/ 67 h 141"/>
              <a:gd name="T32" fmla="*/ 67 w 109"/>
              <a:gd name="T33" fmla="*/ 124 h 141"/>
              <a:gd name="T34" fmla="*/ 55 w 109"/>
              <a:gd name="T35" fmla="*/ 136 h 141"/>
              <a:gd name="T36" fmla="*/ 43 w 109"/>
              <a:gd name="T37" fmla="*/ 124 h 141"/>
              <a:gd name="T38" fmla="*/ 43 w 109"/>
              <a:gd name="T39" fmla="*/ 102 h 141"/>
              <a:gd name="T40" fmla="*/ 55 w 109"/>
              <a:gd name="T41" fmla="*/ 90 h 141"/>
              <a:gd name="T42" fmla="*/ 67 w 109"/>
              <a:gd name="T43" fmla="*/ 102 h 141"/>
              <a:gd name="T44" fmla="*/ 67 w 109"/>
              <a:gd name="T45" fmla="*/ 124 h 141"/>
              <a:gd name="T46" fmla="*/ 77 w 109"/>
              <a:gd name="T47" fmla="*/ 67 h 141"/>
              <a:gd name="T48" fmla="*/ 33 w 109"/>
              <a:gd name="T49" fmla="*/ 67 h 141"/>
              <a:gd name="T50" fmla="*/ 33 w 109"/>
              <a:gd name="T51" fmla="*/ 44 h 141"/>
              <a:gd name="T52" fmla="*/ 39 w 109"/>
              <a:gd name="T53" fmla="*/ 26 h 141"/>
              <a:gd name="T54" fmla="*/ 55 w 109"/>
              <a:gd name="T55" fmla="*/ 19 h 141"/>
              <a:gd name="T56" fmla="*/ 70 w 109"/>
              <a:gd name="T57" fmla="*/ 26 h 141"/>
              <a:gd name="T58" fmla="*/ 77 w 109"/>
              <a:gd name="T59" fmla="*/ 44 h 141"/>
              <a:gd name="T60" fmla="*/ 77 w 109"/>
              <a:gd name="T61" fmla="*/ 67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9" h="141">
                <a:moveTo>
                  <a:pt x="104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44"/>
                  <a:pt x="96" y="44"/>
                  <a:pt x="96" y="44"/>
                </a:cubicBezTo>
                <a:cubicBezTo>
                  <a:pt x="96" y="32"/>
                  <a:pt x="92" y="21"/>
                  <a:pt x="84" y="13"/>
                </a:cubicBezTo>
                <a:cubicBezTo>
                  <a:pt x="77" y="5"/>
                  <a:pt x="66" y="0"/>
                  <a:pt x="55" y="0"/>
                </a:cubicBezTo>
                <a:cubicBezTo>
                  <a:pt x="43" y="0"/>
                  <a:pt x="32" y="5"/>
                  <a:pt x="25" y="13"/>
                </a:cubicBezTo>
                <a:cubicBezTo>
                  <a:pt x="18" y="21"/>
                  <a:pt x="13" y="32"/>
                  <a:pt x="13" y="44"/>
                </a:cubicBezTo>
                <a:cubicBezTo>
                  <a:pt x="13" y="67"/>
                  <a:pt x="13" y="67"/>
                  <a:pt x="13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3" y="67"/>
                  <a:pt x="0" y="70"/>
                  <a:pt x="0" y="73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9"/>
                  <a:pt x="3" y="141"/>
                  <a:pt x="6" y="141"/>
                </a:cubicBezTo>
                <a:cubicBezTo>
                  <a:pt x="104" y="141"/>
                  <a:pt x="104" y="141"/>
                  <a:pt x="104" y="141"/>
                </a:cubicBezTo>
                <a:cubicBezTo>
                  <a:pt x="107" y="141"/>
                  <a:pt x="109" y="139"/>
                  <a:pt x="109" y="136"/>
                </a:cubicBezTo>
                <a:cubicBezTo>
                  <a:pt x="109" y="73"/>
                  <a:pt x="109" y="73"/>
                  <a:pt x="109" y="73"/>
                </a:cubicBezTo>
                <a:cubicBezTo>
                  <a:pt x="109" y="70"/>
                  <a:pt x="107" y="67"/>
                  <a:pt x="104" y="67"/>
                </a:cubicBezTo>
                <a:close/>
                <a:moveTo>
                  <a:pt x="67" y="124"/>
                </a:moveTo>
                <a:cubicBezTo>
                  <a:pt x="67" y="130"/>
                  <a:pt x="61" y="136"/>
                  <a:pt x="55" y="136"/>
                </a:cubicBezTo>
                <a:cubicBezTo>
                  <a:pt x="48" y="136"/>
                  <a:pt x="43" y="130"/>
                  <a:pt x="43" y="124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3" y="95"/>
                  <a:pt x="48" y="90"/>
                  <a:pt x="55" y="90"/>
                </a:cubicBezTo>
                <a:cubicBezTo>
                  <a:pt x="61" y="90"/>
                  <a:pt x="67" y="95"/>
                  <a:pt x="67" y="102"/>
                </a:cubicBezTo>
                <a:lnTo>
                  <a:pt x="67" y="124"/>
                </a:lnTo>
                <a:close/>
                <a:moveTo>
                  <a:pt x="77" y="67"/>
                </a:moveTo>
                <a:cubicBezTo>
                  <a:pt x="33" y="67"/>
                  <a:pt x="33" y="67"/>
                  <a:pt x="33" y="67"/>
                </a:cubicBezTo>
                <a:cubicBezTo>
                  <a:pt x="33" y="44"/>
                  <a:pt x="33" y="44"/>
                  <a:pt x="33" y="44"/>
                </a:cubicBezTo>
                <a:cubicBezTo>
                  <a:pt x="33" y="37"/>
                  <a:pt x="35" y="31"/>
                  <a:pt x="39" y="26"/>
                </a:cubicBezTo>
                <a:cubicBezTo>
                  <a:pt x="44" y="22"/>
                  <a:pt x="49" y="19"/>
                  <a:pt x="55" y="19"/>
                </a:cubicBezTo>
                <a:cubicBezTo>
                  <a:pt x="61" y="19"/>
                  <a:pt x="66" y="22"/>
                  <a:pt x="70" y="26"/>
                </a:cubicBezTo>
                <a:cubicBezTo>
                  <a:pt x="74" y="31"/>
                  <a:pt x="77" y="37"/>
                  <a:pt x="77" y="44"/>
                </a:cubicBezTo>
                <a:lnTo>
                  <a:pt x="77" y="6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ea"/>
              <a:ea typeface="+mj-ea"/>
            </a:endParaRPr>
          </a:p>
        </p:txBody>
      </p:sp>
      <p:grpSp>
        <p:nvGrpSpPr>
          <p:cNvPr id="44" name="Group 32"/>
          <p:cNvGrpSpPr/>
          <p:nvPr/>
        </p:nvGrpSpPr>
        <p:grpSpPr>
          <a:xfrm>
            <a:off x="5312766" y="1018082"/>
            <a:ext cx="474239" cy="466712"/>
            <a:chOff x="1587575" y="2265358"/>
            <a:chExt cx="314468" cy="309477"/>
          </a:xfrm>
          <a:solidFill>
            <a:schemeClr val="bg2"/>
          </a:solidFill>
        </p:grpSpPr>
        <p:sp>
          <p:nvSpPr>
            <p:cNvPr id="56" name="Freeform 59"/>
            <p:cNvSpPr>
              <a:spLocks noEditPoints="1"/>
            </p:cNvSpPr>
            <p:nvPr/>
          </p:nvSpPr>
          <p:spPr bwMode="auto">
            <a:xfrm>
              <a:off x="1587575" y="2265358"/>
              <a:ext cx="314468" cy="309477"/>
            </a:xfrm>
            <a:custGeom>
              <a:avLst/>
              <a:gdLst>
                <a:gd name="T0" fmla="*/ 82 w 95"/>
                <a:gd name="T1" fmla="*/ 57 h 93"/>
                <a:gd name="T2" fmla="*/ 95 w 95"/>
                <a:gd name="T3" fmla="*/ 51 h 93"/>
                <a:gd name="T4" fmla="*/ 95 w 95"/>
                <a:gd name="T5" fmla="*/ 41 h 93"/>
                <a:gd name="T6" fmla="*/ 82 w 95"/>
                <a:gd name="T7" fmla="*/ 36 h 93"/>
                <a:gd name="T8" fmla="*/ 80 w 95"/>
                <a:gd name="T9" fmla="*/ 30 h 93"/>
                <a:gd name="T10" fmla="*/ 85 w 95"/>
                <a:gd name="T11" fmla="*/ 17 h 93"/>
                <a:gd name="T12" fmla="*/ 77 w 95"/>
                <a:gd name="T13" fmla="*/ 10 h 93"/>
                <a:gd name="T14" fmla="*/ 64 w 95"/>
                <a:gd name="T15" fmla="*/ 15 h 93"/>
                <a:gd name="T16" fmla="*/ 59 w 95"/>
                <a:gd name="T17" fmla="*/ 13 h 93"/>
                <a:gd name="T18" fmla="*/ 53 w 95"/>
                <a:gd name="T19" fmla="*/ 0 h 93"/>
                <a:gd name="T20" fmla="*/ 42 w 95"/>
                <a:gd name="T21" fmla="*/ 0 h 93"/>
                <a:gd name="T22" fmla="*/ 37 w 95"/>
                <a:gd name="T23" fmla="*/ 13 h 93"/>
                <a:gd name="T24" fmla="*/ 31 w 95"/>
                <a:gd name="T25" fmla="*/ 15 h 93"/>
                <a:gd name="T26" fmla="*/ 18 w 95"/>
                <a:gd name="T27" fmla="*/ 10 h 93"/>
                <a:gd name="T28" fmla="*/ 10 w 95"/>
                <a:gd name="T29" fmla="*/ 17 h 93"/>
                <a:gd name="T30" fmla="*/ 16 w 95"/>
                <a:gd name="T31" fmla="*/ 30 h 93"/>
                <a:gd name="T32" fmla="*/ 13 w 95"/>
                <a:gd name="T33" fmla="*/ 36 h 93"/>
                <a:gd name="T34" fmla="*/ 0 w 95"/>
                <a:gd name="T35" fmla="*/ 41 h 93"/>
                <a:gd name="T36" fmla="*/ 0 w 95"/>
                <a:gd name="T37" fmla="*/ 52 h 93"/>
                <a:gd name="T38" fmla="*/ 13 w 95"/>
                <a:gd name="T39" fmla="*/ 57 h 93"/>
                <a:gd name="T40" fmla="*/ 16 w 95"/>
                <a:gd name="T41" fmla="*/ 63 h 93"/>
                <a:gd name="T42" fmla="*/ 11 w 95"/>
                <a:gd name="T43" fmla="*/ 76 h 93"/>
                <a:gd name="T44" fmla="*/ 18 w 95"/>
                <a:gd name="T45" fmla="*/ 83 h 93"/>
                <a:gd name="T46" fmla="*/ 31 w 95"/>
                <a:gd name="T47" fmla="*/ 78 h 93"/>
                <a:gd name="T48" fmla="*/ 37 w 95"/>
                <a:gd name="T49" fmla="*/ 80 h 93"/>
                <a:gd name="T50" fmla="*/ 43 w 95"/>
                <a:gd name="T51" fmla="*/ 93 h 93"/>
                <a:gd name="T52" fmla="*/ 53 w 95"/>
                <a:gd name="T53" fmla="*/ 93 h 93"/>
                <a:gd name="T54" fmla="*/ 59 w 95"/>
                <a:gd name="T55" fmla="*/ 80 h 93"/>
                <a:gd name="T56" fmla="*/ 64 w 95"/>
                <a:gd name="T57" fmla="*/ 78 h 93"/>
                <a:gd name="T58" fmla="*/ 78 w 95"/>
                <a:gd name="T59" fmla="*/ 83 h 93"/>
                <a:gd name="T60" fmla="*/ 85 w 95"/>
                <a:gd name="T61" fmla="*/ 75 h 93"/>
                <a:gd name="T62" fmla="*/ 80 w 95"/>
                <a:gd name="T63" fmla="*/ 63 h 93"/>
                <a:gd name="T64" fmla="*/ 82 w 95"/>
                <a:gd name="T65" fmla="*/ 57 h 93"/>
                <a:gd name="T66" fmla="*/ 48 w 95"/>
                <a:gd name="T67" fmla="*/ 61 h 93"/>
                <a:gd name="T68" fmla="*/ 33 w 95"/>
                <a:gd name="T69" fmla="*/ 46 h 93"/>
                <a:gd name="T70" fmla="*/ 48 w 95"/>
                <a:gd name="T71" fmla="*/ 32 h 93"/>
                <a:gd name="T72" fmla="*/ 63 w 95"/>
                <a:gd name="T73" fmla="*/ 46 h 93"/>
                <a:gd name="T74" fmla="*/ 48 w 95"/>
                <a:gd name="T75" fmla="*/ 6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93">
                  <a:moveTo>
                    <a:pt x="82" y="57"/>
                  </a:moveTo>
                  <a:cubicBezTo>
                    <a:pt x="82" y="57"/>
                    <a:pt x="95" y="52"/>
                    <a:pt x="95" y="5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0"/>
                    <a:pt x="82" y="36"/>
                    <a:pt x="82" y="36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5" y="17"/>
                    <a:pt x="85" y="17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9"/>
                    <a:pt x="64" y="15"/>
                    <a:pt x="64" y="15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3"/>
                    <a:pt x="53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37" y="13"/>
                    <a:pt x="37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18" y="10"/>
                    <a:pt x="18" y="1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6" y="30"/>
                    <a:pt x="16" y="30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3" y="57"/>
                    <a:pt x="13" y="57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0" y="75"/>
                    <a:pt x="11" y="7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4"/>
                    <a:pt x="31" y="78"/>
                    <a:pt x="31" y="78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42" y="93"/>
                    <a:pt x="43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4" y="93"/>
                    <a:pt x="59" y="80"/>
                    <a:pt x="59" y="80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3"/>
                    <a:pt x="78" y="83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6" y="75"/>
                    <a:pt x="80" y="63"/>
                    <a:pt x="80" y="63"/>
                  </a:cubicBezTo>
                  <a:lnTo>
                    <a:pt x="82" y="57"/>
                  </a:lnTo>
                  <a:close/>
                  <a:moveTo>
                    <a:pt x="48" y="61"/>
                  </a:moveTo>
                  <a:cubicBezTo>
                    <a:pt x="39" y="61"/>
                    <a:pt x="33" y="55"/>
                    <a:pt x="33" y="46"/>
                  </a:cubicBezTo>
                  <a:cubicBezTo>
                    <a:pt x="33" y="38"/>
                    <a:pt x="39" y="32"/>
                    <a:pt x="48" y="32"/>
                  </a:cubicBezTo>
                  <a:cubicBezTo>
                    <a:pt x="56" y="32"/>
                    <a:pt x="63" y="38"/>
                    <a:pt x="63" y="46"/>
                  </a:cubicBezTo>
                  <a:cubicBezTo>
                    <a:pt x="63" y="55"/>
                    <a:pt x="56" y="61"/>
                    <a:pt x="4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  <p:sp>
          <p:nvSpPr>
            <p:cNvPr id="57" name="Oval 60"/>
            <p:cNvSpPr>
              <a:spLocks noChangeArrowheads="1"/>
            </p:cNvSpPr>
            <p:nvPr/>
          </p:nvSpPr>
          <p:spPr bwMode="auto">
            <a:xfrm>
              <a:off x="1712364" y="2387652"/>
              <a:ext cx="64890" cy="623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</p:grpSp>
      <p:sp>
        <p:nvSpPr>
          <p:cNvPr id="58" name="Text Box 10"/>
          <p:cNvSpPr txBox="1">
            <a:spLocks noChangeArrowheads="1"/>
          </p:cNvSpPr>
          <p:nvPr/>
        </p:nvSpPr>
        <p:spPr bwMode="auto">
          <a:xfrm>
            <a:off x="1185986" y="2787585"/>
            <a:ext cx="11762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/>
            <a:r>
              <a:rPr lang="zh-CN" altLang="en-US" sz="1100" dirty="0">
                <a:latin typeface="+mj-ea"/>
                <a:cs typeface="Open Sans" pitchFamily="34" charset="0"/>
              </a:rPr>
              <a:t>单击添加文字</a:t>
            </a:r>
            <a:endParaRPr lang="en-US" altLang="zh-CN" sz="1100" dirty="0">
              <a:latin typeface="+mj-ea"/>
              <a:cs typeface="Open Sans" pitchFamily="34" charset="0"/>
            </a:endParaRP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533400" y="3169704"/>
            <a:ext cx="11762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/>
            <a:r>
              <a:rPr lang="zh-CN" altLang="en-US" sz="1100" dirty="0">
                <a:latin typeface="+mj-ea"/>
                <a:cs typeface="Open Sans" pitchFamily="34" charset="0"/>
              </a:rPr>
              <a:t>单击添加文字</a:t>
            </a:r>
            <a:endParaRPr lang="en-US" altLang="zh-CN" sz="1100" dirty="0">
              <a:latin typeface="+mj-ea"/>
              <a:cs typeface="Open Sans" pitchFamily="34" charset="0"/>
            </a:endParaRPr>
          </a:p>
        </p:txBody>
      </p: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166721" y="3562738"/>
            <a:ext cx="11762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/>
            <a:r>
              <a:rPr lang="zh-CN" altLang="en-US" sz="1100" dirty="0">
                <a:latin typeface="+mj-ea"/>
                <a:cs typeface="Open Sans" pitchFamily="34" charset="0"/>
              </a:rPr>
              <a:t>单击添加文字</a:t>
            </a:r>
            <a:endParaRPr lang="en-US" altLang="zh-CN" sz="1100" dirty="0">
              <a:latin typeface="+mj-ea"/>
              <a:cs typeface="Open Sans" pitchFamily="34" charset="0"/>
            </a:endParaRPr>
          </a:p>
        </p:txBody>
      </p:sp>
      <p:sp>
        <p:nvSpPr>
          <p:cNvPr id="61" name="Text Box 10"/>
          <p:cNvSpPr txBox="1">
            <a:spLocks noChangeArrowheads="1"/>
          </p:cNvSpPr>
          <p:nvPr/>
        </p:nvSpPr>
        <p:spPr bwMode="auto">
          <a:xfrm>
            <a:off x="729807" y="3931704"/>
            <a:ext cx="11762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/>
            <a:r>
              <a:rPr lang="zh-CN" altLang="en-US" sz="1100" dirty="0">
                <a:latin typeface="+mj-ea"/>
                <a:cs typeface="Open Sans" pitchFamily="34" charset="0"/>
              </a:rPr>
              <a:t>单击添加文字</a:t>
            </a:r>
            <a:endParaRPr lang="en-US" altLang="zh-CN" sz="1100" dirty="0">
              <a:latin typeface="+mj-ea"/>
              <a:cs typeface="Open Sans" pitchFamily="34" charset="0"/>
            </a:endParaRPr>
          </a:p>
        </p:txBody>
      </p:sp>
      <p:sp>
        <p:nvSpPr>
          <p:cNvPr id="62" name="Text Box 10"/>
          <p:cNvSpPr txBox="1">
            <a:spLocks noChangeArrowheads="1"/>
          </p:cNvSpPr>
          <p:nvPr/>
        </p:nvSpPr>
        <p:spPr bwMode="auto">
          <a:xfrm>
            <a:off x="1185986" y="4324738"/>
            <a:ext cx="11762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/>
            <a:r>
              <a:rPr lang="zh-CN" altLang="en-US" sz="1100" dirty="0">
                <a:latin typeface="+mj-ea"/>
                <a:cs typeface="Open Sans" pitchFamily="34" charset="0"/>
              </a:rPr>
              <a:t>单击添加文字</a:t>
            </a:r>
            <a:endParaRPr lang="en-US" altLang="zh-CN" sz="1100" dirty="0">
              <a:latin typeface="+mj-ea"/>
              <a:cs typeface="Open Sans" pitchFamily="34" charset="0"/>
            </a:endParaRPr>
          </a:p>
        </p:txBody>
      </p:sp>
      <p:sp>
        <p:nvSpPr>
          <p:cNvPr id="63" name="Text Box 10"/>
          <p:cNvSpPr txBox="1">
            <a:spLocks noChangeArrowheads="1"/>
          </p:cNvSpPr>
          <p:nvPr/>
        </p:nvSpPr>
        <p:spPr bwMode="auto">
          <a:xfrm>
            <a:off x="6858000" y="2787585"/>
            <a:ext cx="11762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zh-CN" altLang="en-US" sz="1100" dirty="0" smtClean="0">
                <a:latin typeface="+mj-ea"/>
                <a:ea typeface="+mj-ea"/>
                <a:cs typeface="Open Sans" pitchFamily="34" charset="0"/>
              </a:rPr>
              <a:t>单击添加文字</a:t>
            </a:r>
            <a:endParaRPr lang="en-US" sz="1100" dirty="0" smtClean="0">
              <a:latin typeface="+mj-ea"/>
              <a:ea typeface="+mj-ea"/>
              <a:cs typeface="Open Sans" pitchFamily="34" charset="0"/>
            </a:endParaRPr>
          </a:p>
        </p:txBody>
      </p:sp>
      <p:sp>
        <p:nvSpPr>
          <p:cNvPr id="64" name="Text Box 10"/>
          <p:cNvSpPr txBox="1">
            <a:spLocks noChangeArrowheads="1"/>
          </p:cNvSpPr>
          <p:nvPr/>
        </p:nvSpPr>
        <p:spPr bwMode="auto">
          <a:xfrm>
            <a:off x="7467600" y="3169704"/>
            <a:ext cx="11762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zh-CN" altLang="en-US" sz="1100" dirty="0">
                <a:latin typeface="+mj-ea"/>
                <a:cs typeface="Open Sans" pitchFamily="34" charset="0"/>
              </a:rPr>
              <a:t>单击添加文字</a:t>
            </a:r>
            <a:endParaRPr lang="en-US" altLang="zh-CN" sz="1100" dirty="0">
              <a:latin typeface="+mj-ea"/>
              <a:cs typeface="Open Sans" pitchFamily="34" charset="0"/>
            </a:endParaRPr>
          </a:p>
        </p:txBody>
      </p: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7467600" y="3562738"/>
            <a:ext cx="11762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zh-CN" altLang="en-US" sz="1100" dirty="0">
                <a:latin typeface="+mj-ea"/>
                <a:cs typeface="Open Sans" pitchFamily="34" charset="0"/>
              </a:rPr>
              <a:t>单击添加文字</a:t>
            </a:r>
            <a:endParaRPr lang="en-US" altLang="zh-CN" sz="1100" dirty="0">
              <a:latin typeface="+mj-ea"/>
              <a:cs typeface="Open Sans" pitchFamily="34" charset="0"/>
            </a:endParaRPr>
          </a:p>
        </p:txBody>
      </p:sp>
      <p:sp>
        <p:nvSpPr>
          <p:cNvPr id="66" name="Text Box 10"/>
          <p:cNvSpPr txBox="1">
            <a:spLocks noChangeArrowheads="1"/>
          </p:cNvSpPr>
          <p:nvPr/>
        </p:nvSpPr>
        <p:spPr bwMode="auto">
          <a:xfrm>
            <a:off x="7315200" y="3931704"/>
            <a:ext cx="11762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zh-CN" altLang="en-US" sz="1100" dirty="0">
                <a:latin typeface="+mj-ea"/>
                <a:cs typeface="Open Sans" pitchFamily="34" charset="0"/>
              </a:rPr>
              <a:t>单击添加文字</a:t>
            </a:r>
            <a:endParaRPr lang="en-US" altLang="zh-CN" sz="1100" dirty="0">
              <a:latin typeface="+mj-ea"/>
              <a:cs typeface="Open Sans" pitchFamily="34" charset="0"/>
            </a:endParaRPr>
          </a:p>
        </p:txBody>
      </p:sp>
      <p:sp>
        <p:nvSpPr>
          <p:cNvPr id="67" name="Text Box 10"/>
          <p:cNvSpPr txBox="1">
            <a:spLocks noChangeArrowheads="1"/>
          </p:cNvSpPr>
          <p:nvPr/>
        </p:nvSpPr>
        <p:spPr bwMode="auto">
          <a:xfrm>
            <a:off x="6477000" y="4324738"/>
            <a:ext cx="11762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zh-CN" altLang="en-US" sz="1100" dirty="0">
                <a:latin typeface="+mj-ea"/>
                <a:cs typeface="Open Sans" pitchFamily="34" charset="0"/>
              </a:rPr>
              <a:t>单击添加文字</a:t>
            </a:r>
            <a:endParaRPr lang="en-US" altLang="zh-CN" sz="1100" dirty="0">
              <a:latin typeface="+mj-ea"/>
              <a:cs typeface="Open Sans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059807" y="1808237"/>
            <a:ext cx="2377186" cy="850388"/>
            <a:chOff x="5059807" y="1808237"/>
            <a:chExt cx="2377186" cy="850388"/>
          </a:xfrm>
        </p:grpSpPr>
        <p:sp>
          <p:nvSpPr>
            <p:cNvPr id="68" name="TextBox 56"/>
            <p:cNvSpPr txBox="1"/>
            <p:nvPr/>
          </p:nvSpPr>
          <p:spPr>
            <a:xfrm>
              <a:off x="5059807" y="2067694"/>
              <a:ext cx="2377186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latin typeface="+mj-ea"/>
                  <a:ea typeface="+mj-ea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900" dirty="0" smtClean="0">
                  <a:latin typeface="+mj-ea"/>
                  <a:ea typeface="+mj-ea"/>
                </a:rPr>
                <a:t>。</a:t>
              </a:r>
              <a:endParaRPr lang="en-US" altLang="zh-CN" sz="900" dirty="0" smtClean="0">
                <a:latin typeface="+mj-ea"/>
                <a:ea typeface="+mj-ea"/>
              </a:endParaRPr>
            </a:p>
          </p:txBody>
        </p:sp>
        <p:sp>
          <p:nvSpPr>
            <p:cNvPr id="69" name="TextBox 56"/>
            <p:cNvSpPr txBox="1"/>
            <p:nvPr/>
          </p:nvSpPr>
          <p:spPr>
            <a:xfrm>
              <a:off x="5087216" y="1808237"/>
              <a:ext cx="1717032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 dirty="0" smtClean="0">
                  <a:latin typeface="+mj-ea"/>
                  <a:ea typeface="+mj-ea"/>
                </a:rPr>
                <a:t>单击添加标题文字</a:t>
              </a:r>
              <a:endParaRPr lang="en-US" altLang="zh-CN" sz="1400" b="1" dirty="0" smtClean="0">
                <a:latin typeface="+mj-ea"/>
                <a:ea typeface="+mj-ea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68985" y="1790403"/>
            <a:ext cx="2377186" cy="850388"/>
            <a:chOff x="5059807" y="1808237"/>
            <a:chExt cx="2377186" cy="850388"/>
          </a:xfrm>
        </p:grpSpPr>
        <p:sp>
          <p:nvSpPr>
            <p:cNvPr id="71" name="TextBox 56"/>
            <p:cNvSpPr txBox="1"/>
            <p:nvPr/>
          </p:nvSpPr>
          <p:spPr>
            <a:xfrm>
              <a:off x="5059807" y="2067694"/>
              <a:ext cx="2377186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900" dirty="0">
                  <a:latin typeface="+mj-ea"/>
                  <a:ea typeface="+mj-ea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900" dirty="0" smtClean="0">
                  <a:latin typeface="+mj-ea"/>
                  <a:ea typeface="+mj-ea"/>
                </a:rPr>
                <a:t>。</a:t>
              </a:r>
              <a:endParaRPr lang="en-US" altLang="zh-CN" sz="900" dirty="0" smtClean="0">
                <a:latin typeface="+mj-ea"/>
                <a:ea typeface="+mj-ea"/>
              </a:endParaRPr>
            </a:p>
          </p:txBody>
        </p:sp>
        <p:sp>
          <p:nvSpPr>
            <p:cNvPr id="72" name="TextBox 56"/>
            <p:cNvSpPr txBox="1"/>
            <p:nvPr/>
          </p:nvSpPr>
          <p:spPr>
            <a:xfrm>
              <a:off x="5719961" y="1808237"/>
              <a:ext cx="1717032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b="1" dirty="0" smtClean="0">
                  <a:latin typeface="+mj-ea"/>
                  <a:ea typeface="+mj-ea"/>
                </a:rPr>
                <a:t>单击添加标题文字</a:t>
              </a:r>
              <a:endParaRPr lang="en-US" altLang="zh-CN" sz="1400" b="1" dirty="0" smtClean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036643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827584" y="1995686"/>
            <a:ext cx="1440160" cy="1440160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r>
              <a:rPr lang="zh-CN" altLang="en-US" sz="2800" b="1" dirty="0">
                <a:solidFill>
                  <a:schemeClr val="accent1"/>
                </a:solidFill>
                <a:latin typeface="+mn-ea"/>
                <a:cs typeface="Arial" charset="0"/>
              </a:rPr>
              <a:t>添加</a:t>
            </a:r>
            <a:endParaRPr lang="en-US" altLang="zh-CN" sz="2800" b="1" dirty="0">
              <a:solidFill>
                <a:schemeClr val="accent1"/>
              </a:solidFill>
              <a:latin typeface="+mn-ea"/>
              <a:cs typeface="Arial" charset="0"/>
            </a:endParaRPr>
          </a:p>
          <a:p>
            <a:pPr marL="133350" indent="-133350" algn="ctr"/>
            <a:r>
              <a:rPr lang="zh-CN" altLang="en-US" sz="2800" b="1" dirty="0">
                <a:solidFill>
                  <a:schemeClr val="accent1"/>
                </a:solidFill>
                <a:latin typeface="+mn-ea"/>
                <a:cs typeface="Arial" charset="0"/>
              </a:rPr>
              <a:t>文字</a:t>
            </a:r>
          </a:p>
        </p:txBody>
      </p:sp>
      <p:sp>
        <p:nvSpPr>
          <p:cNvPr id="6" name="燕尾形 5"/>
          <p:cNvSpPr/>
          <p:nvPr/>
        </p:nvSpPr>
        <p:spPr>
          <a:xfrm>
            <a:off x="2364253" y="2564316"/>
            <a:ext cx="360040" cy="360040"/>
          </a:xfrm>
          <a:prstGeom prst="chevron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sz="2800" b="1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2820802" y="1347614"/>
            <a:ext cx="2939330" cy="293933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2159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65" name="TextBox 56"/>
          <p:cNvSpPr txBox="1"/>
          <p:nvPr/>
        </p:nvSpPr>
        <p:spPr>
          <a:xfrm>
            <a:off x="3213956" y="1936118"/>
            <a:ext cx="181046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latin typeface="+mj-ea"/>
                <a:ea typeface="+mj-ea"/>
              </a:rPr>
              <a:t>单击这里修改填写你的文字内容，或复制的文本信息。单击这里修改填写你的文字内容，或复制的文本信息。单击这里修改填写你的文字内容，或复制的文本信息</a:t>
            </a:r>
            <a:r>
              <a:rPr lang="zh-CN" altLang="en-US" sz="1200" dirty="0" smtClean="0">
                <a:latin typeface="+mj-ea"/>
                <a:ea typeface="+mj-ea"/>
              </a:rPr>
              <a:t>。</a:t>
            </a:r>
            <a:endParaRPr lang="en-US" altLang="zh-CN" sz="1200" dirty="0">
              <a:latin typeface="+mj-ea"/>
              <a:ea typeface="+mj-ea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5004048" y="1279674"/>
            <a:ext cx="588504" cy="588504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2"/>
                </a:solidFill>
                <a:latin typeface="+mj-lt"/>
                <a:ea typeface="+mj-ea"/>
              </a:rPr>
              <a:t>1</a:t>
            </a:r>
            <a:endParaRPr lang="zh-CN" altLang="en-US" sz="2800" b="1" dirty="0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67" name="TextBox 56"/>
          <p:cNvSpPr txBox="1"/>
          <p:nvPr/>
        </p:nvSpPr>
        <p:spPr>
          <a:xfrm>
            <a:off x="5592552" y="1084561"/>
            <a:ext cx="243583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+mj-ea"/>
                <a:ea typeface="+mj-ea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1200" dirty="0" smtClean="0">
                <a:latin typeface="+mj-ea"/>
                <a:ea typeface="+mj-ea"/>
              </a:rPr>
              <a:t>。</a:t>
            </a:r>
            <a:endParaRPr lang="en-US" altLang="zh-CN" sz="1200" dirty="0">
              <a:latin typeface="+mj-ea"/>
              <a:ea typeface="+mj-ea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5436096" y="2450084"/>
            <a:ext cx="588504" cy="588504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2"/>
                </a:solidFill>
                <a:latin typeface="+mj-lt"/>
                <a:ea typeface="+mj-ea"/>
              </a:rPr>
              <a:t>2</a:t>
            </a:r>
            <a:endParaRPr lang="zh-CN" altLang="en-US" sz="2800" b="1" dirty="0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70" name="TextBox 56"/>
          <p:cNvSpPr txBox="1"/>
          <p:nvPr/>
        </p:nvSpPr>
        <p:spPr>
          <a:xfrm>
            <a:off x="6156176" y="2327914"/>
            <a:ext cx="243583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+mj-ea"/>
                <a:ea typeface="+mj-ea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1200" dirty="0" smtClean="0">
                <a:latin typeface="+mj-ea"/>
                <a:ea typeface="+mj-ea"/>
              </a:rPr>
              <a:t>。</a:t>
            </a:r>
            <a:endParaRPr lang="en-US" altLang="zh-CN" sz="1200" dirty="0">
              <a:latin typeface="+mj-ea"/>
              <a:ea typeface="+mj-ea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5030130" y="3571268"/>
            <a:ext cx="588504" cy="588504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2"/>
                </a:solidFill>
                <a:latin typeface="+mj-lt"/>
                <a:ea typeface="+mj-ea"/>
              </a:rPr>
              <a:t>3</a:t>
            </a:r>
            <a:endParaRPr lang="zh-CN" altLang="en-US" sz="2800" b="1" dirty="0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73" name="TextBox 56"/>
          <p:cNvSpPr txBox="1"/>
          <p:nvPr/>
        </p:nvSpPr>
        <p:spPr>
          <a:xfrm>
            <a:off x="5726541" y="3615274"/>
            <a:ext cx="243583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+mj-ea"/>
                <a:ea typeface="+mj-ea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1200" dirty="0" smtClean="0">
                <a:latin typeface="+mj-ea"/>
                <a:ea typeface="+mj-ea"/>
              </a:rPr>
              <a:t>。</a:t>
            </a:r>
            <a:endParaRPr lang="en-US" altLang="zh-CN" sz="12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140112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4" grpId="0" animBg="1"/>
      <p:bldP spid="65" grpId="0"/>
      <p:bldP spid="66" grpId="0" animBg="1"/>
      <p:bldP spid="67" grpId="0"/>
      <p:bldP spid="69" grpId="0" animBg="1"/>
      <p:bldP spid="70" grpId="0"/>
      <p:bldP spid="72" grpId="0" animBg="1"/>
      <p:bldP spid="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等腰三角形 8"/>
          <p:cNvSpPr/>
          <p:nvPr/>
        </p:nvSpPr>
        <p:spPr>
          <a:xfrm>
            <a:off x="1331640" y="1725034"/>
            <a:ext cx="2306121" cy="1988035"/>
          </a:xfrm>
          <a:prstGeom prst="triangl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7"/>
          <p:cNvSpPr>
            <a:spLocks noChangeArrowheads="1"/>
          </p:cNvSpPr>
          <p:nvPr/>
        </p:nvSpPr>
        <p:spPr bwMode="auto">
          <a:xfrm>
            <a:off x="4605910" y="1556343"/>
            <a:ext cx="3732956" cy="10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54" tIns="60977" rIns="121954" bIns="60977">
            <a:spAutoFit/>
          </a:bodyPr>
          <a:lstStyle/>
          <a:p>
            <a:r>
              <a:rPr kumimoji="1" lang="zh-CN" altLang="en-US" sz="1000" dirty="0"/>
              <a:t>单击这里修改填写你的文字内容，或复制的文本信息。单击这里修改填写你的文字内容，或复制的文本信息</a:t>
            </a:r>
            <a:r>
              <a:rPr kumimoji="1" lang="zh-CN" altLang="en-US" sz="1000" dirty="0" smtClean="0"/>
              <a:t>。单击</a:t>
            </a:r>
            <a:r>
              <a:rPr kumimoji="1" lang="zh-CN" altLang="en-US" sz="1000" dirty="0"/>
              <a:t>这里修改填写你的文字内容，或复制的文本信息。单击这里修改填写你的文字内容，或复制的文本信息</a:t>
            </a:r>
            <a:r>
              <a:rPr kumimoji="1" lang="zh-CN" altLang="en-US" sz="1000" dirty="0" smtClean="0"/>
              <a:t>。</a:t>
            </a:r>
            <a:endParaRPr kumimoji="1" lang="en-US" altLang="zh-CN" sz="1000" dirty="0" smtClean="0"/>
          </a:p>
          <a:p>
            <a:r>
              <a:rPr kumimoji="1" lang="zh-CN" altLang="en-US" sz="1000" dirty="0" smtClean="0"/>
              <a:t>单击</a:t>
            </a:r>
            <a:r>
              <a:rPr kumimoji="1" lang="zh-CN" altLang="en-US" sz="1000" dirty="0"/>
              <a:t>这里修改填写你的文字内容，或复制的文本信息。单击这里修改填写你的文字内容，或复制的文本信息</a:t>
            </a:r>
            <a:r>
              <a:rPr kumimoji="1" lang="zh-CN" altLang="en-US" sz="1000" dirty="0" smtClean="0"/>
              <a:t>。</a:t>
            </a:r>
            <a:endParaRPr kumimoji="1" lang="zh-CN" altLang="en-US" sz="1000" dirty="0"/>
          </a:p>
        </p:txBody>
      </p:sp>
      <p:sp>
        <p:nvSpPr>
          <p:cNvPr id="25" name="文本框 71"/>
          <p:cNvSpPr txBox="1"/>
          <p:nvPr/>
        </p:nvSpPr>
        <p:spPr>
          <a:xfrm>
            <a:off x="4660059" y="1140635"/>
            <a:ext cx="203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+mj-ea"/>
                <a:ea typeface="+mj-ea"/>
                <a:cs typeface="Arial Unicode MS" panose="020B0604020202020204" pitchFamily="34" charset="-122"/>
              </a:rPr>
              <a:t>单击添加标题</a:t>
            </a:r>
            <a:endParaRPr lang="en-US" altLang="zh-CN" sz="2400" b="1" dirty="0"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735125" y="1309481"/>
            <a:ext cx="1314186" cy="1314186"/>
            <a:chOff x="7482708" y="987574"/>
            <a:chExt cx="1314186" cy="1314186"/>
          </a:xfrm>
        </p:grpSpPr>
        <p:sp>
          <p:nvSpPr>
            <p:cNvPr id="5" name="椭圆 4"/>
            <p:cNvSpPr/>
            <p:nvPr/>
          </p:nvSpPr>
          <p:spPr>
            <a:xfrm>
              <a:off x="7482708" y="987574"/>
              <a:ext cx="1314186" cy="1314186"/>
            </a:xfrm>
            <a:prstGeom prst="ellipse">
              <a:avLst/>
            </a:prstGeom>
            <a:gradFill flip="none" rotWithShape="1">
              <a:gsLst>
                <a:gs pos="79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3810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292100" dist="152400" dir="8400000" algn="tr" rotWithShape="0">
                <a:prstClr val="black">
                  <a:alpha val="47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7642097" y="1146963"/>
              <a:ext cx="995408" cy="995408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  <a:effectLst/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>
                  <a:solidFill>
                    <a:schemeClr val="accent1"/>
                  </a:solidFill>
                  <a:latin typeface="+mj-lt"/>
                </a:rPr>
                <a:t>添加文字</a:t>
              </a:r>
              <a:endParaRPr lang="zh-CN" altLang="en-US" sz="20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671229" y="2901272"/>
            <a:ext cx="1314186" cy="1314186"/>
            <a:chOff x="7482708" y="987574"/>
            <a:chExt cx="1314186" cy="1314186"/>
          </a:xfrm>
        </p:grpSpPr>
        <p:sp>
          <p:nvSpPr>
            <p:cNvPr id="26" name="椭圆 25"/>
            <p:cNvSpPr/>
            <p:nvPr/>
          </p:nvSpPr>
          <p:spPr>
            <a:xfrm>
              <a:off x="7482708" y="987574"/>
              <a:ext cx="1314186" cy="1314186"/>
            </a:xfrm>
            <a:prstGeom prst="ellipse">
              <a:avLst/>
            </a:prstGeom>
            <a:gradFill flip="none" rotWithShape="1">
              <a:gsLst>
                <a:gs pos="79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3810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292100" dist="152400" dir="8400000" algn="tr" rotWithShape="0">
                <a:prstClr val="black">
                  <a:alpha val="47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642097" y="1146963"/>
              <a:ext cx="995408" cy="995408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  <a:effectLst/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>
                  <a:solidFill>
                    <a:schemeClr val="accent1"/>
                  </a:solidFill>
                  <a:latin typeface="+mj-lt"/>
                </a:rPr>
                <a:t>添加文字</a:t>
              </a:r>
              <a:endParaRPr lang="zh-CN" altLang="en-US" sz="20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26365" y="2965665"/>
            <a:ext cx="1314186" cy="1314186"/>
            <a:chOff x="7482708" y="987574"/>
            <a:chExt cx="1314186" cy="1314186"/>
          </a:xfrm>
        </p:grpSpPr>
        <p:sp>
          <p:nvSpPr>
            <p:cNvPr id="29" name="椭圆 28"/>
            <p:cNvSpPr/>
            <p:nvPr/>
          </p:nvSpPr>
          <p:spPr>
            <a:xfrm>
              <a:off x="7482708" y="987574"/>
              <a:ext cx="1314186" cy="1314186"/>
            </a:xfrm>
            <a:prstGeom prst="ellipse">
              <a:avLst/>
            </a:prstGeom>
            <a:gradFill flip="none" rotWithShape="1">
              <a:gsLst>
                <a:gs pos="79000">
                  <a:schemeClr val="accent1"/>
                </a:gs>
                <a:gs pos="41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38100">
              <a:gradFill flip="none" rotWithShape="1"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</a:ln>
            <a:effectLst>
              <a:outerShdw blurRad="292100" dist="152400" dir="8400000" algn="tr" rotWithShape="0">
                <a:prstClr val="black">
                  <a:alpha val="47000"/>
                </a:prstClr>
              </a:outerShdw>
            </a:effectLst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42097" y="1146963"/>
              <a:ext cx="995408" cy="995408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  <a:effectLst/>
            <a:scene3d>
              <a:camera prst="orthographicFront"/>
              <a:lightRig rig="twoPt" dir="t"/>
            </a:scene3d>
            <a:sp3d prstMaterial="plastic">
              <a:extrusionClr>
                <a:schemeClr val="accent1"/>
              </a:extrusionClr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>
                  <a:solidFill>
                    <a:schemeClr val="accent1"/>
                  </a:solidFill>
                  <a:latin typeface="+mj-lt"/>
                </a:rPr>
                <a:t>添加文字</a:t>
              </a:r>
              <a:endParaRPr lang="zh-CN" altLang="en-US" sz="20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792627"/>
            <a:ext cx="3203771" cy="1579323"/>
          </a:xfrm>
          <a:prstGeom prst="rect">
            <a:avLst/>
          </a:prstGeom>
          <a:ln w="69850">
            <a:solidFill>
              <a:schemeClr val="accent1"/>
            </a:solidFill>
            <a:miter lim="800000"/>
          </a:ln>
          <a:effectLst>
            <a:outerShdw blurRad="2413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754027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14"/>
          <p:cNvSpPr/>
          <p:nvPr/>
        </p:nvSpPr>
        <p:spPr>
          <a:xfrm>
            <a:off x="883431" y="1155515"/>
            <a:ext cx="1344227" cy="1344227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2"/>
                </a:solidFill>
                <a:latin typeface="+mj-lt"/>
              </a:rPr>
              <a:t>2015</a:t>
            </a:r>
            <a:endParaRPr lang="en-US" sz="20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7" name="Oval 14"/>
          <p:cNvSpPr/>
          <p:nvPr/>
        </p:nvSpPr>
        <p:spPr>
          <a:xfrm>
            <a:off x="851509" y="3243747"/>
            <a:ext cx="1344227" cy="1344227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2"/>
                </a:solidFill>
                <a:latin typeface="+mj-lt"/>
              </a:rPr>
              <a:t>2016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2411760" y="2727886"/>
            <a:ext cx="5976664" cy="1031722"/>
          </a:xfrm>
          <a:prstGeom prst="roundRect">
            <a:avLst>
              <a:gd name="adj" fmla="val 21381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圆角矩形 45"/>
          <p:cNvSpPr/>
          <p:nvPr/>
        </p:nvSpPr>
        <p:spPr>
          <a:xfrm>
            <a:off x="2778269" y="2549517"/>
            <a:ext cx="1445770" cy="404946"/>
          </a:xfrm>
          <a:prstGeom prst="roundRect">
            <a:avLst>
              <a:gd name="adj" fmla="val 13727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2"/>
                </a:solidFill>
                <a:latin typeface="+mj-ea"/>
                <a:ea typeface="+mj-ea"/>
              </a:rPr>
              <a:t>1-2</a:t>
            </a:r>
            <a:r>
              <a:rPr lang="zh-CN" altLang="en-US" sz="1200" b="1" dirty="0" smtClean="0">
                <a:solidFill>
                  <a:schemeClr val="bg2"/>
                </a:solidFill>
                <a:latin typeface="+mj-ea"/>
                <a:ea typeface="+mj-ea"/>
              </a:rPr>
              <a:t>月份</a:t>
            </a:r>
            <a:endParaRPr lang="zh-CN" altLang="en-US" sz="12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4702766" y="2549517"/>
            <a:ext cx="1445770" cy="404946"/>
          </a:xfrm>
          <a:prstGeom prst="roundRect">
            <a:avLst>
              <a:gd name="adj" fmla="val 13727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2"/>
                </a:solidFill>
                <a:latin typeface="+mj-ea"/>
                <a:ea typeface="+mj-ea"/>
              </a:rPr>
              <a:t>3-4</a:t>
            </a:r>
            <a:r>
              <a:rPr lang="zh-CN" altLang="en-US" sz="1200" b="1" dirty="0" smtClean="0">
                <a:solidFill>
                  <a:schemeClr val="bg2"/>
                </a:solidFill>
                <a:latin typeface="+mj-ea"/>
                <a:ea typeface="+mj-ea"/>
              </a:rPr>
              <a:t>月份</a:t>
            </a:r>
            <a:endParaRPr lang="zh-CN" altLang="en-US" sz="12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6627264" y="2549517"/>
            <a:ext cx="1445770" cy="404946"/>
          </a:xfrm>
          <a:prstGeom prst="roundRect">
            <a:avLst>
              <a:gd name="adj" fmla="val 13727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2"/>
                </a:solidFill>
                <a:latin typeface="+mj-ea"/>
                <a:ea typeface="+mj-ea"/>
              </a:rPr>
              <a:t>5-6</a:t>
            </a:r>
            <a:r>
              <a:rPr lang="zh-CN" altLang="en-US" sz="1200" b="1" dirty="0" smtClean="0">
                <a:solidFill>
                  <a:schemeClr val="bg2"/>
                </a:solidFill>
                <a:latin typeface="+mj-ea"/>
                <a:ea typeface="+mj-ea"/>
              </a:rPr>
              <a:t>月份</a:t>
            </a:r>
            <a:endParaRPr lang="zh-CN" altLang="en-US" sz="12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2755745" y="3523668"/>
            <a:ext cx="1445770" cy="404946"/>
          </a:xfrm>
          <a:prstGeom prst="roundRect">
            <a:avLst>
              <a:gd name="adj" fmla="val 13727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2"/>
                </a:solidFill>
                <a:latin typeface="+mj-ea"/>
                <a:ea typeface="+mj-ea"/>
              </a:rPr>
              <a:t>7-8</a:t>
            </a:r>
            <a:r>
              <a:rPr lang="zh-CN" altLang="en-US" sz="1200" b="1" dirty="0" smtClean="0">
                <a:solidFill>
                  <a:schemeClr val="bg2"/>
                </a:solidFill>
                <a:latin typeface="+mj-ea"/>
                <a:ea typeface="+mj-ea"/>
              </a:rPr>
              <a:t>月份</a:t>
            </a:r>
            <a:endParaRPr lang="zh-CN" altLang="en-US" sz="12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4680242" y="3523668"/>
            <a:ext cx="1445770" cy="404946"/>
          </a:xfrm>
          <a:prstGeom prst="roundRect">
            <a:avLst>
              <a:gd name="adj" fmla="val 13727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2"/>
                </a:solidFill>
                <a:latin typeface="+mj-ea"/>
                <a:ea typeface="+mj-ea"/>
              </a:rPr>
              <a:t>9-10</a:t>
            </a:r>
            <a:r>
              <a:rPr lang="zh-CN" altLang="en-US" sz="1200" b="1" dirty="0" smtClean="0">
                <a:solidFill>
                  <a:schemeClr val="bg2"/>
                </a:solidFill>
                <a:latin typeface="+mj-ea"/>
                <a:ea typeface="+mj-ea"/>
              </a:rPr>
              <a:t>月份</a:t>
            </a:r>
            <a:endParaRPr lang="zh-CN" altLang="en-US" sz="12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6604740" y="3523668"/>
            <a:ext cx="1445770" cy="404946"/>
          </a:xfrm>
          <a:prstGeom prst="roundRect">
            <a:avLst>
              <a:gd name="adj" fmla="val 13727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2"/>
                </a:solidFill>
                <a:latin typeface="+mj-ea"/>
                <a:ea typeface="+mj-ea"/>
              </a:rPr>
              <a:t>11-12</a:t>
            </a:r>
            <a:r>
              <a:rPr lang="zh-CN" altLang="en-US" sz="1200" b="1" dirty="0" smtClean="0">
                <a:solidFill>
                  <a:schemeClr val="bg2"/>
                </a:solidFill>
                <a:latin typeface="+mj-ea"/>
                <a:ea typeface="+mj-ea"/>
              </a:rPr>
              <a:t>月份</a:t>
            </a:r>
            <a:endParaRPr lang="zh-CN" altLang="en-US" sz="12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735912" y="1885642"/>
            <a:ext cx="153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zh-CN" altLang="en-US" sz="900" dirty="0"/>
              <a:t>请在此处输入您的文本或者复制您的文本粘贴到此处，请在此处输入您的文本或者复制</a:t>
            </a:r>
            <a:r>
              <a:rPr lang="zh-CN" altLang="en-US" sz="900" dirty="0" smtClean="0"/>
              <a:t>。</a:t>
            </a:r>
            <a:endParaRPr lang="zh-CN" altLang="en-US" sz="900" dirty="0"/>
          </a:p>
        </p:txBody>
      </p:sp>
      <p:sp>
        <p:nvSpPr>
          <p:cNvPr id="56" name="文本框 55"/>
          <p:cNvSpPr txBox="1"/>
          <p:nvPr/>
        </p:nvSpPr>
        <p:spPr>
          <a:xfrm>
            <a:off x="4658935" y="1903680"/>
            <a:ext cx="153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zh-CN" altLang="en-US" sz="900" dirty="0"/>
              <a:t>请在此处输入您的文本或者复制您的文本粘贴到此处，请在此处输入您的文本或者复制</a:t>
            </a:r>
            <a:r>
              <a:rPr lang="zh-CN" altLang="en-US" sz="900" dirty="0" smtClean="0"/>
              <a:t>。</a:t>
            </a:r>
            <a:endParaRPr lang="zh-CN" altLang="en-US" sz="900" dirty="0"/>
          </a:p>
        </p:txBody>
      </p:sp>
      <p:sp>
        <p:nvSpPr>
          <p:cNvPr id="57" name="文本框 56"/>
          <p:cNvSpPr txBox="1"/>
          <p:nvPr/>
        </p:nvSpPr>
        <p:spPr>
          <a:xfrm>
            <a:off x="6493933" y="1903680"/>
            <a:ext cx="153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zh-CN" altLang="en-US" sz="900" dirty="0"/>
              <a:t>请在此处输入您的文本或者复制您的文本粘贴到此处，请在此处输入您的文本或者复制</a:t>
            </a:r>
            <a:r>
              <a:rPr lang="zh-CN" altLang="en-US" sz="900" dirty="0" smtClean="0"/>
              <a:t>。</a:t>
            </a:r>
            <a:endParaRPr lang="zh-CN" altLang="en-US" sz="900" dirty="0"/>
          </a:p>
        </p:txBody>
      </p:sp>
      <p:sp>
        <p:nvSpPr>
          <p:cNvPr id="59" name="文本框 58"/>
          <p:cNvSpPr txBox="1"/>
          <p:nvPr/>
        </p:nvSpPr>
        <p:spPr>
          <a:xfrm>
            <a:off x="2730912" y="4048906"/>
            <a:ext cx="153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zh-CN" altLang="en-US" sz="900" dirty="0"/>
              <a:t>请在此处输入您的文本或者复制您的文本粘贴到此处，请在此处输入您的文本或者复制</a:t>
            </a:r>
            <a:r>
              <a:rPr lang="zh-CN" altLang="en-US" sz="900" dirty="0" smtClean="0"/>
              <a:t>。</a:t>
            </a:r>
            <a:endParaRPr lang="zh-CN" altLang="en-US" sz="900" dirty="0"/>
          </a:p>
        </p:txBody>
      </p:sp>
      <p:sp>
        <p:nvSpPr>
          <p:cNvPr id="60" name="文本框 59"/>
          <p:cNvSpPr txBox="1"/>
          <p:nvPr/>
        </p:nvSpPr>
        <p:spPr>
          <a:xfrm>
            <a:off x="4653935" y="4066944"/>
            <a:ext cx="153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zh-CN" altLang="en-US" sz="900" dirty="0"/>
              <a:t>请在此处输入您的文本或者复制您的文本粘贴到此处，请在此处输入您的文本或者复制</a:t>
            </a:r>
            <a:r>
              <a:rPr lang="zh-CN" altLang="en-US" sz="900" dirty="0" smtClean="0"/>
              <a:t>。</a:t>
            </a:r>
            <a:endParaRPr lang="zh-CN" altLang="en-US" sz="900" dirty="0"/>
          </a:p>
        </p:txBody>
      </p:sp>
      <p:sp>
        <p:nvSpPr>
          <p:cNvPr id="61" name="文本框 60"/>
          <p:cNvSpPr txBox="1"/>
          <p:nvPr/>
        </p:nvSpPr>
        <p:spPr>
          <a:xfrm>
            <a:off x="6488933" y="4066944"/>
            <a:ext cx="153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zh-CN" altLang="en-US" sz="900" dirty="0"/>
              <a:t>请在此处输入您的文本或者复制您的文本粘贴到此处，请在此处输入您的文本或者复制</a:t>
            </a:r>
            <a:r>
              <a:rPr lang="zh-CN" altLang="en-US" sz="900" dirty="0" smtClean="0"/>
              <a:t>。</a:t>
            </a:r>
            <a:endParaRPr lang="zh-CN" altLang="en-US" sz="900" dirty="0"/>
          </a:p>
        </p:txBody>
      </p:sp>
      <p:sp>
        <p:nvSpPr>
          <p:cNvPr id="7" name="上下箭头 6"/>
          <p:cNvSpPr/>
          <p:nvPr/>
        </p:nvSpPr>
        <p:spPr>
          <a:xfrm>
            <a:off x="1331640" y="2605200"/>
            <a:ext cx="432048" cy="527981"/>
          </a:xfrm>
          <a:prstGeom prst="upDownArrow">
            <a:avLst/>
          </a:prstGeom>
          <a:solidFill>
            <a:schemeClr val="tx1"/>
          </a:solidFill>
          <a:ln w="19050">
            <a:noFill/>
          </a:ln>
          <a:effectLst>
            <a:outerShdw blurRad="101600" dist="25400" dir="8400000" algn="tr" rotWithShape="0">
              <a:prstClr val="black">
                <a:alpha val="16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05253" y="808066"/>
            <a:ext cx="5210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solidFill>
                  <a:schemeClr val="bg2"/>
                </a:solidFill>
                <a:latin typeface="Impact" panose="020B0806030902050204" pitchFamily="34" charset="0"/>
              </a:rPr>
              <a:t>SUCCESSFUL.CASES^</a:t>
            </a:r>
            <a:endParaRPr lang="zh-CN" altLang="en-US" sz="4800" dirty="0">
              <a:solidFill>
                <a:schemeClr val="bg2"/>
              </a:solidFill>
              <a:latin typeface="Impact" panose="020B0806030902050204" pitchFamily="3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2734818" y="1491630"/>
            <a:ext cx="4339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PLEASE ENTER YOUR TEXT HERE, OR COPY PASTE YOUR TEXT TO HERE.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4731149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8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" grpId="0" animBg="1"/>
      <p:bldP spid="46" grpId="0" animBg="1"/>
      <p:bldP spid="47" grpId="0" animBg="1"/>
      <p:bldP spid="48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9" grpId="0"/>
      <p:bldP spid="60" grpId="0"/>
      <p:bldP spid="61" grpId="0"/>
      <p:bldP spid="7" grpId="0" animBg="1"/>
      <p:bldP spid="8" grpId="0"/>
      <p:bldP spid="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椭圆 26"/>
          <p:cNvSpPr/>
          <p:nvPr/>
        </p:nvSpPr>
        <p:spPr>
          <a:xfrm>
            <a:off x="3196006" y="1359827"/>
            <a:ext cx="1315499" cy="1315499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r>
              <a:rPr lang="en-US" altLang="zh-CN" sz="4800" b="1" dirty="0" smtClean="0">
                <a:solidFill>
                  <a:schemeClr val="accent1"/>
                </a:solidFill>
                <a:latin typeface="+mj-lt"/>
                <a:cs typeface="Arial" charset="0"/>
              </a:rPr>
              <a:t>S</a:t>
            </a:r>
            <a:endParaRPr lang="zh-CN" altLang="en-US" sz="4800" b="1" dirty="0">
              <a:solidFill>
                <a:schemeClr val="accent1"/>
              </a:solidFill>
              <a:latin typeface="+mj-lt"/>
              <a:cs typeface="Arial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708174" y="1338123"/>
            <a:ext cx="1315499" cy="1315499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smtClean="0">
                <a:solidFill>
                  <a:schemeClr val="tx1"/>
                </a:solidFill>
                <a:latin typeface="+mj-lt"/>
              </a:rPr>
              <a:t>W</a:t>
            </a:r>
            <a:endParaRPr lang="zh-CN" altLang="en-US" sz="4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3196006" y="2871995"/>
            <a:ext cx="1315499" cy="1315499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smtClean="0">
                <a:solidFill>
                  <a:schemeClr val="tx1"/>
                </a:solidFill>
                <a:latin typeface="+mj-lt"/>
              </a:rPr>
              <a:t>O</a:t>
            </a:r>
            <a:endParaRPr lang="zh-CN" altLang="en-US" sz="4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4708174" y="2871995"/>
            <a:ext cx="1315499" cy="1315499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r>
              <a:rPr lang="en-US" altLang="zh-CN" sz="4800" b="1" dirty="0" smtClean="0">
                <a:solidFill>
                  <a:schemeClr val="accent1"/>
                </a:solidFill>
                <a:latin typeface="+mj-lt"/>
                <a:cs typeface="Arial" charset="0"/>
              </a:rPr>
              <a:t>T</a:t>
            </a:r>
            <a:endParaRPr lang="zh-CN" altLang="en-US" sz="4800" b="1" dirty="0">
              <a:solidFill>
                <a:schemeClr val="accent1"/>
              </a:solidFill>
              <a:latin typeface="+mj-lt"/>
              <a:cs typeface="Arial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10196" y="1707654"/>
            <a:ext cx="2147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请在此处输入您的文本或者复制您的文本粘贴到此处，请在此处输入您的文本或者复制</a:t>
            </a:r>
            <a:r>
              <a:rPr lang="zh-CN" altLang="en-US" sz="1200" dirty="0" smtClean="0"/>
              <a:t>。</a:t>
            </a:r>
            <a:endParaRPr lang="zh-CN" altLang="en-US" sz="1200" dirty="0"/>
          </a:p>
        </p:txBody>
      </p:sp>
      <p:sp>
        <p:nvSpPr>
          <p:cNvPr id="47" name="文本框 46"/>
          <p:cNvSpPr txBox="1"/>
          <p:nvPr/>
        </p:nvSpPr>
        <p:spPr>
          <a:xfrm>
            <a:off x="910196" y="1203598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 smtClean="0">
                <a:solidFill>
                  <a:schemeClr val="bg2"/>
                </a:solidFill>
                <a:latin typeface="Impact" panose="020B0806030902050204" pitchFamily="34" charset="0"/>
              </a:rPr>
              <a:t>SAop</a:t>
            </a:r>
            <a:r>
              <a:rPr lang="en-US" altLang="zh-CN" sz="3600" dirty="0" smtClean="0">
                <a:solidFill>
                  <a:schemeClr val="bg2"/>
                </a:solidFill>
                <a:latin typeface="Impact" panose="020B0806030902050204" pitchFamily="34" charset="0"/>
              </a:rPr>
              <a:t>^</a:t>
            </a:r>
            <a:endParaRPr lang="zh-CN" altLang="en-US" sz="3600" dirty="0">
              <a:solidFill>
                <a:schemeClr val="bg2"/>
              </a:solidFill>
              <a:latin typeface="Impact" panose="020B080603090205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313089" y="1707654"/>
            <a:ext cx="2147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请在此处输入您的文本或者复制您的文本粘贴到此处，请在此处输入您的文本或者复制</a:t>
            </a:r>
            <a:r>
              <a:rPr lang="zh-CN" altLang="en-US" sz="1200" dirty="0" smtClean="0"/>
              <a:t>。</a:t>
            </a:r>
            <a:endParaRPr lang="zh-CN" altLang="en-US" sz="1200" dirty="0"/>
          </a:p>
        </p:txBody>
      </p:sp>
      <p:sp>
        <p:nvSpPr>
          <p:cNvPr id="51" name="文本框 50"/>
          <p:cNvSpPr txBox="1"/>
          <p:nvPr/>
        </p:nvSpPr>
        <p:spPr>
          <a:xfrm>
            <a:off x="6313089" y="1203598"/>
            <a:ext cx="1488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 smtClean="0">
                <a:solidFill>
                  <a:schemeClr val="bg2"/>
                </a:solidFill>
                <a:latin typeface="Impact" panose="020B0806030902050204" pitchFamily="34" charset="0"/>
              </a:rPr>
              <a:t>WAop</a:t>
            </a:r>
            <a:r>
              <a:rPr lang="en-US" altLang="zh-CN" sz="3600" dirty="0" smtClean="0">
                <a:solidFill>
                  <a:schemeClr val="bg2"/>
                </a:solidFill>
                <a:latin typeface="Impact" panose="020B0806030902050204" pitchFamily="34" charset="0"/>
              </a:rPr>
              <a:t>^</a:t>
            </a:r>
            <a:endParaRPr lang="zh-CN" altLang="en-US" sz="3600" dirty="0">
              <a:solidFill>
                <a:schemeClr val="bg2"/>
              </a:solidFill>
              <a:latin typeface="Impact" panose="020B080603090205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293034" y="3338154"/>
            <a:ext cx="2147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请在此处输入您的文本或者复制您的文本粘贴到此处，请在此处输入您的文本或者复制</a:t>
            </a:r>
            <a:r>
              <a:rPr lang="zh-CN" altLang="en-US" sz="1200" dirty="0" smtClean="0"/>
              <a:t>。</a:t>
            </a:r>
            <a:endParaRPr lang="zh-CN" altLang="en-US" sz="1200" dirty="0"/>
          </a:p>
        </p:txBody>
      </p:sp>
      <p:sp>
        <p:nvSpPr>
          <p:cNvPr id="54" name="文本框 53"/>
          <p:cNvSpPr txBox="1"/>
          <p:nvPr/>
        </p:nvSpPr>
        <p:spPr>
          <a:xfrm>
            <a:off x="6293034" y="2834098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 smtClean="0">
                <a:solidFill>
                  <a:schemeClr val="bg2"/>
                </a:solidFill>
                <a:latin typeface="Impact" panose="020B0806030902050204" pitchFamily="34" charset="0"/>
              </a:rPr>
              <a:t>TAop</a:t>
            </a:r>
            <a:r>
              <a:rPr lang="en-US" altLang="zh-CN" sz="3600" dirty="0" smtClean="0">
                <a:solidFill>
                  <a:schemeClr val="bg2"/>
                </a:solidFill>
                <a:latin typeface="Impact" panose="020B0806030902050204" pitchFamily="34" charset="0"/>
              </a:rPr>
              <a:t>^</a:t>
            </a:r>
            <a:endParaRPr lang="zh-CN" altLang="en-US" sz="3600" dirty="0">
              <a:solidFill>
                <a:schemeClr val="bg2"/>
              </a:solidFill>
              <a:latin typeface="Impact" panose="020B0806030902050204" pitchFamily="3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879537" y="3414092"/>
            <a:ext cx="2147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请在此处输入您的文本或者复制您的文本粘贴到此处，请在此处输入您的文本或者复制</a:t>
            </a:r>
            <a:r>
              <a:rPr lang="zh-CN" altLang="en-US" sz="1200" dirty="0" smtClean="0"/>
              <a:t>。</a:t>
            </a:r>
            <a:endParaRPr lang="zh-CN" altLang="en-US" sz="1200" dirty="0"/>
          </a:p>
        </p:txBody>
      </p:sp>
      <p:sp>
        <p:nvSpPr>
          <p:cNvPr id="57" name="文本框 56"/>
          <p:cNvSpPr txBox="1"/>
          <p:nvPr/>
        </p:nvSpPr>
        <p:spPr>
          <a:xfrm>
            <a:off x="879537" y="2910036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 smtClean="0">
                <a:solidFill>
                  <a:schemeClr val="bg2"/>
                </a:solidFill>
                <a:latin typeface="Impact" panose="020B0806030902050204" pitchFamily="34" charset="0"/>
              </a:rPr>
              <a:t>OAop</a:t>
            </a:r>
            <a:r>
              <a:rPr lang="en-US" altLang="zh-CN" sz="3600" dirty="0" smtClean="0">
                <a:solidFill>
                  <a:schemeClr val="bg2"/>
                </a:solidFill>
                <a:latin typeface="Impact" panose="020B0806030902050204" pitchFamily="34" charset="0"/>
              </a:rPr>
              <a:t>^</a:t>
            </a:r>
            <a:endParaRPr lang="zh-CN" altLang="en-US" sz="3600" dirty="0">
              <a:solidFill>
                <a:schemeClr val="bg2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238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00"/>
                            </p:stCondLst>
                            <p:childTnLst>
                              <p:par>
                                <p:cTn id="5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4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100"/>
                            </p:stCondLst>
                            <p:childTnLst>
                              <p:par>
                                <p:cTn id="6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60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300"/>
                            </p:stCondLst>
                            <p:childTnLst>
                              <p:par>
                                <p:cTn id="7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4" grpId="0" animBg="1"/>
      <p:bldP spid="45" grpId="0" animBg="1"/>
      <p:bldP spid="46" grpId="0"/>
      <p:bldP spid="47" grpId="0"/>
      <p:bldP spid="50" grpId="0"/>
      <p:bldP spid="51" grpId="0"/>
      <p:bldP spid="53" grpId="0"/>
      <p:bldP spid="54" grpId="0"/>
      <p:bldP spid="56" grpId="0"/>
      <p:bldP spid="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071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71688" y="1582949"/>
            <a:ext cx="323197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2"/>
                </a:solidFill>
                <a:latin typeface="TeXGyreAdventor" panose="00000500000000000000" pitchFamily="50" charset="0"/>
              </a:rPr>
              <a:t>工作不足之处</a:t>
            </a:r>
            <a:r>
              <a:rPr lang="en-US" altLang="zh-CN" sz="36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^</a:t>
            </a:r>
            <a:endParaRPr lang="en-US" altLang="zh-CN" sz="3600" b="1" baseline="30000" dirty="0">
              <a:solidFill>
                <a:schemeClr val="bg2"/>
              </a:solidFill>
              <a:latin typeface="TeXGyreAdventor" panose="00000500000000000000" pitchFamily="50" charset="0"/>
            </a:endParaRPr>
          </a:p>
        </p:txBody>
      </p:sp>
      <p:sp>
        <p:nvSpPr>
          <p:cNvPr id="41" name="TextBox 57"/>
          <p:cNvSpPr txBox="1"/>
          <p:nvPr/>
        </p:nvSpPr>
        <p:spPr>
          <a:xfrm>
            <a:off x="3865089" y="2115309"/>
            <a:ext cx="4342214" cy="56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CLICK ADD TITLE TEXT. </a:t>
            </a:r>
            <a:r>
              <a:rPr lang="en-US" altLang="zh-CN" sz="2800" b="1" baseline="300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^</a:t>
            </a:r>
            <a:endParaRPr lang="en-US" altLang="zh-CN" sz="2800" b="1" baseline="30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763688" y="1662549"/>
            <a:ext cx="1609756" cy="1609756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19701" y="3590895"/>
            <a:ext cx="361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 smtClean="0">
                <a:latin typeface="+mj-lt"/>
              </a:rPr>
              <a:t>注：此页“折断”换页需要</a:t>
            </a:r>
            <a:r>
              <a:rPr lang="en-US" altLang="zh-CN" sz="1000" dirty="0" smtClean="0">
                <a:latin typeface="+mj-lt"/>
              </a:rPr>
              <a:t>PowerPoint 2013</a:t>
            </a:r>
            <a:r>
              <a:rPr lang="zh-CN" altLang="en-US" sz="1000" dirty="0" smtClean="0">
                <a:latin typeface="+mj-lt"/>
              </a:rPr>
              <a:t>版本才能实现！</a:t>
            </a:r>
            <a:endParaRPr lang="en-US" altLang="zh-CN" sz="1000" dirty="0" smtClean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65089" y="1275606"/>
            <a:ext cx="1415772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第四部分</a:t>
            </a:r>
            <a:endParaRPr lang="en-US" altLang="zh-CN" sz="2400" b="1" baseline="30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-828600" y="2674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39"/>
          <p:cNvSpPr txBox="1"/>
          <p:nvPr/>
        </p:nvSpPr>
        <p:spPr>
          <a:xfrm>
            <a:off x="179512" y="123478"/>
            <a:ext cx="13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bg2"/>
                </a:solidFill>
                <a:latin typeface="+mj-lt"/>
              </a:rPr>
              <a:t>YOUR LOGO</a:t>
            </a:r>
            <a:endParaRPr lang="en-US" altLang="zh-CN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12465" y="2748130"/>
            <a:ext cx="306381" cy="306381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045999" y="3013950"/>
            <a:ext cx="81626" cy="8162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114110" y="3204886"/>
            <a:ext cx="81626" cy="8162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840506" y="3074405"/>
            <a:ext cx="165685" cy="165685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743238" y="2499742"/>
            <a:ext cx="159504" cy="159504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49065" y="1203598"/>
            <a:ext cx="0" cy="2749982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五边形 28"/>
          <p:cNvSpPr/>
          <p:nvPr/>
        </p:nvSpPr>
        <p:spPr>
          <a:xfrm>
            <a:off x="4124817" y="2902329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渠道问题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3989404" y="2879641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A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1" name="五边形 30"/>
          <p:cNvSpPr/>
          <p:nvPr/>
        </p:nvSpPr>
        <p:spPr>
          <a:xfrm>
            <a:off x="4137841" y="3258928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</a:rPr>
              <a:t>开拓创新</a:t>
            </a:r>
          </a:p>
        </p:txBody>
      </p:sp>
      <p:sp>
        <p:nvSpPr>
          <p:cNvPr id="32" name="五边形 31"/>
          <p:cNvSpPr/>
          <p:nvPr/>
        </p:nvSpPr>
        <p:spPr>
          <a:xfrm>
            <a:off x="4002428" y="3236240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C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5" name="五边形 34"/>
          <p:cNvSpPr/>
          <p:nvPr/>
        </p:nvSpPr>
        <p:spPr>
          <a:xfrm>
            <a:off x="5630432" y="2881460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服务不足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36" name="五边形 35"/>
          <p:cNvSpPr/>
          <p:nvPr/>
        </p:nvSpPr>
        <p:spPr>
          <a:xfrm>
            <a:off x="5495019" y="2858772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B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8" name="五边形 37"/>
          <p:cNvSpPr/>
          <p:nvPr/>
        </p:nvSpPr>
        <p:spPr>
          <a:xfrm>
            <a:off x="5630432" y="3248225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总结改进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39" name="五边形 38"/>
          <p:cNvSpPr/>
          <p:nvPr/>
        </p:nvSpPr>
        <p:spPr>
          <a:xfrm>
            <a:off x="5495019" y="3225537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D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80130" y="3440232"/>
            <a:ext cx="103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</a:rPr>
              <a:t>PART </a:t>
            </a:r>
            <a:r>
              <a:rPr lang="en-US" altLang="zh-CN" dirty="0" smtClean="0">
                <a:latin typeface="+mj-lt"/>
              </a:rPr>
              <a:t>01</a:t>
            </a:r>
            <a:endParaRPr lang="en-US" altLang="zh-CN" dirty="0">
              <a:latin typeface="+mj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179070" y="2101483"/>
            <a:ext cx="819690" cy="831788"/>
            <a:chOff x="2946401" y="1379538"/>
            <a:chExt cx="430212" cy="436562"/>
          </a:xfrm>
          <a:solidFill>
            <a:schemeClr val="bg2"/>
          </a:solidFill>
        </p:grpSpPr>
        <p:sp>
          <p:nvSpPr>
            <p:cNvPr id="30" name="Freeform 61"/>
            <p:cNvSpPr>
              <a:spLocks/>
            </p:cNvSpPr>
            <p:nvPr/>
          </p:nvSpPr>
          <p:spPr bwMode="auto">
            <a:xfrm>
              <a:off x="3097213" y="1450975"/>
              <a:ext cx="279400" cy="327025"/>
            </a:xfrm>
            <a:custGeom>
              <a:avLst/>
              <a:gdLst>
                <a:gd name="T0" fmla="*/ 53 w 74"/>
                <a:gd name="T1" fmla="*/ 0 h 86"/>
                <a:gd name="T2" fmla="*/ 20 w 74"/>
                <a:gd name="T3" fmla="*/ 0 h 86"/>
                <a:gd name="T4" fmla="*/ 0 w 74"/>
                <a:gd name="T5" fmla="*/ 20 h 86"/>
                <a:gd name="T6" fmla="*/ 0 w 74"/>
                <a:gd name="T7" fmla="*/ 36 h 86"/>
                <a:gd name="T8" fmla="*/ 20 w 74"/>
                <a:gd name="T9" fmla="*/ 56 h 86"/>
                <a:gd name="T10" fmla="*/ 46 w 74"/>
                <a:gd name="T11" fmla="*/ 56 h 86"/>
                <a:gd name="T12" fmla="*/ 62 w 74"/>
                <a:gd name="T13" fmla="*/ 86 h 86"/>
                <a:gd name="T14" fmla="*/ 57 w 74"/>
                <a:gd name="T15" fmla="*/ 56 h 86"/>
                <a:gd name="T16" fmla="*/ 74 w 74"/>
                <a:gd name="T17" fmla="*/ 36 h 86"/>
                <a:gd name="T18" fmla="*/ 74 w 74"/>
                <a:gd name="T19" fmla="*/ 20 h 86"/>
                <a:gd name="T20" fmla="*/ 53 w 74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86">
                  <a:moveTo>
                    <a:pt x="5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7"/>
                    <a:pt x="9" y="56"/>
                    <a:pt x="20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7" y="63"/>
                    <a:pt x="50" y="83"/>
                    <a:pt x="62" y="86"/>
                  </a:cubicBezTo>
                  <a:cubicBezTo>
                    <a:pt x="62" y="86"/>
                    <a:pt x="55" y="66"/>
                    <a:pt x="57" y="56"/>
                  </a:cubicBezTo>
                  <a:cubicBezTo>
                    <a:pt x="66" y="54"/>
                    <a:pt x="74" y="46"/>
                    <a:pt x="74" y="36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9"/>
                    <a:pt x="6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62"/>
            <p:cNvSpPr>
              <a:spLocks/>
            </p:cNvSpPr>
            <p:nvPr/>
          </p:nvSpPr>
          <p:spPr bwMode="auto">
            <a:xfrm>
              <a:off x="2946401" y="1379538"/>
              <a:ext cx="369888" cy="436562"/>
            </a:xfrm>
            <a:custGeom>
              <a:avLst/>
              <a:gdLst>
                <a:gd name="T0" fmla="*/ 36 w 98"/>
                <a:gd name="T1" fmla="*/ 55 h 115"/>
                <a:gd name="T2" fmla="*/ 36 w 98"/>
                <a:gd name="T3" fmla="*/ 38 h 115"/>
                <a:gd name="T4" fmla="*/ 59 w 98"/>
                <a:gd name="T5" fmla="*/ 15 h 115"/>
                <a:gd name="T6" fmla="*/ 95 w 98"/>
                <a:gd name="T7" fmla="*/ 15 h 115"/>
                <a:gd name="T8" fmla="*/ 98 w 98"/>
                <a:gd name="T9" fmla="*/ 16 h 115"/>
                <a:gd name="T10" fmla="*/ 78 w 98"/>
                <a:gd name="T11" fmla="*/ 0 h 115"/>
                <a:gd name="T12" fmla="*/ 21 w 98"/>
                <a:gd name="T13" fmla="*/ 0 h 115"/>
                <a:gd name="T14" fmla="*/ 0 w 98"/>
                <a:gd name="T15" fmla="*/ 20 h 115"/>
                <a:gd name="T16" fmla="*/ 0 w 98"/>
                <a:gd name="T17" fmla="*/ 55 h 115"/>
                <a:gd name="T18" fmla="*/ 21 w 98"/>
                <a:gd name="T19" fmla="*/ 76 h 115"/>
                <a:gd name="T20" fmla="*/ 30 w 98"/>
                <a:gd name="T21" fmla="*/ 76 h 115"/>
                <a:gd name="T22" fmla="*/ 11 w 98"/>
                <a:gd name="T23" fmla="*/ 110 h 115"/>
                <a:gd name="T24" fmla="*/ 50 w 98"/>
                <a:gd name="T25" fmla="*/ 76 h 115"/>
                <a:gd name="T26" fmla="*/ 36 w 98"/>
                <a:gd name="T27" fmla="*/ 5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115">
                  <a:moveTo>
                    <a:pt x="36" y="55"/>
                  </a:moveTo>
                  <a:cubicBezTo>
                    <a:pt x="36" y="38"/>
                    <a:pt x="36" y="38"/>
                    <a:pt x="36" y="38"/>
                  </a:cubicBezTo>
                  <a:cubicBezTo>
                    <a:pt x="36" y="25"/>
                    <a:pt x="46" y="15"/>
                    <a:pt x="59" y="15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6" y="15"/>
                    <a:pt x="97" y="16"/>
                    <a:pt x="98" y="16"/>
                  </a:cubicBezTo>
                  <a:cubicBezTo>
                    <a:pt x="96" y="7"/>
                    <a:pt x="8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7"/>
                    <a:pt x="9" y="76"/>
                    <a:pt x="21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29" y="85"/>
                    <a:pt x="26" y="106"/>
                    <a:pt x="11" y="110"/>
                  </a:cubicBezTo>
                  <a:cubicBezTo>
                    <a:pt x="11" y="110"/>
                    <a:pt x="40" y="115"/>
                    <a:pt x="50" y="76"/>
                  </a:cubicBezTo>
                  <a:cubicBezTo>
                    <a:pt x="42" y="73"/>
                    <a:pt x="36" y="65"/>
                    <a:pt x="36" y="5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775977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" grpId="0" animBg="1"/>
      <p:bldP spid="57" grpId="0"/>
      <p:bldP spid="58" grpId="0"/>
      <p:bldP spid="19" grpId="0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8" grpId="0" animBg="1"/>
      <p:bldP spid="31" grpId="0" animBg="1"/>
      <p:bldP spid="32" grpId="0" animBg="1"/>
      <p:bldP spid="35" grpId="0" animBg="1"/>
      <p:bldP spid="36" grpId="0" animBg="1"/>
      <p:bldP spid="38" grpId="0" animBg="1"/>
      <p:bldP spid="3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六边形 1"/>
          <p:cNvSpPr/>
          <p:nvPr/>
        </p:nvSpPr>
        <p:spPr>
          <a:xfrm>
            <a:off x="1670405" y="1059582"/>
            <a:ext cx="1178313" cy="1015787"/>
          </a:xfrm>
          <a:prstGeom prst="hexagon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051649" y="1061162"/>
            <a:ext cx="4464496" cy="1047389"/>
          </a:xfrm>
          <a:prstGeom prst="roundRect">
            <a:avLst>
              <a:gd name="adj" fmla="val 10880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50" dirty="0">
                <a:solidFill>
                  <a:schemeClr val="tx1"/>
                </a:solidFill>
              </a:rPr>
              <a:t>请在此处输入您的文本或者复制您的文本粘贴到此处，请在此处输入您的文本或者复制。请在此处输入您的文本或者复制您的文本粘贴到此处，请在此处输入您的文本或者复制。请在此处输入您的文本或者复制您的文本粘贴到此处，请在此处输入您的文本或者复制</a:t>
            </a:r>
            <a:r>
              <a:rPr lang="zh-CN" altLang="en-US" sz="1050" dirty="0" smtClean="0">
                <a:solidFill>
                  <a:schemeClr val="tx1"/>
                </a:solidFill>
              </a:rPr>
              <a:t>。</a:t>
            </a:r>
            <a:endParaRPr lang="zh-CN" altLang="en-US" sz="1050" dirty="0">
              <a:solidFill>
                <a:schemeClr val="tx1"/>
              </a:solidFill>
            </a:endParaRPr>
          </a:p>
        </p:txBody>
      </p:sp>
      <p:sp>
        <p:nvSpPr>
          <p:cNvPr id="28" name="Freeform 16"/>
          <p:cNvSpPr>
            <a:spLocks/>
          </p:cNvSpPr>
          <p:nvPr/>
        </p:nvSpPr>
        <p:spPr bwMode="auto">
          <a:xfrm>
            <a:off x="1959201" y="1345323"/>
            <a:ext cx="568377" cy="461891"/>
          </a:xfrm>
          <a:custGeom>
            <a:avLst/>
            <a:gdLst>
              <a:gd name="T0" fmla="*/ 2147483647 w 368"/>
              <a:gd name="T1" fmla="*/ 2147483647 h 299"/>
              <a:gd name="T2" fmla="*/ 2147483647 w 368"/>
              <a:gd name="T3" fmla="*/ 2147483647 h 299"/>
              <a:gd name="T4" fmla="*/ 2147483647 w 368"/>
              <a:gd name="T5" fmla="*/ 2147483647 h 299"/>
              <a:gd name="T6" fmla="*/ 2147483647 w 368"/>
              <a:gd name="T7" fmla="*/ 2147483647 h 299"/>
              <a:gd name="T8" fmla="*/ 2147483647 w 368"/>
              <a:gd name="T9" fmla="*/ 0 h 299"/>
              <a:gd name="T10" fmla="*/ 2147483647 w 368"/>
              <a:gd name="T11" fmla="*/ 2147483647 h 299"/>
              <a:gd name="T12" fmla="*/ 2147483647 w 368"/>
              <a:gd name="T13" fmla="*/ 2147483647 h 299"/>
              <a:gd name="T14" fmla="*/ 2147483647 w 368"/>
              <a:gd name="T15" fmla="*/ 2147483647 h 299"/>
              <a:gd name="T16" fmla="*/ 2147483647 w 368"/>
              <a:gd name="T17" fmla="*/ 2147483647 h 299"/>
              <a:gd name="T18" fmla="*/ 2147483647 w 368"/>
              <a:gd name="T19" fmla="*/ 2147483647 h 299"/>
              <a:gd name="T20" fmla="*/ 2147483647 w 368"/>
              <a:gd name="T21" fmla="*/ 2147483647 h 299"/>
              <a:gd name="T22" fmla="*/ 2147483647 w 368"/>
              <a:gd name="T23" fmla="*/ 2147483647 h 299"/>
              <a:gd name="T24" fmla="*/ 2147483647 w 368"/>
              <a:gd name="T25" fmla="*/ 2147483647 h 299"/>
              <a:gd name="T26" fmla="*/ 2147483647 w 368"/>
              <a:gd name="T27" fmla="*/ 2147483647 h 299"/>
              <a:gd name="T28" fmla="*/ 2147483647 w 368"/>
              <a:gd name="T29" fmla="*/ 2147483647 h 299"/>
              <a:gd name="T30" fmla="*/ 2147483647 w 368"/>
              <a:gd name="T31" fmla="*/ 2147483647 h 299"/>
              <a:gd name="T32" fmla="*/ 2147483647 w 368"/>
              <a:gd name="T33" fmla="*/ 2147483647 h 299"/>
              <a:gd name="T34" fmla="*/ 0 w 368"/>
              <a:gd name="T35" fmla="*/ 2147483647 h 299"/>
              <a:gd name="T36" fmla="*/ 2147483647 w 368"/>
              <a:gd name="T37" fmla="*/ 2147483647 h 299"/>
              <a:gd name="T38" fmla="*/ 2147483647 w 368"/>
              <a:gd name="T39" fmla="*/ 2147483647 h 299"/>
              <a:gd name="T40" fmla="*/ 2147483647 w 368"/>
              <a:gd name="T41" fmla="*/ 2147483647 h 299"/>
              <a:gd name="T42" fmla="*/ 2147483647 w 368"/>
              <a:gd name="T43" fmla="*/ 2147483647 h 2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68" h="299">
                <a:moveTo>
                  <a:pt x="368" y="36"/>
                </a:moveTo>
                <a:cubicBezTo>
                  <a:pt x="354" y="42"/>
                  <a:pt x="340" y="46"/>
                  <a:pt x="324" y="48"/>
                </a:cubicBezTo>
                <a:cubicBezTo>
                  <a:pt x="340" y="38"/>
                  <a:pt x="352" y="24"/>
                  <a:pt x="358" y="6"/>
                </a:cubicBezTo>
                <a:cubicBezTo>
                  <a:pt x="343" y="15"/>
                  <a:pt x="327" y="21"/>
                  <a:pt x="310" y="24"/>
                </a:cubicBezTo>
                <a:cubicBezTo>
                  <a:pt x="296" y="10"/>
                  <a:pt x="276" y="0"/>
                  <a:pt x="255" y="0"/>
                </a:cubicBezTo>
                <a:cubicBezTo>
                  <a:pt x="213" y="0"/>
                  <a:pt x="179" y="34"/>
                  <a:pt x="179" y="76"/>
                </a:cubicBezTo>
                <a:cubicBezTo>
                  <a:pt x="179" y="82"/>
                  <a:pt x="180" y="88"/>
                  <a:pt x="181" y="93"/>
                </a:cubicBezTo>
                <a:cubicBezTo>
                  <a:pt x="118" y="90"/>
                  <a:pt x="63" y="60"/>
                  <a:pt x="25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78"/>
                  <a:pt x="28" y="101"/>
                  <a:pt x="49" y="115"/>
                </a:cubicBezTo>
                <a:cubicBezTo>
                  <a:pt x="36" y="115"/>
                  <a:pt x="25" y="111"/>
                  <a:pt x="15" y="106"/>
                </a:cubicBezTo>
                <a:cubicBezTo>
                  <a:pt x="14" y="106"/>
                  <a:pt x="14" y="106"/>
                  <a:pt x="14" y="106"/>
                </a:cubicBezTo>
                <a:cubicBezTo>
                  <a:pt x="14" y="143"/>
                  <a:pt x="41" y="174"/>
                  <a:pt x="75" y="181"/>
                </a:cubicBezTo>
                <a:cubicBezTo>
                  <a:pt x="69" y="182"/>
                  <a:pt x="62" y="183"/>
                  <a:pt x="55" y="183"/>
                </a:cubicBezTo>
                <a:cubicBezTo>
                  <a:pt x="50" y="183"/>
                  <a:pt x="46" y="183"/>
                  <a:pt x="41" y="182"/>
                </a:cubicBezTo>
                <a:cubicBezTo>
                  <a:pt x="51" y="212"/>
                  <a:pt x="78" y="234"/>
                  <a:pt x="111" y="234"/>
                </a:cubicBezTo>
                <a:cubicBezTo>
                  <a:pt x="86" y="254"/>
                  <a:pt x="53" y="267"/>
                  <a:pt x="18" y="267"/>
                </a:cubicBezTo>
                <a:cubicBezTo>
                  <a:pt x="12" y="267"/>
                  <a:pt x="6" y="266"/>
                  <a:pt x="0" y="265"/>
                </a:cubicBezTo>
                <a:cubicBezTo>
                  <a:pt x="33" y="287"/>
                  <a:pt x="73" y="299"/>
                  <a:pt x="115" y="299"/>
                </a:cubicBezTo>
                <a:cubicBezTo>
                  <a:pt x="254" y="299"/>
                  <a:pt x="330" y="184"/>
                  <a:pt x="330" y="85"/>
                </a:cubicBezTo>
                <a:cubicBezTo>
                  <a:pt x="330" y="81"/>
                  <a:pt x="330" y="78"/>
                  <a:pt x="330" y="75"/>
                </a:cubicBezTo>
                <a:cubicBezTo>
                  <a:pt x="345" y="64"/>
                  <a:pt x="358" y="51"/>
                  <a:pt x="368" y="3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50" dirty="0">
              <a:latin typeface="Roboto condensed"/>
              <a:cs typeface="Roboto condensed"/>
            </a:endParaRPr>
          </a:p>
        </p:txBody>
      </p:sp>
      <p:sp>
        <p:nvSpPr>
          <p:cNvPr id="34" name="六边形 33"/>
          <p:cNvSpPr/>
          <p:nvPr/>
        </p:nvSpPr>
        <p:spPr>
          <a:xfrm>
            <a:off x="1670405" y="3652314"/>
            <a:ext cx="1178313" cy="1015787"/>
          </a:xfrm>
          <a:prstGeom prst="hexagon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3051649" y="3653894"/>
            <a:ext cx="4464496" cy="1047389"/>
          </a:xfrm>
          <a:prstGeom prst="roundRect">
            <a:avLst>
              <a:gd name="adj" fmla="val 10880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50" dirty="0">
                <a:solidFill>
                  <a:schemeClr val="tx1"/>
                </a:solidFill>
              </a:rPr>
              <a:t>请在此处输入您的文本或者复制您的文本粘贴到此处，请在此处输入您的文本或者复制。请在此处输入您的文本或者复制您的文本粘贴到此处，请在此处输入您的文本或者复制。请在此处输入您的文本或者复制您的文本粘贴到此处，请在此处输入您的文本或者复制</a:t>
            </a:r>
            <a:r>
              <a:rPr lang="zh-CN" altLang="en-US" sz="1050" dirty="0" smtClean="0">
                <a:solidFill>
                  <a:schemeClr val="tx1"/>
                </a:solidFill>
              </a:rPr>
              <a:t>。</a:t>
            </a:r>
            <a:endParaRPr lang="zh-CN" altLang="en-US" sz="1050" dirty="0">
              <a:solidFill>
                <a:schemeClr val="tx1"/>
              </a:solidFill>
            </a:endParaRPr>
          </a:p>
        </p:txBody>
      </p:sp>
      <p:sp>
        <p:nvSpPr>
          <p:cNvPr id="38" name="六边形 37"/>
          <p:cNvSpPr/>
          <p:nvPr/>
        </p:nvSpPr>
        <p:spPr>
          <a:xfrm>
            <a:off x="6359108" y="2355948"/>
            <a:ext cx="1178313" cy="1015787"/>
          </a:xfrm>
          <a:prstGeom prst="hexagon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1649130" y="2357528"/>
            <a:ext cx="4464496" cy="1047389"/>
          </a:xfrm>
          <a:prstGeom prst="roundRect">
            <a:avLst>
              <a:gd name="adj" fmla="val 10880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50" dirty="0">
                <a:solidFill>
                  <a:schemeClr val="tx1"/>
                </a:solidFill>
              </a:rPr>
              <a:t>请在此处输入您的文本或者复制您的文本粘贴到此处，请在此处输入您的文本或者复制。请在此处输入您的文本或者复制您的文本粘贴到此处，请在此处输入您的文本或者复制。请在此处输入您的文本或者复制您的文本粘贴到此处，请在此处输入您的文本或者复制</a:t>
            </a:r>
            <a:r>
              <a:rPr lang="zh-CN" altLang="en-US" sz="1050" dirty="0" smtClean="0">
                <a:solidFill>
                  <a:schemeClr val="tx1"/>
                </a:solidFill>
              </a:rPr>
              <a:t>。</a:t>
            </a:r>
            <a:endParaRPr lang="zh-CN" altLang="en-US" sz="1050" dirty="0">
              <a:solidFill>
                <a:schemeClr val="tx1"/>
              </a:solidFill>
            </a:endParaRPr>
          </a:p>
        </p:txBody>
      </p:sp>
      <p:sp>
        <p:nvSpPr>
          <p:cNvPr id="29" name="Freeform 26"/>
          <p:cNvSpPr>
            <a:spLocks noEditPoints="1"/>
          </p:cNvSpPr>
          <p:nvPr/>
        </p:nvSpPr>
        <p:spPr bwMode="auto">
          <a:xfrm>
            <a:off x="6670464" y="2571750"/>
            <a:ext cx="565832" cy="566797"/>
          </a:xfrm>
          <a:custGeom>
            <a:avLst/>
            <a:gdLst>
              <a:gd name="T0" fmla="*/ 2147483647 w 344"/>
              <a:gd name="T1" fmla="*/ 2147483647 h 344"/>
              <a:gd name="T2" fmla="*/ 2147483647 w 344"/>
              <a:gd name="T3" fmla="*/ 2147483647 h 344"/>
              <a:gd name="T4" fmla="*/ 2147483647 w 344"/>
              <a:gd name="T5" fmla="*/ 2147483647 h 344"/>
              <a:gd name="T6" fmla="*/ 2147483647 w 344"/>
              <a:gd name="T7" fmla="*/ 2147483647 h 344"/>
              <a:gd name="T8" fmla="*/ 0 w 344"/>
              <a:gd name="T9" fmla="*/ 2147483647 h 344"/>
              <a:gd name="T10" fmla="*/ 0 w 344"/>
              <a:gd name="T11" fmla="*/ 2147483647 h 344"/>
              <a:gd name="T12" fmla="*/ 2147483647 w 344"/>
              <a:gd name="T13" fmla="*/ 2147483647 h 344"/>
              <a:gd name="T14" fmla="*/ 2147483647 w 344"/>
              <a:gd name="T15" fmla="*/ 2147483647 h 344"/>
              <a:gd name="T16" fmla="*/ 2147483647 w 344"/>
              <a:gd name="T17" fmla="*/ 2147483647 h 344"/>
              <a:gd name="T18" fmla="*/ 2147483647 w 344"/>
              <a:gd name="T19" fmla="*/ 2147483647 h 344"/>
              <a:gd name="T20" fmla="*/ 2147483647 w 344"/>
              <a:gd name="T21" fmla="*/ 2147483647 h 344"/>
              <a:gd name="T22" fmla="*/ 2147483647 w 344"/>
              <a:gd name="T23" fmla="*/ 2147483647 h 344"/>
              <a:gd name="T24" fmla="*/ 2147483647 w 344"/>
              <a:gd name="T25" fmla="*/ 0 h 344"/>
              <a:gd name="T26" fmla="*/ 2147483647 w 344"/>
              <a:gd name="T27" fmla="*/ 0 h 344"/>
              <a:gd name="T28" fmla="*/ 0 w 344"/>
              <a:gd name="T29" fmla="*/ 2147483647 h 344"/>
              <a:gd name="T30" fmla="*/ 0 w 344"/>
              <a:gd name="T31" fmla="*/ 2147483647 h 344"/>
              <a:gd name="T32" fmla="*/ 2147483647 w 344"/>
              <a:gd name="T33" fmla="*/ 2147483647 h 344"/>
              <a:gd name="T34" fmla="*/ 2147483647 w 344"/>
              <a:gd name="T35" fmla="*/ 2147483647 h 344"/>
              <a:gd name="T36" fmla="*/ 2147483647 w 344"/>
              <a:gd name="T37" fmla="*/ 2147483647 h 344"/>
              <a:gd name="T38" fmla="*/ 2147483647 w 344"/>
              <a:gd name="T39" fmla="*/ 2147483647 h 344"/>
              <a:gd name="T40" fmla="*/ 2147483647 w 344"/>
              <a:gd name="T41" fmla="*/ 2147483647 h 344"/>
              <a:gd name="T42" fmla="*/ 2147483647 w 344"/>
              <a:gd name="T43" fmla="*/ 0 h 344"/>
              <a:gd name="T44" fmla="*/ 2147483647 w 344"/>
              <a:gd name="T45" fmla="*/ 2147483647 h 344"/>
              <a:gd name="T46" fmla="*/ 2147483647 w 344"/>
              <a:gd name="T47" fmla="*/ 2147483647 h 344"/>
              <a:gd name="T48" fmla="*/ 2147483647 w 344"/>
              <a:gd name="T49" fmla="*/ 2147483647 h 344"/>
              <a:gd name="T50" fmla="*/ 2147483647 w 344"/>
              <a:gd name="T51" fmla="*/ 2147483647 h 344"/>
              <a:gd name="T52" fmla="*/ 2147483647 w 344"/>
              <a:gd name="T53" fmla="*/ 2147483647 h 344"/>
              <a:gd name="T54" fmla="*/ 2147483647 w 344"/>
              <a:gd name="T55" fmla="*/ 2147483647 h 344"/>
              <a:gd name="T56" fmla="*/ 2147483647 w 344"/>
              <a:gd name="T57" fmla="*/ 2147483647 h 344"/>
              <a:gd name="T58" fmla="*/ 2147483647 w 344"/>
              <a:gd name="T59" fmla="*/ 2147483647 h 344"/>
              <a:gd name="T60" fmla="*/ 2147483647 w 344"/>
              <a:gd name="T61" fmla="*/ 2147483647 h 344"/>
              <a:gd name="T62" fmla="*/ 2147483647 w 344"/>
              <a:gd name="T63" fmla="*/ 2147483647 h 344"/>
              <a:gd name="T64" fmla="*/ 2147483647 w 344"/>
              <a:gd name="T65" fmla="*/ 2147483647 h 344"/>
              <a:gd name="T66" fmla="*/ 2147483647 w 344"/>
              <a:gd name="T67" fmla="*/ 2147483647 h 344"/>
              <a:gd name="T68" fmla="*/ 2147483647 w 344"/>
              <a:gd name="T69" fmla="*/ 2147483647 h 344"/>
              <a:gd name="T70" fmla="*/ 2147483647 w 344"/>
              <a:gd name="T71" fmla="*/ 2147483647 h 3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44" h="344">
                <a:moveTo>
                  <a:pt x="276" y="172"/>
                </a:moveTo>
                <a:cubicBezTo>
                  <a:pt x="276" y="229"/>
                  <a:pt x="230" y="276"/>
                  <a:pt x="172" y="276"/>
                </a:cubicBezTo>
                <a:cubicBezTo>
                  <a:pt x="115" y="276"/>
                  <a:pt x="68" y="229"/>
                  <a:pt x="68" y="172"/>
                </a:cubicBezTo>
                <a:cubicBezTo>
                  <a:pt x="68" y="165"/>
                  <a:pt x="69" y="158"/>
                  <a:pt x="70" y="152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290"/>
                  <a:pt x="0" y="290"/>
                  <a:pt x="0" y="290"/>
                </a:cubicBezTo>
                <a:cubicBezTo>
                  <a:pt x="0" y="320"/>
                  <a:pt x="24" y="344"/>
                  <a:pt x="54" y="344"/>
                </a:cubicBezTo>
                <a:cubicBezTo>
                  <a:pt x="290" y="344"/>
                  <a:pt x="290" y="344"/>
                  <a:pt x="290" y="344"/>
                </a:cubicBezTo>
                <a:cubicBezTo>
                  <a:pt x="320" y="344"/>
                  <a:pt x="344" y="320"/>
                  <a:pt x="344" y="290"/>
                </a:cubicBezTo>
                <a:cubicBezTo>
                  <a:pt x="344" y="152"/>
                  <a:pt x="344" y="152"/>
                  <a:pt x="344" y="152"/>
                </a:cubicBezTo>
                <a:cubicBezTo>
                  <a:pt x="274" y="152"/>
                  <a:pt x="274" y="152"/>
                  <a:pt x="274" y="152"/>
                </a:cubicBezTo>
                <a:cubicBezTo>
                  <a:pt x="276" y="158"/>
                  <a:pt x="276" y="165"/>
                  <a:pt x="276" y="172"/>
                </a:cubicBezTo>
                <a:close/>
                <a:moveTo>
                  <a:pt x="290" y="0"/>
                </a:moveTo>
                <a:cubicBezTo>
                  <a:pt x="54" y="0"/>
                  <a:pt x="54" y="0"/>
                  <a:pt x="54" y="0"/>
                </a:cubicBezTo>
                <a:cubicBezTo>
                  <a:pt x="24" y="0"/>
                  <a:pt x="0" y="24"/>
                  <a:pt x="0" y="54"/>
                </a:cubicBezTo>
                <a:cubicBezTo>
                  <a:pt x="0" y="112"/>
                  <a:pt x="0" y="112"/>
                  <a:pt x="0" y="112"/>
                </a:cubicBezTo>
                <a:cubicBezTo>
                  <a:pt x="87" y="112"/>
                  <a:pt x="87" y="112"/>
                  <a:pt x="87" y="112"/>
                </a:cubicBezTo>
                <a:cubicBezTo>
                  <a:pt x="106" y="85"/>
                  <a:pt x="137" y="68"/>
                  <a:pt x="172" y="68"/>
                </a:cubicBezTo>
                <a:cubicBezTo>
                  <a:pt x="207" y="68"/>
                  <a:pt x="238" y="85"/>
                  <a:pt x="257" y="112"/>
                </a:cubicBezTo>
                <a:cubicBezTo>
                  <a:pt x="344" y="112"/>
                  <a:pt x="344" y="112"/>
                  <a:pt x="344" y="112"/>
                </a:cubicBezTo>
                <a:cubicBezTo>
                  <a:pt x="344" y="54"/>
                  <a:pt x="344" y="54"/>
                  <a:pt x="344" y="54"/>
                </a:cubicBezTo>
                <a:cubicBezTo>
                  <a:pt x="344" y="24"/>
                  <a:pt x="320" y="0"/>
                  <a:pt x="290" y="0"/>
                </a:cubicBezTo>
                <a:close/>
                <a:moveTo>
                  <a:pt x="317" y="66"/>
                </a:moveTo>
                <a:cubicBezTo>
                  <a:pt x="317" y="72"/>
                  <a:pt x="312" y="76"/>
                  <a:pt x="307" y="76"/>
                </a:cubicBezTo>
                <a:cubicBezTo>
                  <a:pt x="278" y="76"/>
                  <a:pt x="278" y="76"/>
                  <a:pt x="278" y="76"/>
                </a:cubicBezTo>
                <a:cubicBezTo>
                  <a:pt x="273" y="76"/>
                  <a:pt x="269" y="72"/>
                  <a:pt x="269" y="66"/>
                </a:cubicBezTo>
                <a:cubicBezTo>
                  <a:pt x="269" y="37"/>
                  <a:pt x="269" y="37"/>
                  <a:pt x="269" y="37"/>
                </a:cubicBezTo>
                <a:cubicBezTo>
                  <a:pt x="269" y="32"/>
                  <a:pt x="273" y="28"/>
                  <a:pt x="278" y="28"/>
                </a:cubicBezTo>
                <a:cubicBezTo>
                  <a:pt x="307" y="28"/>
                  <a:pt x="307" y="28"/>
                  <a:pt x="307" y="28"/>
                </a:cubicBezTo>
                <a:cubicBezTo>
                  <a:pt x="312" y="28"/>
                  <a:pt x="317" y="32"/>
                  <a:pt x="317" y="37"/>
                </a:cubicBezTo>
                <a:lnTo>
                  <a:pt x="317" y="66"/>
                </a:lnTo>
                <a:close/>
                <a:moveTo>
                  <a:pt x="236" y="172"/>
                </a:moveTo>
                <a:cubicBezTo>
                  <a:pt x="236" y="137"/>
                  <a:pt x="208" y="108"/>
                  <a:pt x="172" y="108"/>
                </a:cubicBezTo>
                <a:cubicBezTo>
                  <a:pt x="137" y="108"/>
                  <a:pt x="108" y="137"/>
                  <a:pt x="108" y="172"/>
                </a:cubicBezTo>
                <a:cubicBezTo>
                  <a:pt x="108" y="207"/>
                  <a:pt x="137" y="236"/>
                  <a:pt x="172" y="236"/>
                </a:cubicBezTo>
                <a:cubicBezTo>
                  <a:pt x="208" y="236"/>
                  <a:pt x="236" y="207"/>
                  <a:pt x="236" y="17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50" dirty="0">
              <a:latin typeface="Roboto condensed"/>
              <a:cs typeface="Roboto condensed"/>
            </a:endParaRPr>
          </a:p>
        </p:txBody>
      </p:sp>
      <p:sp>
        <p:nvSpPr>
          <p:cNvPr id="30" name="Freeform 21"/>
          <p:cNvSpPr>
            <a:spLocks/>
          </p:cNvSpPr>
          <p:nvPr/>
        </p:nvSpPr>
        <p:spPr bwMode="auto">
          <a:xfrm>
            <a:off x="1985934" y="3829662"/>
            <a:ext cx="534670" cy="675517"/>
          </a:xfrm>
          <a:custGeom>
            <a:avLst/>
            <a:gdLst>
              <a:gd name="T0" fmla="*/ 2147483647 w 323"/>
              <a:gd name="T1" fmla="*/ 2147483647 h 408"/>
              <a:gd name="T2" fmla="*/ 2147483647 w 323"/>
              <a:gd name="T3" fmla="*/ 2147483647 h 408"/>
              <a:gd name="T4" fmla="*/ 2147483647 w 323"/>
              <a:gd name="T5" fmla="*/ 2147483647 h 408"/>
              <a:gd name="T6" fmla="*/ 2147483647 w 323"/>
              <a:gd name="T7" fmla="*/ 2147483647 h 408"/>
              <a:gd name="T8" fmla="*/ 2147483647 w 323"/>
              <a:gd name="T9" fmla="*/ 2147483647 h 408"/>
              <a:gd name="T10" fmla="*/ 2147483647 w 323"/>
              <a:gd name="T11" fmla="*/ 2147483647 h 408"/>
              <a:gd name="T12" fmla="*/ 2147483647 w 323"/>
              <a:gd name="T13" fmla="*/ 2147483647 h 408"/>
              <a:gd name="T14" fmla="*/ 2147483647 w 323"/>
              <a:gd name="T15" fmla="*/ 2147483647 h 408"/>
              <a:gd name="T16" fmla="*/ 2147483647 w 323"/>
              <a:gd name="T17" fmla="*/ 2147483647 h 408"/>
              <a:gd name="T18" fmla="*/ 2147483647 w 323"/>
              <a:gd name="T19" fmla="*/ 2147483647 h 408"/>
              <a:gd name="T20" fmla="*/ 2147483647 w 323"/>
              <a:gd name="T21" fmla="*/ 2147483647 h 408"/>
              <a:gd name="T22" fmla="*/ 2147483647 w 323"/>
              <a:gd name="T23" fmla="*/ 2147483647 h 408"/>
              <a:gd name="T24" fmla="*/ 2147483647 w 323"/>
              <a:gd name="T25" fmla="*/ 2147483647 h 4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23" h="408">
                <a:moveTo>
                  <a:pt x="129" y="272"/>
                </a:moveTo>
                <a:cubicBezTo>
                  <a:pt x="118" y="328"/>
                  <a:pt x="106" y="380"/>
                  <a:pt x="68" y="408"/>
                </a:cubicBezTo>
                <a:cubicBezTo>
                  <a:pt x="56" y="325"/>
                  <a:pt x="85" y="262"/>
                  <a:pt x="98" y="196"/>
                </a:cubicBezTo>
                <a:cubicBezTo>
                  <a:pt x="75" y="157"/>
                  <a:pt x="101" y="80"/>
                  <a:pt x="149" y="99"/>
                </a:cubicBezTo>
                <a:cubicBezTo>
                  <a:pt x="209" y="122"/>
                  <a:pt x="98" y="242"/>
                  <a:pt x="172" y="257"/>
                </a:cubicBezTo>
                <a:cubicBezTo>
                  <a:pt x="250" y="273"/>
                  <a:pt x="282" y="122"/>
                  <a:pt x="234" y="73"/>
                </a:cubicBezTo>
                <a:cubicBezTo>
                  <a:pt x="164" y="2"/>
                  <a:pt x="31" y="72"/>
                  <a:pt x="47" y="173"/>
                </a:cubicBezTo>
                <a:cubicBezTo>
                  <a:pt x="51" y="198"/>
                  <a:pt x="77" y="205"/>
                  <a:pt x="57" y="239"/>
                </a:cubicBezTo>
                <a:cubicBezTo>
                  <a:pt x="13" y="229"/>
                  <a:pt x="0" y="194"/>
                  <a:pt x="1" y="147"/>
                </a:cubicBezTo>
                <a:cubicBezTo>
                  <a:pt x="4" y="70"/>
                  <a:pt x="70" y="17"/>
                  <a:pt x="137" y="9"/>
                </a:cubicBezTo>
                <a:cubicBezTo>
                  <a:pt x="221" y="0"/>
                  <a:pt x="300" y="40"/>
                  <a:pt x="310" y="119"/>
                </a:cubicBezTo>
                <a:cubicBezTo>
                  <a:pt x="323" y="208"/>
                  <a:pt x="273" y="305"/>
                  <a:pt x="183" y="298"/>
                </a:cubicBezTo>
                <a:cubicBezTo>
                  <a:pt x="158" y="296"/>
                  <a:pt x="148" y="284"/>
                  <a:pt x="129" y="27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50" dirty="0">
              <a:latin typeface="Roboto condensed"/>
              <a:cs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3219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8" grpId="0" animBg="1"/>
      <p:bldP spid="34" grpId="0" animBg="1"/>
      <p:bldP spid="35" grpId="0" animBg="1"/>
      <p:bldP spid="38" grpId="0" animBg="1"/>
      <p:bldP spid="41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文本框 106"/>
          <p:cNvSpPr txBox="1"/>
          <p:nvPr/>
        </p:nvSpPr>
        <p:spPr>
          <a:xfrm>
            <a:off x="567653" y="2168752"/>
            <a:ext cx="214734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请在此处输入您的文本或者复制您的文本粘贴到此处，请在此处输入您的文本或者复制。请在此处输入您的文本或者复制您的文本粘贴到此处，请在此处输入您的文本或者复制</a:t>
            </a:r>
            <a:r>
              <a:rPr lang="zh-CN" altLang="en-US" sz="1100" dirty="0" smtClean="0"/>
              <a:t>。</a:t>
            </a:r>
            <a:endParaRPr lang="en-US" altLang="zh-CN" sz="1100" dirty="0" smtClean="0"/>
          </a:p>
          <a:p>
            <a:endParaRPr lang="zh-CN" altLang="en-US" sz="1100" dirty="0"/>
          </a:p>
          <a:p>
            <a:r>
              <a:rPr lang="zh-CN" altLang="en-US" sz="1100" dirty="0"/>
              <a:t>请在此处输入您的文本或者复制您的文本粘贴到此处，请在此处输入您的文本或者复制</a:t>
            </a:r>
            <a:r>
              <a:rPr lang="zh-CN" altLang="en-US" sz="1100" dirty="0" smtClean="0"/>
              <a:t>。请</a:t>
            </a:r>
            <a:r>
              <a:rPr lang="zh-CN" altLang="en-US" sz="1100" dirty="0"/>
              <a:t>在此处输入您的文本或者复制您的文本粘贴到此处，请在此处输入您的文本或者复制。</a:t>
            </a:r>
          </a:p>
          <a:p>
            <a:endParaRPr lang="zh-CN" altLang="en-US" sz="1100" dirty="0"/>
          </a:p>
        </p:txBody>
      </p:sp>
      <p:sp>
        <p:nvSpPr>
          <p:cNvPr id="108" name="文本框 107"/>
          <p:cNvSpPr txBox="1"/>
          <p:nvPr/>
        </p:nvSpPr>
        <p:spPr>
          <a:xfrm>
            <a:off x="567653" y="1686742"/>
            <a:ext cx="227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单击添加文字内容</a:t>
            </a:r>
            <a:endParaRPr lang="zh-CN" altLang="en-US" dirty="0"/>
          </a:p>
        </p:txBody>
      </p:sp>
      <p:sp>
        <p:nvSpPr>
          <p:cNvPr id="109" name="Freeform 19"/>
          <p:cNvSpPr>
            <a:spLocks/>
          </p:cNvSpPr>
          <p:nvPr/>
        </p:nvSpPr>
        <p:spPr bwMode="auto">
          <a:xfrm>
            <a:off x="2947429" y="2638490"/>
            <a:ext cx="1712386" cy="1048507"/>
          </a:xfrm>
          <a:custGeom>
            <a:avLst/>
            <a:gdLst>
              <a:gd name="T0" fmla="*/ 1244 w 1950"/>
              <a:gd name="T1" fmla="*/ 1192 h 1194"/>
              <a:gd name="T2" fmla="*/ 1218 w 1950"/>
              <a:gd name="T3" fmla="*/ 1156 h 1194"/>
              <a:gd name="T4" fmla="*/ 1200 w 1950"/>
              <a:gd name="T5" fmla="*/ 1100 h 1194"/>
              <a:gd name="T6" fmla="*/ 1152 w 1950"/>
              <a:gd name="T7" fmla="*/ 1058 h 1194"/>
              <a:gd name="T8" fmla="*/ 1050 w 1950"/>
              <a:gd name="T9" fmla="*/ 1000 h 1194"/>
              <a:gd name="T10" fmla="*/ 970 w 1950"/>
              <a:gd name="T11" fmla="*/ 1022 h 1194"/>
              <a:gd name="T12" fmla="*/ 928 w 1950"/>
              <a:gd name="T13" fmla="*/ 1096 h 1194"/>
              <a:gd name="T14" fmla="*/ 898 w 1950"/>
              <a:gd name="T15" fmla="*/ 1042 h 1194"/>
              <a:gd name="T16" fmla="*/ 872 w 1950"/>
              <a:gd name="T17" fmla="*/ 992 h 1194"/>
              <a:gd name="T18" fmla="*/ 754 w 1950"/>
              <a:gd name="T19" fmla="*/ 1010 h 1194"/>
              <a:gd name="T20" fmla="*/ 634 w 1950"/>
              <a:gd name="T21" fmla="*/ 966 h 1194"/>
              <a:gd name="T22" fmla="*/ 580 w 1950"/>
              <a:gd name="T23" fmla="*/ 900 h 1194"/>
              <a:gd name="T24" fmla="*/ 492 w 1950"/>
              <a:gd name="T25" fmla="*/ 842 h 1194"/>
              <a:gd name="T26" fmla="*/ 468 w 1950"/>
              <a:gd name="T27" fmla="*/ 764 h 1194"/>
              <a:gd name="T28" fmla="*/ 390 w 1950"/>
              <a:gd name="T29" fmla="*/ 726 h 1194"/>
              <a:gd name="T30" fmla="*/ 284 w 1950"/>
              <a:gd name="T31" fmla="*/ 610 h 1194"/>
              <a:gd name="T32" fmla="*/ 182 w 1950"/>
              <a:gd name="T33" fmla="*/ 630 h 1194"/>
              <a:gd name="T34" fmla="*/ 142 w 1950"/>
              <a:gd name="T35" fmla="*/ 552 h 1194"/>
              <a:gd name="T36" fmla="*/ 12 w 1950"/>
              <a:gd name="T37" fmla="*/ 454 h 1194"/>
              <a:gd name="T38" fmla="*/ 8 w 1950"/>
              <a:gd name="T39" fmla="*/ 412 h 1194"/>
              <a:gd name="T40" fmla="*/ 16 w 1950"/>
              <a:gd name="T41" fmla="*/ 290 h 1194"/>
              <a:gd name="T42" fmla="*/ 54 w 1950"/>
              <a:gd name="T43" fmla="*/ 300 h 1194"/>
              <a:gd name="T44" fmla="*/ 104 w 1950"/>
              <a:gd name="T45" fmla="*/ 280 h 1194"/>
              <a:gd name="T46" fmla="*/ 78 w 1950"/>
              <a:gd name="T47" fmla="*/ 126 h 1194"/>
              <a:gd name="T48" fmla="*/ 146 w 1950"/>
              <a:gd name="T49" fmla="*/ 98 h 1194"/>
              <a:gd name="T50" fmla="*/ 216 w 1950"/>
              <a:gd name="T51" fmla="*/ 72 h 1194"/>
              <a:gd name="T52" fmla="*/ 304 w 1950"/>
              <a:gd name="T53" fmla="*/ 6 h 1194"/>
              <a:gd name="T54" fmla="*/ 386 w 1950"/>
              <a:gd name="T55" fmla="*/ 48 h 1194"/>
              <a:gd name="T56" fmla="*/ 470 w 1950"/>
              <a:gd name="T57" fmla="*/ 10 h 1194"/>
              <a:gd name="T58" fmla="*/ 510 w 1950"/>
              <a:gd name="T59" fmla="*/ 56 h 1194"/>
              <a:gd name="T60" fmla="*/ 622 w 1950"/>
              <a:gd name="T61" fmla="*/ 72 h 1194"/>
              <a:gd name="T62" fmla="*/ 710 w 1950"/>
              <a:gd name="T63" fmla="*/ 56 h 1194"/>
              <a:gd name="T64" fmla="*/ 804 w 1950"/>
              <a:gd name="T65" fmla="*/ 44 h 1194"/>
              <a:gd name="T66" fmla="*/ 898 w 1950"/>
              <a:gd name="T67" fmla="*/ 30 h 1194"/>
              <a:gd name="T68" fmla="*/ 1046 w 1950"/>
              <a:gd name="T69" fmla="*/ 38 h 1194"/>
              <a:gd name="T70" fmla="*/ 1106 w 1950"/>
              <a:gd name="T71" fmla="*/ 114 h 1194"/>
              <a:gd name="T72" fmla="*/ 1092 w 1950"/>
              <a:gd name="T73" fmla="*/ 220 h 1194"/>
              <a:gd name="T74" fmla="*/ 1118 w 1950"/>
              <a:gd name="T75" fmla="*/ 378 h 1194"/>
              <a:gd name="T76" fmla="*/ 1192 w 1950"/>
              <a:gd name="T77" fmla="*/ 440 h 1194"/>
              <a:gd name="T78" fmla="*/ 1308 w 1950"/>
              <a:gd name="T79" fmla="*/ 502 h 1194"/>
              <a:gd name="T80" fmla="*/ 1406 w 1950"/>
              <a:gd name="T81" fmla="*/ 546 h 1194"/>
              <a:gd name="T82" fmla="*/ 1586 w 1950"/>
              <a:gd name="T83" fmla="*/ 576 h 1194"/>
              <a:gd name="T84" fmla="*/ 1666 w 1950"/>
              <a:gd name="T85" fmla="*/ 682 h 1194"/>
              <a:gd name="T86" fmla="*/ 1706 w 1950"/>
              <a:gd name="T87" fmla="*/ 676 h 1194"/>
              <a:gd name="T88" fmla="*/ 1794 w 1950"/>
              <a:gd name="T89" fmla="*/ 616 h 1194"/>
              <a:gd name="T90" fmla="*/ 1848 w 1950"/>
              <a:gd name="T91" fmla="*/ 632 h 1194"/>
              <a:gd name="T92" fmla="*/ 1926 w 1950"/>
              <a:gd name="T93" fmla="*/ 788 h 1194"/>
              <a:gd name="T94" fmla="*/ 1930 w 1950"/>
              <a:gd name="T95" fmla="*/ 878 h 1194"/>
              <a:gd name="T96" fmla="*/ 1940 w 1950"/>
              <a:gd name="T97" fmla="*/ 976 h 1194"/>
              <a:gd name="T98" fmla="*/ 1930 w 1950"/>
              <a:gd name="T99" fmla="*/ 1002 h 1194"/>
              <a:gd name="T100" fmla="*/ 1872 w 1950"/>
              <a:gd name="T101" fmla="*/ 1006 h 1194"/>
              <a:gd name="T102" fmla="*/ 1866 w 1950"/>
              <a:gd name="T103" fmla="*/ 1096 h 1194"/>
              <a:gd name="T104" fmla="*/ 1772 w 1950"/>
              <a:gd name="T105" fmla="*/ 1052 h 1194"/>
              <a:gd name="T106" fmla="*/ 1744 w 1950"/>
              <a:gd name="T107" fmla="*/ 1124 h 1194"/>
              <a:gd name="T108" fmla="*/ 1696 w 1950"/>
              <a:gd name="T109" fmla="*/ 1086 h 1194"/>
              <a:gd name="T110" fmla="*/ 1594 w 1950"/>
              <a:gd name="T111" fmla="*/ 1048 h 1194"/>
              <a:gd name="T112" fmla="*/ 1498 w 1950"/>
              <a:gd name="T113" fmla="*/ 1102 h 1194"/>
              <a:gd name="T114" fmla="*/ 1430 w 1950"/>
              <a:gd name="T115" fmla="*/ 1144 h 1194"/>
              <a:gd name="T116" fmla="*/ 1342 w 1950"/>
              <a:gd name="T117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50" h="1194">
                <a:moveTo>
                  <a:pt x="1342" y="1194"/>
                </a:moveTo>
                <a:lnTo>
                  <a:pt x="1342" y="1194"/>
                </a:lnTo>
                <a:lnTo>
                  <a:pt x="1336" y="1192"/>
                </a:lnTo>
                <a:lnTo>
                  <a:pt x="1324" y="1188"/>
                </a:lnTo>
                <a:lnTo>
                  <a:pt x="1298" y="1186"/>
                </a:lnTo>
                <a:lnTo>
                  <a:pt x="1258" y="1186"/>
                </a:lnTo>
                <a:lnTo>
                  <a:pt x="1258" y="1186"/>
                </a:lnTo>
                <a:lnTo>
                  <a:pt x="1244" y="1192"/>
                </a:lnTo>
                <a:lnTo>
                  <a:pt x="1244" y="1192"/>
                </a:lnTo>
                <a:lnTo>
                  <a:pt x="1226" y="1188"/>
                </a:lnTo>
                <a:lnTo>
                  <a:pt x="1216" y="1184"/>
                </a:lnTo>
                <a:lnTo>
                  <a:pt x="1212" y="1182"/>
                </a:lnTo>
                <a:lnTo>
                  <a:pt x="1210" y="1180"/>
                </a:lnTo>
                <a:lnTo>
                  <a:pt x="1210" y="1172"/>
                </a:lnTo>
                <a:lnTo>
                  <a:pt x="1214" y="1164"/>
                </a:lnTo>
                <a:lnTo>
                  <a:pt x="1218" y="1156"/>
                </a:lnTo>
                <a:lnTo>
                  <a:pt x="1224" y="1146"/>
                </a:lnTo>
                <a:lnTo>
                  <a:pt x="1228" y="1136"/>
                </a:lnTo>
                <a:lnTo>
                  <a:pt x="1228" y="1136"/>
                </a:lnTo>
                <a:lnTo>
                  <a:pt x="1228" y="1114"/>
                </a:lnTo>
                <a:lnTo>
                  <a:pt x="1228" y="1114"/>
                </a:lnTo>
                <a:lnTo>
                  <a:pt x="1216" y="1108"/>
                </a:lnTo>
                <a:lnTo>
                  <a:pt x="1206" y="1104"/>
                </a:lnTo>
                <a:lnTo>
                  <a:pt x="1200" y="1100"/>
                </a:lnTo>
                <a:lnTo>
                  <a:pt x="1194" y="1094"/>
                </a:lnTo>
                <a:lnTo>
                  <a:pt x="1192" y="1088"/>
                </a:lnTo>
                <a:lnTo>
                  <a:pt x="1190" y="1082"/>
                </a:lnTo>
                <a:lnTo>
                  <a:pt x="1186" y="1068"/>
                </a:lnTo>
                <a:lnTo>
                  <a:pt x="1186" y="1068"/>
                </a:lnTo>
                <a:lnTo>
                  <a:pt x="1180" y="1058"/>
                </a:lnTo>
                <a:lnTo>
                  <a:pt x="1180" y="1058"/>
                </a:lnTo>
                <a:lnTo>
                  <a:pt x="1152" y="1058"/>
                </a:lnTo>
                <a:lnTo>
                  <a:pt x="1128" y="1052"/>
                </a:lnTo>
                <a:lnTo>
                  <a:pt x="1128" y="1052"/>
                </a:lnTo>
                <a:lnTo>
                  <a:pt x="1112" y="1028"/>
                </a:lnTo>
                <a:lnTo>
                  <a:pt x="1112" y="1028"/>
                </a:lnTo>
                <a:lnTo>
                  <a:pt x="1092" y="1022"/>
                </a:lnTo>
                <a:lnTo>
                  <a:pt x="1074" y="1014"/>
                </a:lnTo>
                <a:lnTo>
                  <a:pt x="1060" y="1006"/>
                </a:lnTo>
                <a:lnTo>
                  <a:pt x="1050" y="1000"/>
                </a:lnTo>
                <a:lnTo>
                  <a:pt x="1050" y="1000"/>
                </a:lnTo>
                <a:lnTo>
                  <a:pt x="1038" y="994"/>
                </a:lnTo>
                <a:lnTo>
                  <a:pt x="1038" y="994"/>
                </a:lnTo>
                <a:lnTo>
                  <a:pt x="1002" y="994"/>
                </a:lnTo>
                <a:lnTo>
                  <a:pt x="1002" y="994"/>
                </a:lnTo>
                <a:lnTo>
                  <a:pt x="992" y="1002"/>
                </a:lnTo>
                <a:lnTo>
                  <a:pt x="982" y="1012"/>
                </a:lnTo>
                <a:lnTo>
                  <a:pt x="970" y="1022"/>
                </a:lnTo>
                <a:lnTo>
                  <a:pt x="956" y="1028"/>
                </a:lnTo>
                <a:lnTo>
                  <a:pt x="956" y="1028"/>
                </a:lnTo>
                <a:lnTo>
                  <a:pt x="944" y="1040"/>
                </a:lnTo>
                <a:lnTo>
                  <a:pt x="944" y="1040"/>
                </a:lnTo>
                <a:lnTo>
                  <a:pt x="936" y="1056"/>
                </a:lnTo>
                <a:lnTo>
                  <a:pt x="936" y="1056"/>
                </a:lnTo>
                <a:lnTo>
                  <a:pt x="932" y="1076"/>
                </a:lnTo>
                <a:lnTo>
                  <a:pt x="928" y="1096"/>
                </a:lnTo>
                <a:lnTo>
                  <a:pt x="928" y="1096"/>
                </a:lnTo>
                <a:lnTo>
                  <a:pt x="912" y="1092"/>
                </a:lnTo>
                <a:lnTo>
                  <a:pt x="906" y="1090"/>
                </a:lnTo>
                <a:lnTo>
                  <a:pt x="902" y="1086"/>
                </a:lnTo>
                <a:lnTo>
                  <a:pt x="896" y="1076"/>
                </a:lnTo>
                <a:lnTo>
                  <a:pt x="894" y="1066"/>
                </a:lnTo>
                <a:lnTo>
                  <a:pt x="894" y="1054"/>
                </a:lnTo>
                <a:lnTo>
                  <a:pt x="898" y="1042"/>
                </a:lnTo>
                <a:lnTo>
                  <a:pt x="902" y="1030"/>
                </a:lnTo>
                <a:lnTo>
                  <a:pt x="908" y="1020"/>
                </a:lnTo>
                <a:lnTo>
                  <a:pt x="908" y="1020"/>
                </a:lnTo>
                <a:lnTo>
                  <a:pt x="908" y="1004"/>
                </a:lnTo>
                <a:lnTo>
                  <a:pt x="908" y="1004"/>
                </a:lnTo>
                <a:lnTo>
                  <a:pt x="894" y="996"/>
                </a:lnTo>
                <a:lnTo>
                  <a:pt x="886" y="992"/>
                </a:lnTo>
                <a:lnTo>
                  <a:pt x="872" y="992"/>
                </a:lnTo>
                <a:lnTo>
                  <a:pt x="872" y="992"/>
                </a:lnTo>
                <a:lnTo>
                  <a:pt x="822" y="1002"/>
                </a:lnTo>
                <a:lnTo>
                  <a:pt x="802" y="1008"/>
                </a:lnTo>
                <a:lnTo>
                  <a:pt x="782" y="1018"/>
                </a:lnTo>
                <a:lnTo>
                  <a:pt x="782" y="1018"/>
                </a:lnTo>
                <a:lnTo>
                  <a:pt x="772" y="1016"/>
                </a:lnTo>
                <a:lnTo>
                  <a:pt x="762" y="1014"/>
                </a:lnTo>
                <a:lnTo>
                  <a:pt x="754" y="1010"/>
                </a:lnTo>
                <a:lnTo>
                  <a:pt x="748" y="1006"/>
                </a:lnTo>
                <a:lnTo>
                  <a:pt x="736" y="994"/>
                </a:lnTo>
                <a:lnTo>
                  <a:pt x="728" y="982"/>
                </a:lnTo>
                <a:lnTo>
                  <a:pt x="728" y="982"/>
                </a:lnTo>
                <a:lnTo>
                  <a:pt x="714" y="966"/>
                </a:lnTo>
                <a:lnTo>
                  <a:pt x="714" y="966"/>
                </a:lnTo>
                <a:lnTo>
                  <a:pt x="634" y="966"/>
                </a:lnTo>
                <a:lnTo>
                  <a:pt x="634" y="966"/>
                </a:lnTo>
                <a:lnTo>
                  <a:pt x="626" y="960"/>
                </a:lnTo>
                <a:lnTo>
                  <a:pt x="620" y="954"/>
                </a:lnTo>
                <a:lnTo>
                  <a:pt x="612" y="938"/>
                </a:lnTo>
                <a:lnTo>
                  <a:pt x="606" y="922"/>
                </a:lnTo>
                <a:lnTo>
                  <a:pt x="600" y="908"/>
                </a:lnTo>
                <a:lnTo>
                  <a:pt x="600" y="908"/>
                </a:lnTo>
                <a:lnTo>
                  <a:pt x="584" y="904"/>
                </a:lnTo>
                <a:lnTo>
                  <a:pt x="580" y="900"/>
                </a:lnTo>
                <a:lnTo>
                  <a:pt x="576" y="894"/>
                </a:lnTo>
                <a:lnTo>
                  <a:pt x="576" y="894"/>
                </a:lnTo>
                <a:lnTo>
                  <a:pt x="554" y="878"/>
                </a:lnTo>
                <a:lnTo>
                  <a:pt x="554" y="878"/>
                </a:lnTo>
                <a:lnTo>
                  <a:pt x="514" y="864"/>
                </a:lnTo>
                <a:lnTo>
                  <a:pt x="514" y="864"/>
                </a:lnTo>
                <a:lnTo>
                  <a:pt x="500" y="852"/>
                </a:lnTo>
                <a:lnTo>
                  <a:pt x="492" y="842"/>
                </a:lnTo>
                <a:lnTo>
                  <a:pt x="486" y="832"/>
                </a:lnTo>
                <a:lnTo>
                  <a:pt x="482" y="824"/>
                </a:lnTo>
                <a:lnTo>
                  <a:pt x="480" y="816"/>
                </a:lnTo>
                <a:lnTo>
                  <a:pt x="480" y="808"/>
                </a:lnTo>
                <a:lnTo>
                  <a:pt x="478" y="784"/>
                </a:lnTo>
                <a:lnTo>
                  <a:pt x="478" y="784"/>
                </a:lnTo>
                <a:lnTo>
                  <a:pt x="468" y="764"/>
                </a:lnTo>
                <a:lnTo>
                  <a:pt x="468" y="764"/>
                </a:lnTo>
                <a:lnTo>
                  <a:pt x="424" y="766"/>
                </a:lnTo>
                <a:lnTo>
                  <a:pt x="424" y="766"/>
                </a:lnTo>
                <a:lnTo>
                  <a:pt x="406" y="758"/>
                </a:lnTo>
                <a:lnTo>
                  <a:pt x="400" y="754"/>
                </a:lnTo>
                <a:lnTo>
                  <a:pt x="396" y="750"/>
                </a:lnTo>
                <a:lnTo>
                  <a:pt x="392" y="740"/>
                </a:lnTo>
                <a:lnTo>
                  <a:pt x="390" y="726"/>
                </a:lnTo>
                <a:lnTo>
                  <a:pt x="390" y="726"/>
                </a:lnTo>
                <a:lnTo>
                  <a:pt x="380" y="716"/>
                </a:lnTo>
                <a:lnTo>
                  <a:pt x="372" y="710"/>
                </a:lnTo>
                <a:lnTo>
                  <a:pt x="358" y="700"/>
                </a:lnTo>
                <a:lnTo>
                  <a:pt x="358" y="700"/>
                </a:lnTo>
                <a:lnTo>
                  <a:pt x="318" y="666"/>
                </a:lnTo>
                <a:lnTo>
                  <a:pt x="318" y="666"/>
                </a:lnTo>
                <a:lnTo>
                  <a:pt x="284" y="610"/>
                </a:lnTo>
                <a:lnTo>
                  <a:pt x="284" y="610"/>
                </a:lnTo>
                <a:lnTo>
                  <a:pt x="260" y="610"/>
                </a:lnTo>
                <a:lnTo>
                  <a:pt x="252" y="612"/>
                </a:lnTo>
                <a:lnTo>
                  <a:pt x="242" y="616"/>
                </a:lnTo>
                <a:lnTo>
                  <a:pt x="242" y="616"/>
                </a:lnTo>
                <a:lnTo>
                  <a:pt x="230" y="622"/>
                </a:lnTo>
                <a:lnTo>
                  <a:pt x="218" y="630"/>
                </a:lnTo>
                <a:lnTo>
                  <a:pt x="218" y="630"/>
                </a:lnTo>
                <a:lnTo>
                  <a:pt x="182" y="630"/>
                </a:lnTo>
                <a:lnTo>
                  <a:pt x="182" y="630"/>
                </a:lnTo>
                <a:lnTo>
                  <a:pt x="170" y="620"/>
                </a:lnTo>
                <a:lnTo>
                  <a:pt x="162" y="612"/>
                </a:lnTo>
                <a:lnTo>
                  <a:pt x="156" y="602"/>
                </a:lnTo>
                <a:lnTo>
                  <a:pt x="150" y="592"/>
                </a:lnTo>
                <a:lnTo>
                  <a:pt x="144" y="572"/>
                </a:lnTo>
                <a:lnTo>
                  <a:pt x="142" y="552"/>
                </a:lnTo>
                <a:lnTo>
                  <a:pt x="142" y="552"/>
                </a:lnTo>
                <a:lnTo>
                  <a:pt x="112" y="506"/>
                </a:lnTo>
                <a:lnTo>
                  <a:pt x="112" y="506"/>
                </a:lnTo>
                <a:lnTo>
                  <a:pt x="100" y="494"/>
                </a:lnTo>
                <a:lnTo>
                  <a:pt x="88" y="486"/>
                </a:lnTo>
                <a:lnTo>
                  <a:pt x="74" y="478"/>
                </a:lnTo>
                <a:lnTo>
                  <a:pt x="62" y="472"/>
                </a:lnTo>
                <a:lnTo>
                  <a:pt x="36" y="462"/>
                </a:lnTo>
                <a:lnTo>
                  <a:pt x="12" y="454"/>
                </a:lnTo>
                <a:lnTo>
                  <a:pt x="12" y="454"/>
                </a:lnTo>
                <a:lnTo>
                  <a:pt x="4" y="448"/>
                </a:lnTo>
                <a:lnTo>
                  <a:pt x="0" y="442"/>
                </a:lnTo>
                <a:lnTo>
                  <a:pt x="0" y="436"/>
                </a:lnTo>
                <a:lnTo>
                  <a:pt x="0" y="430"/>
                </a:lnTo>
                <a:lnTo>
                  <a:pt x="2" y="420"/>
                </a:lnTo>
                <a:lnTo>
                  <a:pt x="8" y="412"/>
                </a:lnTo>
                <a:lnTo>
                  <a:pt x="8" y="412"/>
                </a:lnTo>
                <a:lnTo>
                  <a:pt x="14" y="406"/>
                </a:lnTo>
                <a:lnTo>
                  <a:pt x="18" y="400"/>
                </a:lnTo>
                <a:lnTo>
                  <a:pt x="22" y="388"/>
                </a:lnTo>
                <a:lnTo>
                  <a:pt x="22" y="388"/>
                </a:lnTo>
                <a:lnTo>
                  <a:pt x="26" y="316"/>
                </a:lnTo>
                <a:lnTo>
                  <a:pt x="26" y="316"/>
                </a:lnTo>
                <a:lnTo>
                  <a:pt x="18" y="296"/>
                </a:lnTo>
                <a:lnTo>
                  <a:pt x="16" y="290"/>
                </a:lnTo>
                <a:lnTo>
                  <a:pt x="14" y="286"/>
                </a:lnTo>
                <a:lnTo>
                  <a:pt x="16" y="284"/>
                </a:lnTo>
                <a:lnTo>
                  <a:pt x="20" y="282"/>
                </a:lnTo>
                <a:lnTo>
                  <a:pt x="36" y="280"/>
                </a:lnTo>
                <a:lnTo>
                  <a:pt x="36" y="280"/>
                </a:lnTo>
                <a:lnTo>
                  <a:pt x="48" y="288"/>
                </a:lnTo>
                <a:lnTo>
                  <a:pt x="48" y="288"/>
                </a:lnTo>
                <a:lnTo>
                  <a:pt x="54" y="300"/>
                </a:lnTo>
                <a:lnTo>
                  <a:pt x="58" y="308"/>
                </a:lnTo>
                <a:lnTo>
                  <a:pt x="64" y="314"/>
                </a:lnTo>
                <a:lnTo>
                  <a:pt x="70" y="318"/>
                </a:lnTo>
                <a:lnTo>
                  <a:pt x="78" y="320"/>
                </a:lnTo>
                <a:lnTo>
                  <a:pt x="86" y="316"/>
                </a:lnTo>
                <a:lnTo>
                  <a:pt x="94" y="308"/>
                </a:lnTo>
                <a:lnTo>
                  <a:pt x="94" y="308"/>
                </a:lnTo>
                <a:lnTo>
                  <a:pt x="104" y="280"/>
                </a:lnTo>
                <a:lnTo>
                  <a:pt x="104" y="280"/>
                </a:lnTo>
                <a:lnTo>
                  <a:pt x="98" y="216"/>
                </a:lnTo>
                <a:lnTo>
                  <a:pt x="98" y="216"/>
                </a:lnTo>
                <a:lnTo>
                  <a:pt x="80" y="166"/>
                </a:lnTo>
                <a:lnTo>
                  <a:pt x="80" y="166"/>
                </a:lnTo>
                <a:lnTo>
                  <a:pt x="76" y="144"/>
                </a:lnTo>
                <a:lnTo>
                  <a:pt x="76" y="134"/>
                </a:lnTo>
                <a:lnTo>
                  <a:pt x="78" y="126"/>
                </a:lnTo>
                <a:lnTo>
                  <a:pt x="80" y="118"/>
                </a:lnTo>
                <a:lnTo>
                  <a:pt x="84" y="112"/>
                </a:lnTo>
                <a:lnTo>
                  <a:pt x="90" y="104"/>
                </a:lnTo>
                <a:lnTo>
                  <a:pt x="98" y="98"/>
                </a:lnTo>
                <a:lnTo>
                  <a:pt x="98" y="98"/>
                </a:lnTo>
                <a:lnTo>
                  <a:pt x="108" y="82"/>
                </a:lnTo>
                <a:lnTo>
                  <a:pt x="108" y="82"/>
                </a:lnTo>
                <a:lnTo>
                  <a:pt x="146" y="98"/>
                </a:lnTo>
                <a:lnTo>
                  <a:pt x="146" y="98"/>
                </a:lnTo>
                <a:lnTo>
                  <a:pt x="182" y="98"/>
                </a:lnTo>
                <a:lnTo>
                  <a:pt x="182" y="98"/>
                </a:lnTo>
                <a:lnTo>
                  <a:pt x="190" y="92"/>
                </a:lnTo>
                <a:lnTo>
                  <a:pt x="198" y="86"/>
                </a:lnTo>
                <a:lnTo>
                  <a:pt x="206" y="80"/>
                </a:lnTo>
                <a:lnTo>
                  <a:pt x="216" y="72"/>
                </a:lnTo>
                <a:lnTo>
                  <a:pt x="216" y="72"/>
                </a:lnTo>
                <a:lnTo>
                  <a:pt x="226" y="48"/>
                </a:lnTo>
                <a:lnTo>
                  <a:pt x="238" y="30"/>
                </a:lnTo>
                <a:lnTo>
                  <a:pt x="244" y="22"/>
                </a:lnTo>
                <a:lnTo>
                  <a:pt x="254" y="14"/>
                </a:lnTo>
                <a:lnTo>
                  <a:pt x="276" y="0"/>
                </a:lnTo>
                <a:lnTo>
                  <a:pt x="276" y="0"/>
                </a:lnTo>
                <a:lnTo>
                  <a:pt x="286" y="0"/>
                </a:lnTo>
                <a:lnTo>
                  <a:pt x="304" y="6"/>
                </a:lnTo>
                <a:lnTo>
                  <a:pt x="304" y="6"/>
                </a:lnTo>
                <a:lnTo>
                  <a:pt x="350" y="34"/>
                </a:lnTo>
                <a:lnTo>
                  <a:pt x="350" y="34"/>
                </a:lnTo>
                <a:lnTo>
                  <a:pt x="352" y="42"/>
                </a:lnTo>
                <a:lnTo>
                  <a:pt x="356" y="48"/>
                </a:lnTo>
                <a:lnTo>
                  <a:pt x="362" y="50"/>
                </a:lnTo>
                <a:lnTo>
                  <a:pt x="368" y="50"/>
                </a:lnTo>
                <a:lnTo>
                  <a:pt x="386" y="48"/>
                </a:lnTo>
                <a:lnTo>
                  <a:pt x="402" y="42"/>
                </a:lnTo>
                <a:lnTo>
                  <a:pt x="402" y="42"/>
                </a:lnTo>
                <a:lnTo>
                  <a:pt x="438" y="36"/>
                </a:lnTo>
                <a:lnTo>
                  <a:pt x="438" y="36"/>
                </a:lnTo>
                <a:lnTo>
                  <a:pt x="454" y="20"/>
                </a:lnTo>
                <a:lnTo>
                  <a:pt x="458" y="14"/>
                </a:lnTo>
                <a:lnTo>
                  <a:pt x="464" y="10"/>
                </a:lnTo>
                <a:lnTo>
                  <a:pt x="470" y="10"/>
                </a:lnTo>
                <a:lnTo>
                  <a:pt x="476" y="10"/>
                </a:lnTo>
                <a:lnTo>
                  <a:pt x="486" y="14"/>
                </a:lnTo>
                <a:lnTo>
                  <a:pt x="496" y="22"/>
                </a:lnTo>
                <a:lnTo>
                  <a:pt x="496" y="22"/>
                </a:lnTo>
                <a:lnTo>
                  <a:pt x="498" y="38"/>
                </a:lnTo>
                <a:lnTo>
                  <a:pt x="498" y="44"/>
                </a:lnTo>
                <a:lnTo>
                  <a:pt x="500" y="48"/>
                </a:lnTo>
                <a:lnTo>
                  <a:pt x="510" y="56"/>
                </a:lnTo>
                <a:lnTo>
                  <a:pt x="528" y="68"/>
                </a:lnTo>
                <a:lnTo>
                  <a:pt x="528" y="68"/>
                </a:lnTo>
                <a:lnTo>
                  <a:pt x="564" y="82"/>
                </a:lnTo>
                <a:lnTo>
                  <a:pt x="564" y="82"/>
                </a:lnTo>
                <a:lnTo>
                  <a:pt x="594" y="82"/>
                </a:lnTo>
                <a:lnTo>
                  <a:pt x="594" y="82"/>
                </a:lnTo>
                <a:lnTo>
                  <a:pt x="608" y="76"/>
                </a:lnTo>
                <a:lnTo>
                  <a:pt x="622" y="72"/>
                </a:lnTo>
                <a:lnTo>
                  <a:pt x="638" y="68"/>
                </a:lnTo>
                <a:lnTo>
                  <a:pt x="658" y="66"/>
                </a:lnTo>
                <a:lnTo>
                  <a:pt x="658" y="66"/>
                </a:lnTo>
                <a:lnTo>
                  <a:pt x="678" y="56"/>
                </a:lnTo>
                <a:lnTo>
                  <a:pt x="686" y="54"/>
                </a:lnTo>
                <a:lnTo>
                  <a:pt x="694" y="54"/>
                </a:lnTo>
                <a:lnTo>
                  <a:pt x="700" y="54"/>
                </a:lnTo>
                <a:lnTo>
                  <a:pt x="710" y="56"/>
                </a:lnTo>
                <a:lnTo>
                  <a:pt x="734" y="68"/>
                </a:lnTo>
                <a:lnTo>
                  <a:pt x="734" y="68"/>
                </a:lnTo>
                <a:lnTo>
                  <a:pt x="776" y="68"/>
                </a:lnTo>
                <a:lnTo>
                  <a:pt x="776" y="68"/>
                </a:lnTo>
                <a:lnTo>
                  <a:pt x="784" y="60"/>
                </a:lnTo>
                <a:lnTo>
                  <a:pt x="788" y="54"/>
                </a:lnTo>
                <a:lnTo>
                  <a:pt x="794" y="48"/>
                </a:lnTo>
                <a:lnTo>
                  <a:pt x="804" y="44"/>
                </a:lnTo>
                <a:lnTo>
                  <a:pt x="804" y="44"/>
                </a:lnTo>
                <a:lnTo>
                  <a:pt x="824" y="28"/>
                </a:lnTo>
                <a:lnTo>
                  <a:pt x="834" y="22"/>
                </a:lnTo>
                <a:lnTo>
                  <a:pt x="844" y="18"/>
                </a:lnTo>
                <a:lnTo>
                  <a:pt x="854" y="18"/>
                </a:lnTo>
                <a:lnTo>
                  <a:pt x="866" y="18"/>
                </a:lnTo>
                <a:lnTo>
                  <a:pt x="882" y="24"/>
                </a:lnTo>
                <a:lnTo>
                  <a:pt x="898" y="30"/>
                </a:lnTo>
                <a:lnTo>
                  <a:pt x="898" y="30"/>
                </a:lnTo>
                <a:lnTo>
                  <a:pt x="926" y="30"/>
                </a:lnTo>
                <a:lnTo>
                  <a:pt x="956" y="26"/>
                </a:lnTo>
                <a:lnTo>
                  <a:pt x="986" y="24"/>
                </a:lnTo>
                <a:lnTo>
                  <a:pt x="1018" y="24"/>
                </a:lnTo>
                <a:lnTo>
                  <a:pt x="1018" y="24"/>
                </a:lnTo>
                <a:lnTo>
                  <a:pt x="1046" y="38"/>
                </a:lnTo>
                <a:lnTo>
                  <a:pt x="1046" y="38"/>
                </a:lnTo>
                <a:lnTo>
                  <a:pt x="1060" y="52"/>
                </a:lnTo>
                <a:lnTo>
                  <a:pt x="1072" y="60"/>
                </a:lnTo>
                <a:lnTo>
                  <a:pt x="1086" y="66"/>
                </a:lnTo>
                <a:lnTo>
                  <a:pt x="1086" y="66"/>
                </a:lnTo>
                <a:lnTo>
                  <a:pt x="1088" y="90"/>
                </a:lnTo>
                <a:lnTo>
                  <a:pt x="1088" y="90"/>
                </a:lnTo>
                <a:lnTo>
                  <a:pt x="1096" y="100"/>
                </a:lnTo>
                <a:lnTo>
                  <a:pt x="1106" y="114"/>
                </a:lnTo>
                <a:lnTo>
                  <a:pt x="1110" y="122"/>
                </a:lnTo>
                <a:lnTo>
                  <a:pt x="1112" y="130"/>
                </a:lnTo>
                <a:lnTo>
                  <a:pt x="1112" y="140"/>
                </a:lnTo>
                <a:lnTo>
                  <a:pt x="1110" y="152"/>
                </a:lnTo>
                <a:lnTo>
                  <a:pt x="1110" y="152"/>
                </a:lnTo>
                <a:lnTo>
                  <a:pt x="1092" y="182"/>
                </a:lnTo>
                <a:lnTo>
                  <a:pt x="1092" y="182"/>
                </a:lnTo>
                <a:lnTo>
                  <a:pt x="1092" y="220"/>
                </a:lnTo>
                <a:lnTo>
                  <a:pt x="1092" y="220"/>
                </a:lnTo>
                <a:lnTo>
                  <a:pt x="1094" y="246"/>
                </a:lnTo>
                <a:lnTo>
                  <a:pt x="1096" y="270"/>
                </a:lnTo>
                <a:lnTo>
                  <a:pt x="1096" y="294"/>
                </a:lnTo>
                <a:lnTo>
                  <a:pt x="1100" y="320"/>
                </a:lnTo>
                <a:lnTo>
                  <a:pt x="1104" y="344"/>
                </a:lnTo>
                <a:lnTo>
                  <a:pt x="1112" y="368"/>
                </a:lnTo>
                <a:lnTo>
                  <a:pt x="1118" y="378"/>
                </a:lnTo>
                <a:lnTo>
                  <a:pt x="1126" y="390"/>
                </a:lnTo>
                <a:lnTo>
                  <a:pt x="1134" y="402"/>
                </a:lnTo>
                <a:lnTo>
                  <a:pt x="1144" y="412"/>
                </a:lnTo>
                <a:lnTo>
                  <a:pt x="1144" y="412"/>
                </a:lnTo>
                <a:lnTo>
                  <a:pt x="1166" y="426"/>
                </a:lnTo>
                <a:lnTo>
                  <a:pt x="1178" y="432"/>
                </a:lnTo>
                <a:lnTo>
                  <a:pt x="1192" y="440"/>
                </a:lnTo>
                <a:lnTo>
                  <a:pt x="1192" y="440"/>
                </a:lnTo>
                <a:lnTo>
                  <a:pt x="1236" y="446"/>
                </a:lnTo>
                <a:lnTo>
                  <a:pt x="1236" y="446"/>
                </a:lnTo>
                <a:lnTo>
                  <a:pt x="1244" y="460"/>
                </a:lnTo>
                <a:lnTo>
                  <a:pt x="1254" y="472"/>
                </a:lnTo>
                <a:lnTo>
                  <a:pt x="1266" y="482"/>
                </a:lnTo>
                <a:lnTo>
                  <a:pt x="1278" y="490"/>
                </a:lnTo>
                <a:lnTo>
                  <a:pt x="1292" y="496"/>
                </a:lnTo>
                <a:lnTo>
                  <a:pt x="1308" y="502"/>
                </a:lnTo>
                <a:lnTo>
                  <a:pt x="1324" y="506"/>
                </a:lnTo>
                <a:lnTo>
                  <a:pt x="1344" y="510"/>
                </a:lnTo>
                <a:lnTo>
                  <a:pt x="1344" y="510"/>
                </a:lnTo>
                <a:lnTo>
                  <a:pt x="1360" y="522"/>
                </a:lnTo>
                <a:lnTo>
                  <a:pt x="1376" y="534"/>
                </a:lnTo>
                <a:lnTo>
                  <a:pt x="1384" y="538"/>
                </a:lnTo>
                <a:lnTo>
                  <a:pt x="1394" y="542"/>
                </a:lnTo>
                <a:lnTo>
                  <a:pt x="1406" y="546"/>
                </a:lnTo>
                <a:lnTo>
                  <a:pt x="1420" y="548"/>
                </a:lnTo>
                <a:lnTo>
                  <a:pt x="1420" y="548"/>
                </a:lnTo>
                <a:lnTo>
                  <a:pt x="1528" y="546"/>
                </a:lnTo>
                <a:lnTo>
                  <a:pt x="1528" y="546"/>
                </a:lnTo>
                <a:lnTo>
                  <a:pt x="1552" y="554"/>
                </a:lnTo>
                <a:lnTo>
                  <a:pt x="1552" y="554"/>
                </a:lnTo>
                <a:lnTo>
                  <a:pt x="1586" y="576"/>
                </a:lnTo>
                <a:lnTo>
                  <a:pt x="1586" y="576"/>
                </a:lnTo>
                <a:lnTo>
                  <a:pt x="1606" y="622"/>
                </a:lnTo>
                <a:lnTo>
                  <a:pt x="1606" y="622"/>
                </a:lnTo>
                <a:lnTo>
                  <a:pt x="1610" y="640"/>
                </a:lnTo>
                <a:lnTo>
                  <a:pt x="1616" y="652"/>
                </a:lnTo>
                <a:lnTo>
                  <a:pt x="1626" y="664"/>
                </a:lnTo>
                <a:lnTo>
                  <a:pt x="1644" y="682"/>
                </a:lnTo>
                <a:lnTo>
                  <a:pt x="1644" y="682"/>
                </a:lnTo>
                <a:lnTo>
                  <a:pt x="1666" y="682"/>
                </a:lnTo>
                <a:lnTo>
                  <a:pt x="1666" y="682"/>
                </a:lnTo>
                <a:lnTo>
                  <a:pt x="1678" y="664"/>
                </a:lnTo>
                <a:lnTo>
                  <a:pt x="1678" y="664"/>
                </a:lnTo>
                <a:lnTo>
                  <a:pt x="1696" y="662"/>
                </a:lnTo>
                <a:lnTo>
                  <a:pt x="1696" y="662"/>
                </a:lnTo>
                <a:lnTo>
                  <a:pt x="1698" y="666"/>
                </a:lnTo>
                <a:lnTo>
                  <a:pt x="1698" y="670"/>
                </a:lnTo>
                <a:lnTo>
                  <a:pt x="1706" y="676"/>
                </a:lnTo>
                <a:lnTo>
                  <a:pt x="1716" y="680"/>
                </a:lnTo>
                <a:lnTo>
                  <a:pt x="1728" y="682"/>
                </a:lnTo>
                <a:lnTo>
                  <a:pt x="1728" y="682"/>
                </a:lnTo>
                <a:lnTo>
                  <a:pt x="1764" y="660"/>
                </a:lnTo>
                <a:lnTo>
                  <a:pt x="1764" y="660"/>
                </a:lnTo>
                <a:lnTo>
                  <a:pt x="1774" y="646"/>
                </a:lnTo>
                <a:lnTo>
                  <a:pt x="1784" y="632"/>
                </a:lnTo>
                <a:lnTo>
                  <a:pt x="1794" y="616"/>
                </a:lnTo>
                <a:lnTo>
                  <a:pt x="1804" y="604"/>
                </a:lnTo>
                <a:lnTo>
                  <a:pt x="1804" y="604"/>
                </a:lnTo>
                <a:lnTo>
                  <a:pt x="1808" y="602"/>
                </a:lnTo>
                <a:lnTo>
                  <a:pt x="1808" y="602"/>
                </a:lnTo>
                <a:lnTo>
                  <a:pt x="1814" y="610"/>
                </a:lnTo>
                <a:lnTo>
                  <a:pt x="1824" y="616"/>
                </a:lnTo>
                <a:lnTo>
                  <a:pt x="1848" y="632"/>
                </a:lnTo>
                <a:lnTo>
                  <a:pt x="1848" y="632"/>
                </a:lnTo>
                <a:lnTo>
                  <a:pt x="1850" y="642"/>
                </a:lnTo>
                <a:lnTo>
                  <a:pt x="1856" y="654"/>
                </a:lnTo>
                <a:lnTo>
                  <a:pt x="1868" y="676"/>
                </a:lnTo>
                <a:lnTo>
                  <a:pt x="1886" y="698"/>
                </a:lnTo>
                <a:lnTo>
                  <a:pt x="1906" y="722"/>
                </a:lnTo>
                <a:lnTo>
                  <a:pt x="1906" y="722"/>
                </a:lnTo>
                <a:lnTo>
                  <a:pt x="1926" y="788"/>
                </a:lnTo>
                <a:lnTo>
                  <a:pt x="1926" y="788"/>
                </a:lnTo>
                <a:lnTo>
                  <a:pt x="1934" y="800"/>
                </a:lnTo>
                <a:lnTo>
                  <a:pt x="1942" y="814"/>
                </a:lnTo>
                <a:lnTo>
                  <a:pt x="1948" y="830"/>
                </a:lnTo>
                <a:lnTo>
                  <a:pt x="1950" y="840"/>
                </a:lnTo>
                <a:lnTo>
                  <a:pt x="1950" y="850"/>
                </a:lnTo>
                <a:lnTo>
                  <a:pt x="1950" y="850"/>
                </a:lnTo>
                <a:lnTo>
                  <a:pt x="1938" y="866"/>
                </a:lnTo>
                <a:lnTo>
                  <a:pt x="1930" y="878"/>
                </a:lnTo>
                <a:lnTo>
                  <a:pt x="1928" y="892"/>
                </a:lnTo>
                <a:lnTo>
                  <a:pt x="1928" y="918"/>
                </a:lnTo>
                <a:lnTo>
                  <a:pt x="1928" y="918"/>
                </a:lnTo>
                <a:lnTo>
                  <a:pt x="1932" y="932"/>
                </a:lnTo>
                <a:lnTo>
                  <a:pt x="1938" y="948"/>
                </a:lnTo>
                <a:lnTo>
                  <a:pt x="1940" y="958"/>
                </a:lnTo>
                <a:lnTo>
                  <a:pt x="1942" y="966"/>
                </a:lnTo>
                <a:lnTo>
                  <a:pt x="1940" y="976"/>
                </a:lnTo>
                <a:lnTo>
                  <a:pt x="1938" y="986"/>
                </a:lnTo>
                <a:lnTo>
                  <a:pt x="1938" y="986"/>
                </a:lnTo>
                <a:lnTo>
                  <a:pt x="1938" y="1008"/>
                </a:lnTo>
                <a:lnTo>
                  <a:pt x="1938" y="1008"/>
                </a:lnTo>
                <a:lnTo>
                  <a:pt x="1932" y="1008"/>
                </a:lnTo>
                <a:lnTo>
                  <a:pt x="1932" y="1008"/>
                </a:lnTo>
                <a:lnTo>
                  <a:pt x="1932" y="1004"/>
                </a:lnTo>
                <a:lnTo>
                  <a:pt x="1930" y="1002"/>
                </a:lnTo>
                <a:lnTo>
                  <a:pt x="1924" y="996"/>
                </a:lnTo>
                <a:lnTo>
                  <a:pt x="1918" y="992"/>
                </a:lnTo>
                <a:lnTo>
                  <a:pt x="1912" y="988"/>
                </a:lnTo>
                <a:lnTo>
                  <a:pt x="1912" y="988"/>
                </a:lnTo>
                <a:lnTo>
                  <a:pt x="1896" y="990"/>
                </a:lnTo>
                <a:lnTo>
                  <a:pt x="1886" y="994"/>
                </a:lnTo>
                <a:lnTo>
                  <a:pt x="1880" y="998"/>
                </a:lnTo>
                <a:lnTo>
                  <a:pt x="1872" y="1006"/>
                </a:lnTo>
                <a:lnTo>
                  <a:pt x="1872" y="1006"/>
                </a:lnTo>
                <a:lnTo>
                  <a:pt x="1872" y="1018"/>
                </a:lnTo>
                <a:lnTo>
                  <a:pt x="1876" y="1032"/>
                </a:lnTo>
                <a:lnTo>
                  <a:pt x="1882" y="1066"/>
                </a:lnTo>
                <a:lnTo>
                  <a:pt x="1882" y="1066"/>
                </a:lnTo>
                <a:lnTo>
                  <a:pt x="1880" y="1092"/>
                </a:lnTo>
                <a:lnTo>
                  <a:pt x="1880" y="1092"/>
                </a:lnTo>
                <a:lnTo>
                  <a:pt x="1866" y="1096"/>
                </a:lnTo>
                <a:lnTo>
                  <a:pt x="1866" y="1096"/>
                </a:lnTo>
                <a:lnTo>
                  <a:pt x="1842" y="1096"/>
                </a:lnTo>
                <a:lnTo>
                  <a:pt x="1842" y="1096"/>
                </a:lnTo>
                <a:lnTo>
                  <a:pt x="1810" y="1054"/>
                </a:lnTo>
                <a:lnTo>
                  <a:pt x="1810" y="1054"/>
                </a:lnTo>
                <a:lnTo>
                  <a:pt x="1796" y="1050"/>
                </a:lnTo>
                <a:lnTo>
                  <a:pt x="1782" y="1048"/>
                </a:lnTo>
                <a:lnTo>
                  <a:pt x="1772" y="1052"/>
                </a:lnTo>
                <a:lnTo>
                  <a:pt x="1762" y="1058"/>
                </a:lnTo>
                <a:lnTo>
                  <a:pt x="1756" y="1068"/>
                </a:lnTo>
                <a:lnTo>
                  <a:pt x="1752" y="1078"/>
                </a:lnTo>
                <a:lnTo>
                  <a:pt x="1752" y="1092"/>
                </a:lnTo>
                <a:lnTo>
                  <a:pt x="1754" y="1108"/>
                </a:lnTo>
                <a:lnTo>
                  <a:pt x="1754" y="1108"/>
                </a:lnTo>
                <a:lnTo>
                  <a:pt x="1748" y="1116"/>
                </a:lnTo>
                <a:lnTo>
                  <a:pt x="1744" y="1124"/>
                </a:lnTo>
                <a:lnTo>
                  <a:pt x="1744" y="1124"/>
                </a:lnTo>
                <a:lnTo>
                  <a:pt x="1730" y="1122"/>
                </a:lnTo>
                <a:lnTo>
                  <a:pt x="1718" y="1118"/>
                </a:lnTo>
                <a:lnTo>
                  <a:pt x="1706" y="1112"/>
                </a:lnTo>
                <a:lnTo>
                  <a:pt x="1700" y="1108"/>
                </a:lnTo>
                <a:lnTo>
                  <a:pt x="1700" y="1108"/>
                </a:lnTo>
                <a:lnTo>
                  <a:pt x="1696" y="1086"/>
                </a:lnTo>
                <a:lnTo>
                  <a:pt x="1696" y="1086"/>
                </a:lnTo>
                <a:lnTo>
                  <a:pt x="1678" y="1076"/>
                </a:lnTo>
                <a:lnTo>
                  <a:pt x="1660" y="1070"/>
                </a:lnTo>
                <a:lnTo>
                  <a:pt x="1632" y="1060"/>
                </a:lnTo>
                <a:lnTo>
                  <a:pt x="1632" y="1060"/>
                </a:lnTo>
                <a:lnTo>
                  <a:pt x="1620" y="1046"/>
                </a:lnTo>
                <a:lnTo>
                  <a:pt x="1620" y="1046"/>
                </a:lnTo>
                <a:lnTo>
                  <a:pt x="1600" y="1046"/>
                </a:lnTo>
                <a:lnTo>
                  <a:pt x="1594" y="1048"/>
                </a:lnTo>
                <a:lnTo>
                  <a:pt x="1588" y="1050"/>
                </a:lnTo>
                <a:lnTo>
                  <a:pt x="1580" y="1058"/>
                </a:lnTo>
                <a:lnTo>
                  <a:pt x="1566" y="1070"/>
                </a:lnTo>
                <a:lnTo>
                  <a:pt x="1566" y="1070"/>
                </a:lnTo>
                <a:lnTo>
                  <a:pt x="1522" y="1094"/>
                </a:lnTo>
                <a:lnTo>
                  <a:pt x="1522" y="1094"/>
                </a:lnTo>
                <a:lnTo>
                  <a:pt x="1504" y="1100"/>
                </a:lnTo>
                <a:lnTo>
                  <a:pt x="1498" y="1102"/>
                </a:lnTo>
                <a:lnTo>
                  <a:pt x="1492" y="1106"/>
                </a:lnTo>
                <a:lnTo>
                  <a:pt x="1486" y="1116"/>
                </a:lnTo>
                <a:lnTo>
                  <a:pt x="1474" y="1132"/>
                </a:lnTo>
                <a:lnTo>
                  <a:pt x="1474" y="1132"/>
                </a:lnTo>
                <a:lnTo>
                  <a:pt x="1450" y="1134"/>
                </a:lnTo>
                <a:lnTo>
                  <a:pt x="1442" y="1138"/>
                </a:lnTo>
                <a:lnTo>
                  <a:pt x="1436" y="1140"/>
                </a:lnTo>
                <a:lnTo>
                  <a:pt x="1430" y="1144"/>
                </a:lnTo>
                <a:lnTo>
                  <a:pt x="1424" y="1150"/>
                </a:lnTo>
                <a:lnTo>
                  <a:pt x="1410" y="1170"/>
                </a:lnTo>
                <a:lnTo>
                  <a:pt x="1410" y="1170"/>
                </a:lnTo>
                <a:lnTo>
                  <a:pt x="1400" y="1178"/>
                </a:lnTo>
                <a:lnTo>
                  <a:pt x="1400" y="1178"/>
                </a:lnTo>
                <a:lnTo>
                  <a:pt x="1382" y="1182"/>
                </a:lnTo>
                <a:lnTo>
                  <a:pt x="1368" y="1186"/>
                </a:lnTo>
                <a:lnTo>
                  <a:pt x="1342" y="1194"/>
                </a:lnTo>
                <a:lnTo>
                  <a:pt x="1342" y="1194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10" name="Freeform 7"/>
          <p:cNvSpPr>
            <a:spLocks/>
          </p:cNvSpPr>
          <p:nvPr/>
        </p:nvSpPr>
        <p:spPr bwMode="auto">
          <a:xfrm>
            <a:off x="5511617" y="4436934"/>
            <a:ext cx="214268" cy="177386"/>
          </a:xfrm>
          <a:custGeom>
            <a:avLst/>
            <a:gdLst>
              <a:gd name="T0" fmla="*/ 82 w 244"/>
              <a:gd name="T1" fmla="*/ 202 h 202"/>
              <a:gd name="T2" fmla="*/ 82 w 244"/>
              <a:gd name="T3" fmla="*/ 202 h 202"/>
              <a:gd name="T4" fmla="*/ 22 w 244"/>
              <a:gd name="T5" fmla="*/ 182 h 202"/>
              <a:gd name="T6" fmla="*/ 22 w 244"/>
              <a:gd name="T7" fmla="*/ 182 h 202"/>
              <a:gd name="T8" fmla="*/ 12 w 244"/>
              <a:gd name="T9" fmla="*/ 174 h 202"/>
              <a:gd name="T10" fmla="*/ 6 w 244"/>
              <a:gd name="T11" fmla="*/ 166 h 202"/>
              <a:gd name="T12" fmla="*/ 0 w 244"/>
              <a:gd name="T13" fmla="*/ 158 h 202"/>
              <a:gd name="T14" fmla="*/ 0 w 244"/>
              <a:gd name="T15" fmla="*/ 150 h 202"/>
              <a:gd name="T16" fmla="*/ 0 w 244"/>
              <a:gd name="T17" fmla="*/ 132 h 202"/>
              <a:gd name="T18" fmla="*/ 0 w 244"/>
              <a:gd name="T19" fmla="*/ 114 h 202"/>
              <a:gd name="T20" fmla="*/ 0 w 244"/>
              <a:gd name="T21" fmla="*/ 114 h 202"/>
              <a:gd name="T22" fmla="*/ 2 w 244"/>
              <a:gd name="T23" fmla="*/ 94 h 202"/>
              <a:gd name="T24" fmla="*/ 4 w 244"/>
              <a:gd name="T25" fmla="*/ 90 h 202"/>
              <a:gd name="T26" fmla="*/ 6 w 244"/>
              <a:gd name="T27" fmla="*/ 86 h 202"/>
              <a:gd name="T28" fmla="*/ 8 w 244"/>
              <a:gd name="T29" fmla="*/ 84 h 202"/>
              <a:gd name="T30" fmla="*/ 14 w 244"/>
              <a:gd name="T31" fmla="*/ 82 h 202"/>
              <a:gd name="T32" fmla="*/ 30 w 244"/>
              <a:gd name="T33" fmla="*/ 78 h 202"/>
              <a:gd name="T34" fmla="*/ 30 w 244"/>
              <a:gd name="T35" fmla="*/ 78 h 202"/>
              <a:gd name="T36" fmla="*/ 42 w 244"/>
              <a:gd name="T37" fmla="*/ 68 h 202"/>
              <a:gd name="T38" fmla="*/ 42 w 244"/>
              <a:gd name="T39" fmla="*/ 68 h 202"/>
              <a:gd name="T40" fmla="*/ 44 w 244"/>
              <a:gd name="T41" fmla="*/ 32 h 202"/>
              <a:gd name="T42" fmla="*/ 44 w 244"/>
              <a:gd name="T43" fmla="*/ 32 h 202"/>
              <a:gd name="T44" fmla="*/ 48 w 244"/>
              <a:gd name="T45" fmla="*/ 30 h 202"/>
              <a:gd name="T46" fmla="*/ 48 w 244"/>
              <a:gd name="T47" fmla="*/ 30 h 202"/>
              <a:gd name="T48" fmla="*/ 64 w 244"/>
              <a:gd name="T49" fmla="*/ 34 h 202"/>
              <a:gd name="T50" fmla="*/ 74 w 244"/>
              <a:gd name="T51" fmla="*/ 34 h 202"/>
              <a:gd name="T52" fmla="*/ 84 w 244"/>
              <a:gd name="T53" fmla="*/ 34 h 202"/>
              <a:gd name="T54" fmla="*/ 84 w 244"/>
              <a:gd name="T55" fmla="*/ 34 h 202"/>
              <a:gd name="T56" fmla="*/ 134 w 244"/>
              <a:gd name="T57" fmla="*/ 6 h 202"/>
              <a:gd name="T58" fmla="*/ 134 w 244"/>
              <a:gd name="T59" fmla="*/ 6 h 202"/>
              <a:gd name="T60" fmla="*/ 218 w 244"/>
              <a:gd name="T61" fmla="*/ 0 h 202"/>
              <a:gd name="T62" fmla="*/ 218 w 244"/>
              <a:gd name="T63" fmla="*/ 0 h 202"/>
              <a:gd name="T64" fmla="*/ 224 w 244"/>
              <a:gd name="T65" fmla="*/ 4 h 202"/>
              <a:gd name="T66" fmla="*/ 234 w 244"/>
              <a:gd name="T67" fmla="*/ 12 h 202"/>
              <a:gd name="T68" fmla="*/ 238 w 244"/>
              <a:gd name="T69" fmla="*/ 16 h 202"/>
              <a:gd name="T70" fmla="*/ 240 w 244"/>
              <a:gd name="T71" fmla="*/ 22 h 202"/>
              <a:gd name="T72" fmla="*/ 244 w 244"/>
              <a:gd name="T73" fmla="*/ 28 h 202"/>
              <a:gd name="T74" fmla="*/ 244 w 244"/>
              <a:gd name="T75" fmla="*/ 36 h 202"/>
              <a:gd name="T76" fmla="*/ 244 w 244"/>
              <a:gd name="T77" fmla="*/ 36 h 202"/>
              <a:gd name="T78" fmla="*/ 232 w 244"/>
              <a:gd name="T79" fmla="*/ 56 h 202"/>
              <a:gd name="T80" fmla="*/ 224 w 244"/>
              <a:gd name="T81" fmla="*/ 66 h 202"/>
              <a:gd name="T82" fmla="*/ 216 w 244"/>
              <a:gd name="T83" fmla="*/ 74 h 202"/>
              <a:gd name="T84" fmla="*/ 216 w 244"/>
              <a:gd name="T85" fmla="*/ 74 h 202"/>
              <a:gd name="T86" fmla="*/ 210 w 244"/>
              <a:gd name="T87" fmla="*/ 90 h 202"/>
              <a:gd name="T88" fmla="*/ 202 w 244"/>
              <a:gd name="T89" fmla="*/ 106 h 202"/>
              <a:gd name="T90" fmla="*/ 194 w 244"/>
              <a:gd name="T91" fmla="*/ 122 h 202"/>
              <a:gd name="T92" fmla="*/ 188 w 244"/>
              <a:gd name="T93" fmla="*/ 142 h 202"/>
              <a:gd name="T94" fmla="*/ 188 w 244"/>
              <a:gd name="T95" fmla="*/ 142 h 202"/>
              <a:gd name="T96" fmla="*/ 98 w 244"/>
              <a:gd name="T97" fmla="*/ 198 h 202"/>
              <a:gd name="T98" fmla="*/ 98 w 244"/>
              <a:gd name="T99" fmla="*/ 198 h 202"/>
              <a:gd name="T100" fmla="*/ 90 w 244"/>
              <a:gd name="T101" fmla="*/ 200 h 202"/>
              <a:gd name="T102" fmla="*/ 82 w 244"/>
              <a:gd name="T103" fmla="*/ 202 h 202"/>
              <a:gd name="T104" fmla="*/ 82 w 244"/>
              <a:gd name="T105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44" h="202">
                <a:moveTo>
                  <a:pt x="82" y="202"/>
                </a:moveTo>
                <a:lnTo>
                  <a:pt x="82" y="202"/>
                </a:lnTo>
                <a:lnTo>
                  <a:pt x="22" y="182"/>
                </a:lnTo>
                <a:lnTo>
                  <a:pt x="22" y="182"/>
                </a:lnTo>
                <a:lnTo>
                  <a:pt x="12" y="174"/>
                </a:lnTo>
                <a:lnTo>
                  <a:pt x="6" y="166"/>
                </a:lnTo>
                <a:lnTo>
                  <a:pt x="0" y="158"/>
                </a:lnTo>
                <a:lnTo>
                  <a:pt x="0" y="150"/>
                </a:lnTo>
                <a:lnTo>
                  <a:pt x="0" y="132"/>
                </a:lnTo>
                <a:lnTo>
                  <a:pt x="0" y="114"/>
                </a:lnTo>
                <a:lnTo>
                  <a:pt x="0" y="114"/>
                </a:lnTo>
                <a:lnTo>
                  <a:pt x="2" y="94"/>
                </a:lnTo>
                <a:lnTo>
                  <a:pt x="4" y="90"/>
                </a:lnTo>
                <a:lnTo>
                  <a:pt x="6" y="86"/>
                </a:lnTo>
                <a:lnTo>
                  <a:pt x="8" y="84"/>
                </a:lnTo>
                <a:lnTo>
                  <a:pt x="14" y="82"/>
                </a:lnTo>
                <a:lnTo>
                  <a:pt x="30" y="78"/>
                </a:lnTo>
                <a:lnTo>
                  <a:pt x="30" y="78"/>
                </a:lnTo>
                <a:lnTo>
                  <a:pt x="42" y="68"/>
                </a:lnTo>
                <a:lnTo>
                  <a:pt x="42" y="68"/>
                </a:lnTo>
                <a:lnTo>
                  <a:pt x="44" y="32"/>
                </a:lnTo>
                <a:lnTo>
                  <a:pt x="44" y="32"/>
                </a:lnTo>
                <a:lnTo>
                  <a:pt x="48" y="30"/>
                </a:lnTo>
                <a:lnTo>
                  <a:pt x="48" y="30"/>
                </a:lnTo>
                <a:lnTo>
                  <a:pt x="64" y="34"/>
                </a:lnTo>
                <a:lnTo>
                  <a:pt x="74" y="34"/>
                </a:lnTo>
                <a:lnTo>
                  <a:pt x="84" y="34"/>
                </a:lnTo>
                <a:lnTo>
                  <a:pt x="84" y="34"/>
                </a:lnTo>
                <a:lnTo>
                  <a:pt x="134" y="6"/>
                </a:lnTo>
                <a:lnTo>
                  <a:pt x="134" y="6"/>
                </a:lnTo>
                <a:lnTo>
                  <a:pt x="218" y="0"/>
                </a:lnTo>
                <a:lnTo>
                  <a:pt x="218" y="0"/>
                </a:lnTo>
                <a:lnTo>
                  <a:pt x="224" y="4"/>
                </a:lnTo>
                <a:lnTo>
                  <a:pt x="234" y="12"/>
                </a:lnTo>
                <a:lnTo>
                  <a:pt x="238" y="16"/>
                </a:lnTo>
                <a:lnTo>
                  <a:pt x="240" y="22"/>
                </a:lnTo>
                <a:lnTo>
                  <a:pt x="244" y="28"/>
                </a:lnTo>
                <a:lnTo>
                  <a:pt x="244" y="36"/>
                </a:lnTo>
                <a:lnTo>
                  <a:pt x="244" y="36"/>
                </a:lnTo>
                <a:lnTo>
                  <a:pt x="232" y="56"/>
                </a:lnTo>
                <a:lnTo>
                  <a:pt x="224" y="66"/>
                </a:lnTo>
                <a:lnTo>
                  <a:pt x="216" y="74"/>
                </a:lnTo>
                <a:lnTo>
                  <a:pt x="216" y="74"/>
                </a:lnTo>
                <a:lnTo>
                  <a:pt x="210" y="90"/>
                </a:lnTo>
                <a:lnTo>
                  <a:pt x="202" y="106"/>
                </a:lnTo>
                <a:lnTo>
                  <a:pt x="194" y="122"/>
                </a:lnTo>
                <a:lnTo>
                  <a:pt x="188" y="142"/>
                </a:lnTo>
                <a:lnTo>
                  <a:pt x="188" y="142"/>
                </a:lnTo>
                <a:lnTo>
                  <a:pt x="98" y="198"/>
                </a:lnTo>
                <a:lnTo>
                  <a:pt x="98" y="198"/>
                </a:lnTo>
                <a:lnTo>
                  <a:pt x="90" y="200"/>
                </a:lnTo>
                <a:lnTo>
                  <a:pt x="82" y="202"/>
                </a:lnTo>
                <a:lnTo>
                  <a:pt x="82" y="202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11" name="Freeform 13"/>
          <p:cNvSpPr>
            <a:spLocks/>
          </p:cNvSpPr>
          <p:nvPr/>
        </p:nvSpPr>
        <p:spPr bwMode="auto">
          <a:xfrm>
            <a:off x="6558367" y="3818719"/>
            <a:ext cx="136991" cy="342477"/>
          </a:xfrm>
          <a:custGeom>
            <a:avLst/>
            <a:gdLst>
              <a:gd name="T0" fmla="*/ 76 w 156"/>
              <a:gd name="T1" fmla="*/ 390 h 390"/>
              <a:gd name="T2" fmla="*/ 76 w 156"/>
              <a:gd name="T3" fmla="*/ 390 h 390"/>
              <a:gd name="T4" fmla="*/ 46 w 156"/>
              <a:gd name="T5" fmla="*/ 344 h 390"/>
              <a:gd name="T6" fmla="*/ 46 w 156"/>
              <a:gd name="T7" fmla="*/ 344 h 390"/>
              <a:gd name="T8" fmla="*/ 26 w 156"/>
              <a:gd name="T9" fmla="*/ 338 h 390"/>
              <a:gd name="T10" fmla="*/ 26 w 156"/>
              <a:gd name="T11" fmla="*/ 338 h 390"/>
              <a:gd name="T12" fmla="*/ 22 w 156"/>
              <a:gd name="T13" fmla="*/ 324 h 390"/>
              <a:gd name="T14" fmla="*/ 14 w 156"/>
              <a:gd name="T15" fmla="*/ 310 h 390"/>
              <a:gd name="T16" fmla="*/ 6 w 156"/>
              <a:gd name="T17" fmla="*/ 300 h 390"/>
              <a:gd name="T18" fmla="*/ 0 w 156"/>
              <a:gd name="T19" fmla="*/ 294 h 390"/>
              <a:gd name="T20" fmla="*/ 0 w 156"/>
              <a:gd name="T21" fmla="*/ 294 h 390"/>
              <a:gd name="T22" fmla="*/ 0 w 156"/>
              <a:gd name="T23" fmla="*/ 272 h 390"/>
              <a:gd name="T24" fmla="*/ 0 w 156"/>
              <a:gd name="T25" fmla="*/ 272 h 390"/>
              <a:gd name="T26" fmla="*/ 4 w 156"/>
              <a:gd name="T27" fmla="*/ 242 h 390"/>
              <a:gd name="T28" fmla="*/ 6 w 156"/>
              <a:gd name="T29" fmla="*/ 230 h 390"/>
              <a:gd name="T30" fmla="*/ 8 w 156"/>
              <a:gd name="T31" fmla="*/ 216 h 390"/>
              <a:gd name="T32" fmla="*/ 8 w 156"/>
              <a:gd name="T33" fmla="*/ 216 h 390"/>
              <a:gd name="T34" fmla="*/ 4 w 156"/>
              <a:gd name="T35" fmla="*/ 202 h 390"/>
              <a:gd name="T36" fmla="*/ 4 w 156"/>
              <a:gd name="T37" fmla="*/ 192 h 390"/>
              <a:gd name="T38" fmla="*/ 4 w 156"/>
              <a:gd name="T39" fmla="*/ 182 h 390"/>
              <a:gd name="T40" fmla="*/ 8 w 156"/>
              <a:gd name="T41" fmla="*/ 174 h 390"/>
              <a:gd name="T42" fmla="*/ 18 w 156"/>
              <a:gd name="T43" fmla="*/ 158 h 390"/>
              <a:gd name="T44" fmla="*/ 30 w 156"/>
              <a:gd name="T45" fmla="*/ 142 h 390"/>
              <a:gd name="T46" fmla="*/ 30 w 156"/>
              <a:gd name="T47" fmla="*/ 142 h 390"/>
              <a:gd name="T48" fmla="*/ 38 w 156"/>
              <a:gd name="T49" fmla="*/ 108 h 390"/>
              <a:gd name="T50" fmla="*/ 38 w 156"/>
              <a:gd name="T51" fmla="*/ 108 h 390"/>
              <a:gd name="T52" fmla="*/ 48 w 156"/>
              <a:gd name="T53" fmla="*/ 84 h 390"/>
              <a:gd name="T54" fmla="*/ 56 w 156"/>
              <a:gd name="T55" fmla="*/ 64 h 390"/>
              <a:gd name="T56" fmla="*/ 68 w 156"/>
              <a:gd name="T57" fmla="*/ 46 h 390"/>
              <a:gd name="T58" fmla="*/ 84 w 156"/>
              <a:gd name="T59" fmla="*/ 28 h 390"/>
              <a:gd name="T60" fmla="*/ 84 w 156"/>
              <a:gd name="T61" fmla="*/ 28 h 390"/>
              <a:gd name="T62" fmla="*/ 116 w 156"/>
              <a:gd name="T63" fmla="*/ 2 h 390"/>
              <a:gd name="T64" fmla="*/ 116 w 156"/>
              <a:gd name="T65" fmla="*/ 2 h 390"/>
              <a:gd name="T66" fmla="*/ 150 w 156"/>
              <a:gd name="T67" fmla="*/ 0 h 390"/>
              <a:gd name="T68" fmla="*/ 150 w 156"/>
              <a:gd name="T69" fmla="*/ 0 h 390"/>
              <a:gd name="T70" fmla="*/ 154 w 156"/>
              <a:gd name="T71" fmla="*/ 18 h 390"/>
              <a:gd name="T72" fmla="*/ 156 w 156"/>
              <a:gd name="T73" fmla="*/ 32 h 390"/>
              <a:gd name="T74" fmla="*/ 156 w 156"/>
              <a:gd name="T75" fmla="*/ 44 h 390"/>
              <a:gd name="T76" fmla="*/ 156 w 156"/>
              <a:gd name="T77" fmla="*/ 44 h 390"/>
              <a:gd name="T78" fmla="*/ 150 w 156"/>
              <a:gd name="T79" fmla="*/ 56 h 390"/>
              <a:gd name="T80" fmla="*/ 146 w 156"/>
              <a:gd name="T81" fmla="*/ 70 h 390"/>
              <a:gd name="T82" fmla="*/ 144 w 156"/>
              <a:gd name="T83" fmla="*/ 86 h 390"/>
              <a:gd name="T84" fmla="*/ 142 w 156"/>
              <a:gd name="T85" fmla="*/ 102 h 390"/>
              <a:gd name="T86" fmla="*/ 144 w 156"/>
              <a:gd name="T87" fmla="*/ 138 h 390"/>
              <a:gd name="T88" fmla="*/ 146 w 156"/>
              <a:gd name="T89" fmla="*/ 174 h 390"/>
              <a:gd name="T90" fmla="*/ 146 w 156"/>
              <a:gd name="T91" fmla="*/ 174 h 390"/>
              <a:gd name="T92" fmla="*/ 138 w 156"/>
              <a:gd name="T93" fmla="*/ 196 h 390"/>
              <a:gd name="T94" fmla="*/ 126 w 156"/>
              <a:gd name="T95" fmla="*/ 222 h 390"/>
              <a:gd name="T96" fmla="*/ 102 w 156"/>
              <a:gd name="T97" fmla="*/ 270 h 390"/>
              <a:gd name="T98" fmla="*/ 102 w 156"/>
              <a:gd name="T99" fmla="*/ 270 h 390"/>
              <a:gd name="T100" fmla="*/ 96 w 156"/>
              <a:gd name="T101" fmla="*/ 290 h 390"/>
              <a:gd name="T102" fmla="*/ 96 w 156"/>
              <a:gd name="T103" fmla="*/ 290 h 390"/>
              <a:gd name="T104" fmla="*/ 84 w 156"/>
              <a:gd name="T105" fmla="*/ 382 h 390"/>
              <a:gd name="T106" fmla="*/ 84 w 156"/>
              <a:gd name="T107" fmla="*/ 382 h 390"/>
              <a:gd name="T108" fmla="*/ 80 w 156"/>
              <a:gd name="T109" fmla="*/ 386 h 390"/>
              <a:gd name="T110" fmla="*/ 76 w 156"/>
              <a:gd name="T111" fmla="*/ 390 h 390"/>
              <a:gd name="T112" fmla="*/ 76 w 156"/>
              <a:gd name="T113" fmla="*/ 390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6" h="390">
                <a:moveTo>
                  <a:pt x="76" y="390"/>
                </a:moveTo>
                <a:lnTo>
                  <a:pt x="76" y="390"/>
                </a:lnTo>
                <a:lnTo>
                  <a:pt x="46" y="344"/>
                </a:lnTo>
                <a:lnTo>
                  <a:pt x="46" y="344"/>
                </a:lnTo>
                <a:lnTo>
                  <a:pt x="26" y="338"/>
                </a:lnTo>
                <a:lnTo>
                  <a:pt x="26" y="338"/>
                </a:lnTo>
                <a:lnTo>
                  <a:pt x="22" y="324"/>
                </a:lnTo>
                <a:lnTo>
                  <a:pt x="14" y="310"/>
                </a:lnTo>
                <a:lnTo>
                  <a:pt x="6" y="300"/>
                </a:lnTo>
                <a:lnTo>
                  <a:pt x="0" y="294"/>
                </a:lnTo>
                <a:lnTo>
                  <a:pt x="0" y="294"/>
                </a:lnTo>
                <a:lnTo>
                  <a:pt x="0" y="272"/>
                </a:lnTo>
                <a:lnTo>
                  <a:pt x="0" y="272"/>
                </a:lnTo>
                <a:lnTo>
                  <a:pt x="4" y="242"/>
                </a:lnTo>
                <a:lnTo>
                  <a:pt x="6" y="230"/>
                </a:lnTo>
                <a:lnTo>
                  <a:pt x="8" y="216"/>
                </a:lnTo>
                <a:lnTo>
                  <a:pt x="8" y="216"/>
                </a:lnTo>
                <a:lnTo>
                  <a:pt x="4" y="202"/>
                </a:lnTo>
                <a:lnTo>
                  <a:pt x="4" y="192"/>
                </a:lnTo>
                <a:lnTo>
                  <a:pt x="4" y="182"/>
                </a:lnTo>
                <a:lnTo>
                  <a:pt x="8" y="174"/>
                </a:lnTo>
                <a:lnTo>
                  <a:pt x="18" y="158"/>
                </a:lnTo>
                <a:lnTo>
                  <a:pt x="30" y="142"/>
                </a:lnTo>
                <a:lnTo>
                  <a:pt x="30" y="142"/>
                </a:lnTo>
                <a:lnTo>
                  <a:pt x="38" y="108"/>
                </a:lnTo>
                <a:lnTo>
                  <a:pt x="38" y="108"/>
                </a:lnTo>
                <a:lnTo>
                  <a:pt x="48" y="84"/>
                </a:lnTo>
                <a:lnTo>
                  <a:pt x="56" y="64"/>
                </a:lnTo>
                <a:lnTo>
                  <a:pt x="68" y="46"/>
                </a:lnTo>
                <a:lnTo>
                  <a:pt x="84" y="28"/>
                </a:lnTo>
                <a:lnTo>
                  <a:pt x="84" y="28"/>
                </a:lnTo>
                <a:lnTo>
                  <a:pt x="116" y="2"/>
                </a:lnTo>
                <a:lnTo>
                  <a:pt x="116" y="2"/>
                </a:lnTo>
                <a:lnTo>
                  <a:pt x="150" y="0"/>
                </a:lnTo>
                <a:lnTo>
                  <a:pt x="150" y="0"/>
                </a:lnTo>
                <a:lnTo>
                  <a:pt x="154" y="18"/>
                </a:lnTo>
                <a:lnTo>
                  <a:pt x="156" y="32"/>
                </a:lnTo>
                <a:lnTo>
                  <a:pt x="156" y="44"/>
                </a:lnTo>
                <a:lnTo>
                  <a:pt x="156" y="44"/>
                </a:lnTo>
                <a:lnTo>
                  <a:pt x="150" y="56"/>
                </a:lnTo>
                <a:lnTo>
                  <a:pt x="146" y="70"/>
                </a:lnTo>
                <a:lnTo>
                  <a:pt x="144" y="86"/>
                </a:lnTo>
                <a:lnTo>
                  <a:pt x="142" y="102"/>
                </a:lnTo>
                <a:lnTo>
                  <a:pt x="144" y="138"/>
                </a:lnTo>
                <a:lnTo>
                  <a:pt x="146" y="174"/>
                </a:lnTo>
                <a:lnTo>
                  <a:pt x="146" y="174"/>
                </a:lnTo>
                <a:lnTo>
                  <a:pt x="138" y="196"/>
                </a:lnTo>
                <a:lnTo>
                  <a:pt x="126" y="222"/>
                </a:lnTo>
                <a:lnTo>
                  <a:pt x="102" y="270"/>
                </a:lnTo>
                <a:lnTo>
                  <a:pt x="102" y="270"/>
                </a:lnTo>
                <a:lnTo>
                  <a:pt x="96" y="290"/>
                </a:lnTo>
                <a:lnTo>
                  <a:pt x="96" y="290"/>
                </a:lnTo>
                <a:lnTo>
                  <a:pt x="84" y="382"/>
                </a:lnTo>
                <a:lnTo>
                  <a:pt x="84" y="382"/>
                </a:lnTo>
                <a:lnTo>
                  <a:pt x="80" y="386"/>
                </a:lnTo>
                <a:lnTo>
                  <a:pt x="76" y="390"/>
                </a:lnTo>
                <a:lnTo>
                  <a:pt x="76" y="390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12" name="Freeform 32"/>
          <p:cNvSpPr>
            <a:spLocks/>
          </p:cNvSpPr>
          <p:nvPr/>
        </p:nvSpPr>
        <p:spPr bwMode="auto">
          <a:xfrm>
            <a:off x="2771800" y="1402059"/>
            <a:ext cx="1738730" cy="1331271"/>
          </a:xfrm>
          <a:custGeom>
            <a:avLst/>
            <a:gdLst>
              <a:gd name="T0" fmla="*/ 1348 w 1980"/>
              <a:gd name="T1" fmla="*/ 1486 h 1516"/>
              <a:gd name="T2" fmla="*/ 1296 w 1980"/>
              <a:gd name="T3" fmla="*/ 1480 h 1516"/>
              <a:gd name="T4" fmla="*/ 1206 w 1980"/>
              <a:gd name="T5" fmla="*/ 1418 h 1516"/>
              <a:gd name="T6" fmla="*/ 1068 w 1980"/>
              <a:gd name="T7" fmla="*/ 1416 h 1516"/>
              <a:gd name="T8" fmla="*/ 938 w 1980"/>
              <a:gd name="T9" fmla="*/ 1464 h 1516"/>
              <a:gd name="T10" fmla="*/ 842 w 1980"/>
              <a:gd name="T11" fmla="*/ 1464 h 1516"/>
              <a:gd name="T12" fmla="*/ 720 w 1980"/>
              <a:gd name="T13" fmla="*/ 1458 h 1516"/>
              <a:gd name="T14" fmla="*/ 664 w 1980"/>
              <a:gd name="T15" fmla="*/ 1408 h 1516"/>
              <a:gd name="T16" fmla="*/ 580 w 1980"/>
              <a:gd name="T17" fmla="*/ 1446 h 1516"/>
              <a:gd name="T18" fmla="*/ 528 w 1980"/>
              <a:gd name="T19" fmla="*/ 1412 h 1516"/>
              <a:gd name="T20" fmla="*/ 420 w 1980"/>
              <a:gd name="T21" fmla="*/ 1446 h 1516"/>
              <a:gd name="T22" fmla="*/ 332 w 1980"/>
              <a:gd name="T23" fmla="*/ 1490 h 1516"/>
              <a:gd name="T24" fmla="*/ 278 w 1980"/>
              <a:gd name="T25" fmla="*/ 1444 h 1516"/>
              <a:gd name="T26" fmla="*/ 256 w 1980"/>
              <a:gd name="T27" fmla="*/ 1350 h 1516"/>
              <a:gd name="T28" fmla="*/ 190 w 1980"/>
              <a:gd name="T29" fmla="*/ 1318 h 1516"/>
              <a:gd name="T30" fmla="*/ 112 w 1980"/>
              <a:gd name="T31" fmla="*/ 1224 h 1516"/>
              <a:gd name="T32" fmla="*/ 98 w 1980"/>
              <a:gd name="T33" fmla="*/ 1128 h 1516"/>
              <a:gd name="T34" fmla="*/ 36 w 1980"/>
              <a:gd name="T35" fmla="*/ 1054 h 1516"/>
              <a:gd name="T36" fmla="*/ 86 w 1980"/>
              <a:gd name="T37" fmla="*/ 920 h 1516"/>
              <a:gd name="T38" fmla="*/ 20 w 1980"/>
              <a:gd name="T39" fmla="*/ 884 h 1516"/>
              <a:gd name="T40" fmla="*/ 0 w 1980"/>
              <a:gd name="T41" fmla="*/ 864 h 1516"/>
              <a:gd name="T42" fmla="*/ 8 w 1980"/>
              <a:gd name="T43" fmla="*/ 798 h 1516"/>
              <a:gd name="T44" fmla="*/ 106 w 1980"/>
              <a:gd name="T45" fmla="*/ 726 h 1516"/>
              <a:gd name="T46" fmla="*/ 236 w 1980"/>
              <a:gd name="T47" fmla="*/ 732 h 1516"/>
              <a:gd name="T48" fmla="*/ 308 w 1980"/>
              <a:gd name="T49" fmla="*/ 746 h 1516"/>
              <a:gd name="T50" fmla="*/ 418 w 1980"/>
              <a:gd name="T51" fmla="*/ 684 h 1516"/>
              <a:gd name="T52" fmla="*/ 510 w 1980"/>
              <a:gd name="T53" fmla="*/ 688 h 1516"/>
              <a:gd name="T54" fmla="*/ 638 w 1980"/>
              <a:gd name="T55" fmla="*/ 620 h 1516"/>
              <a:gd name="T56" fmla="*/ 708 w 1980"/>
              <a:gd name="T57" fmla="*/ 536 h 1516"/>
              <a:gd name="T58" fmla="*/ 728 w 1980"/>
              <a:gd name="T59" fmla="*/ 392 h 1516"/>
              <a:gd name="T60" fmla="*/ 772 w 1980"/>
              <a:gd name="T61" fmla="*/ 326 h 1516"/>
              <a:gd name="T62" fmla="*/ 904 w 1980"/>
              <a:gd name="T63" fmla="*/ 356 h 1516"/>
              <a:gd name="T64" fmla="*/ 926 w 1980"/>
              <a:gd name="T65" fmla="*/ 302 h 1516"/>
              <a:gd name="T66" fmla="*/ 1008 w 1980"/>
              <a:gd name="T67" fmla="*/ 172 h 1516"/>
              <a:gd name="T68" fmla="*/ 1092 w 1980"/>
              <a:gd name="T69" fmla="*/ 186 h 1516"/>
              <a:gd name="T70" fmla="*/ 1196 w 1980"/>
              <a:gd name="T71" fmla="*/ 202 h 1516"/>
              <a:gd name="T72" fmla="*/ 1246 w 1980"/>
              <a:gd name="T73" fmla="*/ 76 h 1516"/>
              <a:gd name="T74" fmla="*/ 1352 w 1980"/>
              <a:gd name="T75" fmla="*/ 36 h 1516"/>
              <a:gd name="T76" fmla="*/ 1426 w 1980"/>
              <a:gd name="T77" fmla="*/ 22 h 1516"/>
              <a:gd name="T78" fmla="*/ 1568 w 1980"/>
              <a:gd name="T79" fmla="*/ 164 h 1516"/>
              <a:gd name="T80" fmla="*/ 1612 w 1980"/>
              <a:gd name="T81" fmla="*/ 320 h 1516"/>
              <a:gd name="T82" fmla="*/ 1568 w 1980"/>
              <a:gd name="T83" fmla="*/ 390 h 1516"/>
              <a:gd name="T84" fmla="*/ 1614 w 1980"/>
              <a:gd name="T85" fmla="*/ 488 h 1516"/>
              <a:gd name="T86" fmla="*/ 1778 w 1980"/>
              <a:gd name="T87" fmla="*/ 526 h 1516"/>
              <a:gd name="T88" fmla="*/ 1918 w 1980"/>
              <a:gd name="T89" fmla="*/ 628 h 1516"/>
              <a:gd name="T90" fmla="*/ 1974 w 1980"/>
              <a:gd name="T91" fmla="*/ 736 h 1516"/>
              <a:gd name="T92" fmla="*/ 1952 w 1980"/>
              <a:gd name="T93" fmla="*/ 832 h 1516"/>
              <a:gd name="T94" fmla="*/ 1878 w 1980"/>
              <a:gd name="T95" fmla="*/ 908 h 1516"/>
              <a:gd name="T96" fmla="*/ 1774 w 1980"/>
              <a:gd name="T97" fmla="*/ 980 h 1516"/>
              <a:gd name="T98" fmla="*/ 1672 w 1980"/>
              <a:gd name="T99" fmla="*/ 1034 h 1516"/>
              <a:gd name="T100" fmla="*/ 1646 w 1980"/>
              <a:gd name="T101" fmla="*/ 1106 h 1516"/>
              <a:gd name="T102" fmla="*/ 1580 w 1980"/>
              <a:gd name="T103" fmla="*/ 1194 h 1516"/>
              <a:gd name="T104" fmla="*/ 1396 w 1980"/>
              <a:gd name="T105" fmla="*/ 1236 h 1516"/>
              <a:gd name="T106" fmla="*/ 1404 w 1980"/>
              <a:gd name="T107" fmla="*/ 1294 h 1516"/>
              <a:gd name="T108" fmla="*/ 1474 w 1980"/>
              <a:gd name="T109" fmla="*/ 1370 h 1516"/>
              <a:gd name="T110" fmla="*/ 1434 w 1980"/>
              <a:gd name="T111" fmla="*/ 1426 h 1516"/>
              <a:gd name="T112" fmla="*/ 1450 w 1980"/>
              <a:gd name="T113" fmla="*/ 1504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80" h="1516">
                <a:moveTo>
                  <a:pt x="1416" y="1516"/>
                </a:moveTo>
                <a:lnTo>
                  <a:pt x="1416" y="1516"/>
                </a:lnTo>
                <a:lnTo>
                  <a:pt x="1402" y="1508"/>
                </a:lnTo>
                <a:lnTo>
                  <a:pt x="1402" y="1508"/>
                </a:lnTo>
                <a:lnTo>
                  <a:pt x="1378" y="1484"/>
                </a:lnTo>
                <a:lnTo>
                  <a:pt x="1378" y="1484"/>
                </a:lnTo>
                <a:lnTo>
                  <a:pt x="1362" y="1484"/>
                </a:lnTo>
                <a:lnTo>
                  <a:pt x="1352" y="1484"/>
                </a:lnTo>
                <a:lnTo>
                  <a:pt x="1348" y="1486"/>
                </a:lnTo>
                <a:lnTo>
                  <a:pt x="1346" y="1488"/>
                </a:lnTo>
                <a:lnTo>
                  <a:pt x="1340" y="1502"/>
                </a:lnTo>
                <a:lnTo>
                  <a:pt x="1340" y="1502"/>
                </a:lnTo>
                <a:lnTo>
                  <a:pt x="1330" y="1498"/>
                </a:lnTo>
                <a:lnTo>
                  <a:pt x="1330" y="1498"/>
                </a:lnTo>
                <a:lnTo>
                  <a:pt x="1304" y="1500"/>
                </a:lnTo>
                <a:lnTo>
                  <a:pt x="1304" y="1500"/>
                </a:lnTo>
                <a:lnTo>
                  <a:pt x="1298" y="1490"/>
                </a:lnTo>
                <a:lnTo>
                  <a:pt x="1296" y="1480"/>
                </a:lnTo>
                <a:lnTo>
                  <a:pt x="1294" y="1466"/>
                </a:lnTo>
                <a:lnTo>
                  <a:pt x="1294" y="1466"/>
                </a:lnTo>
                <a:lnTo>
                  <a:pt x="1276" y="1458"/>
                </a:lnTo>
                <a:lnTo>
                  <a:pt x="1276" y="1458"/>
                </a:lnTo>
                <a:lnTo>
                  <a:pt x="1252" y="1438"/>
                </a:lnTo>
                <a:lnTo>
                  <a:pt x="1242" y="1430"/>
                </a:lnTo>
                <a:lnTo>
                  <a:pt x="1230" y="1424"/>
                </a:lnTo>
                <a:lnTo>
                  <a:pt x="1218" y="1420"/>
                </a:lnTo>
                <a:lnTo>
                  <a:pt x="1206" y="1418"/>
                </a:lnTo>
                <a:lnTo>
                  <a:pt x="1194" y="1418"/>
                </a:lnTo>
                <a:lnTo>
                  <a:pt x="1180" y="1422"/>
                </a:lnTo>
                <a:lnTo>
                  <a:pt x="1180" y="1422"/>
                </a:lnTo>
                <a:lnTo>
                  <a:pt x="1142" y="1428"/>
                </a:lnTo>
                <a:lnTo>
                  <a:pt x="1122" y="1428"/>
                </a:lnTo>
                <a:lnTo>
                  <a:pt x="1104" y="1428"/>
                </a:lnTo>
                <a:lnTo>
                  <a:pt x="1104" y="1428"/>
                </a:lnTo>
                <a:lnTo>
                  <a:pt x="1068" y="1416"/>
                </a:lnTo>
                <a:lnTo>
                  <a:pt x="1068" y="1416"/>
                </a:lnTo>
                <a:lnTo>
                  <a:pt x="1038" y="1416"/>
                </a:lnTo>
                <a:lnTo>
                  <a:pt x="1038" y="1416"/>
                </a:lnTo>
                <a:lnTo>
                  <a:pt x="1018" y="1426"/>
                </a:lnTo>
                <a:lnTo>
                  <a:pt x="1000" y="1436"/>
                </a:lnTo>
                <a:lnTo>
                  <a:pt x="984" y="1450"/>
                </a:lnTo>
                <a:lnTo>
                  <a:pt x="978" y="1458"/>
                </a:lnTo>
                <a:lnTo>
                  <a:pt x="972" y="1466"/>
                </a:lnTo>
                <a:lnTo>
                  <a:pt x="972" y="1466"/>
                </a:lnTo>
                <a:lnTo>
                  <a:pt x="938" y="1464"/>
                </a:lnTo>
                <a:lnTo>
                  <a:pt x="938" y="1464"/>
                </a:lnTo>
                <a:lnTo>
                  <a:pt x="906" y="1450"/>
                </a:lnTo>
                <a:lnTo>
                  <a:pt x="906" y="1450"/>
                </a:lnTo>
                <a:lnTo>
                  <a:pt x="884" y="1450"/>
                </a:lnTo>
                <a:lnTo>
                  <a:pt x="876" y="1452"/>
                </a:lnTo>
                <a:lnTo>
                  <a:pt x="870" y="1458"/>
                </a:lnTo>
                <a:lnTo>
                  <a:pt x="870" y="1458"/>
                </a:lnTo>
                <a:lnTo>
                  <a:pt x="842" y="1464"/>
                </a:lnTo>
                <a:lnTo>
                  <a:pt x="842" y="1464"/>
                </a:lnTo>
                <a:lnTo>
                  <a:pt x="826" y="1466"/>
                </a:lnTo>
                <a:lnTo>
                  <a:pt x="814" y="1470"/>
                </a:lnTo>
                <a:lnTo>
                  <a:pt x="802" y="1476"/>
                </a:lnTo>
                <a:lnTo>
                  <a:pt x="788" y="1480"/>
                </a:lnTo>
                <a:lnTo>
                  <a:pt x="788" y="1480"/>
                </a:lnTo>
                <a:lnTo>
                  <a:pt x="776" y="1480"/>
                </a:lnTo>
                <a:lnTo>
                  <a:pt x="764" y="1476"/>
                </a:lnTo>
                <a:lnTo>
                  <a:pt x="740" y="1468"/>
                </a:lnTo>
                <a:lnTo>
                  <a:pt x="720" y="1458"/>
                </a:lnTo>
                <a:lnTo>
                  <a:pt x="708" y="1448"/>
                </a:lnTo>
                <a:lnTo>
                  <a:pt x="708" y="1448"/>
                </a:lnTo>
                <a:lnTo>
                  <a:pt x="706" y="1428"/>
                </a:lnTo>
                <a:lnTo>
                  <a:pt x="704" y="1424"/>
                </a:lnTo>
                <a:lnTo>
                  <a:pt x="702" y="1420"/>
                </a:lnTo>
                <a:lnTo>
                  <a:pt x="694" y="1414"/>
                </a:lnTo>
                <a:lnTo>
                  <a:pt x="684" y="1406"/>
                </a:lnTo>
                <a:lnTo>
                  <a:pt x="684" y="1406"/>
                </a:lnTo>
                <a:lnTo>
                  <a:pt x="664" y="1408"/>
                </a:lnTo>
                <a:lnTo>
                  <a:pt x="658" y="1408"/>
                </a:lnTo>
                <a:lnTo>
                  <a:pt x="654" y="1410"/>
                </a:lnTo>
                <a:lnTo>
                  <a:pt x="646" y="1418"/>
                </a:lnTo>
                <a:lnTo>
                  <a:pt x="634" y="1434"/>
                </a:lnTo>
                <a:lnTo>
                  <a:pt x="634" y="1434"/>
                </a:lnTo>
                <a:lnTo>
                  <a:pt x="618" y="1438"/>
                </a:lnTo>
                <a:lnTo>
                  <a:pt x="602" y="1440"/>
                </a:lnTo>
                <a:lnTo>
                  <a:pt x="586" y="1442"/>
                </a:lnTo>
                <a:lnTo>
                  <a:pt x="580" y="1446"/>
                </a:lnTo>
                <a:lnTo>
                  <a:pt x="572" y="1448"/>
                </a:lnTo>
                <a:lnTo>
                  <a:pt x="572" y="1448"/>
                </a:lnTo>
                <a:lnTo>
                  <a:pt x="566" y="1448"/>
                </a:lnTo>
                <a:lnTo>
                  <a:pt x="566" y="1448"/>
                </a:lnTo>
                <a:lnTo>
                  <a:pt x="562" y="1438"/>
                </a:lnTo>
                <a:lnTo>
                  <a:pt x="562" y="1438"/>
                </a:lnTo>
                <a:lnTo>
                  <a:pt x="550" y="1428"/>
                </a:lnTo>
                <a:lnTo>
                  <a:pt x="540" y="1420"/>
                </a:lnTo>
                <a:lnTo>
                  <a:pt x="528" y="1412"/>
                </a:lnTo>
                <a:lnTo>
                  <a:pt x="516" y="1406"/>
                </a:lnTo>
                <a:lnTo>
                  <a:pt x="504" y="1400"/>
                </a:lnTo>
                <a:lnTo>
                  <a:pt x="492" y="1398"/>
                </a:lnTo>
                <a:lnTo>
                  <a:pt x="482" y="1396"/>
                </a:lnTo>
                <a:lnTo>
                  <a:pt x="470" y="1398"/>
                </a:lnTo>
                <a:lnTo>
                  <a:pt x="470" y="1398"/>
                </a:lnTo>
                <a:lnTo>
                  <a:pt x="448" y="1414"/>
                </a:lnTo>
                <a:lnTo>
                  <a:pt x="432" y="1428"/>
                </a:lnTo>
                <a:lnTo>
                  <a:pt x="420" y="1446"/>
                </a:lnTo>
                <a:lnTo>
                  <a:pt x="408" y="1468"/>
                </a:lnTo>
                <a:lnTo>
                  <a:pt x="408" y="1468"/>
                </a:lnTo>
                <a:lnTo>
                  <a:pt x="398" y="1480"/>
                </a:lnTo>
                <a:lnTo>
                  <a:pt x="388" y="1488"/>
                </a:lnTo>
                <a:lnTo>
                  <a:pt x="376" y="1494"/>
                </a:lnTo>
                <a:lnTo>
                  <a:pt x="362" y="1498"/>
                </a:lnTo>
                <a:lnTo>
                  <a:pt x="362" y="1498"/>
                </a:lnTo>
                <a:lnTo>
                  <a:pt x="332" y="1490"/>
                </a:lnTo>
                <a:lnTo>
                  <a:pt x="332" y="1490"/>
                </a:lnTo>
                <a:lnTo>
                  <a:pt x="322" y="1484"/>
                </a:lnTo>
                <a:lnTo>
                  <a:pt x="318" y="1482"/>
                </a:lnTo>
                <a:lnTo>
                  <a:pt x="312" y="1482"/>
                </a:lnTo>
                <a:lnTo>
                  <a:pt x="312" y="1482"/>
                </a:lnTo>
                <a:lnTo>
                  <a:pt x="308" y="1472"/>
                </a:lnTo>
                <a:lnTo>
                  <a:pt x="304" y="1464"/>
                </a:lnTo>
                <a:lnTo>
                  <a:pt x="298" y="1456"/>
                </a:lnTo>
                <a:lnTo>
                  <a:pt x="292" y="1452"/>
                </a:lnTo>
                <a:lnTo>
                  <a:pt x="278" y="1444"/>
                </a:lnTo>
                <a:lnTo>
                  <a:pt x="264" y="1438"/>
                </a:lnTo>
                <a:lnTo>
                  <a:pt x="264" y="1438"/>
                </a:lnTo>
                <a:lnTo>
                  <a:pt x="252" y="1420"/>
                </a:lnTo>
                <a:lnTo>
                  <a:pt x="252" y="1420"/>
                </a:lnTo>
                <a:lnTo>
                  <a:pt x="252" y="1378"/>
                </a:lnTo>
                <a:lnTo>
                  <a:pt x="252" y="1378"/>
                </a:lnTo>
                <a:lnTo>
                  <a:pt x="256" y="1372"/>
                </a:lnTo>
                <a:lnTo>
                  <a:pt x="256" y="1364"/>
                </a:lnTo>
                <a:lnTo>
                  <a:pt x="256" y="1350"/>
                </a:lnTo>
                <a:lnTo>
                  <a:pt x="256" y="1350"/>
                </a:lnTo>
                <a:lnTo>
                  <a:pt x="250" y="1340"/>
                </a:lnTo>
                <a:lnTo>
                  <a:pt x="244" y="1332"/>
                </a:lnTo>
                <a:lnTo>
                  <a:pt x="234" y="1326"/>
                </a:lnTo>
                <a:lnTo>
                  <a:pt x="226" y="1324"/>
                </a:lnTo>
                <a:lnTo>
                  <a:pt x="206" y="1322"/>
                </a:lnTo>
                <a:lnTo>
                  <a:pt x="198" y="1320"/>
                </a:lnTo>
                <a:lnTo>
                  <a:pt x="190" y="1318"/>
                </a:lnTo>
                <a:lnTo>
                  <a:pt x="190" y="1318"/>
                </a:lnTo>
                <a:lnTo>
                  <a:pt x="174" y="1302"/>
                </a:lnTo>
                <a:lnTo>
                  <a:pt x="174" y="1302"/>
                </a:lnTo>
                <a:lnTo>
                  <a:pt x="150" y="1258"/>
                </a:lnTo>
                <a:lnTo>
                  <a:pt x="150" y="1258"/>
                </a:lnTo>
                <a:lnTo>
                  <a:pt x="114" y="1250"/>
                </a:lnTo>
                <a:lnTo>
                  <a:pt x="114" y="1250"/>
                </a:lnTo>
                <a:lnTo>
                  <a:pt x="112" y="1242"/>
                </a:lnTo>
                <a:lnTo>
                  <a:pt x="112" y="1232"/>
                </a:lnTo>
                <a:lnTo>
                  <a:pt x="112" y="1224"/>
                </a:lnTo>
                <a:lnTo>
                  <a:pt x="114" y="1216"/>
                </a:lnTo>
                <a:lnTo>
                  <a:pt x="120" y="1200"/>
                </a:lnTo>
                <a:lnTo>
                  <a:pt x="126" y="1186"/>
                </a:lnTo>
                <a:lnTo>
                  <a:pt x="126" y="1186"/>
                </a:lnTo>
                <a:lnTo>
                  <a:pt x="124" y="1174"/>
                </a:lnTo>
                <a:lnTo>
                  <a:pt x="122" y="1162"/>
                </a:lnTo>
                <a:lnTo>
                  <a:pt x="118" y="1152"/>
                </a:lnTo>
                <a:lnTo>
                  <a:pt x="112" y="1144"/>
                </a:lnTo>
                <a:lnTo>
                  <a:pt x="98" y="1128"/>
                </a:lnTo>
                <a:lnTo>
                  <a:pt x="84" y="1114"/>
                </a:lnTo>
                <a:lnTo>
                  <a:pt x="84" y="1114"/>
                </a:lnTo>
                <a:lnTo>
                  <a:pt x="38" y="1092"/>
                </a:lnTo>
                <a:lnTo>
                  <a:pt x="38" y="1092"/>
                </a:lnTo>
                <a:lnTo>
                  <a:pt x="32" y="1084"/>
                </a:lnTo>
                <a:lnTo>
                  <a:pt x="32" y="1084"/>
                </a:lnTo>
                <a:lnTo>
                  <a:pt x="32" y="1062"/>
                </a:lnTo>
                <a:lnTo>
                  <a:pt x="32" y="1056"/>
                </a:lnTo>
                <a:lnTo>
                  <a:pt x="36" y="1054"/>
                </a:lnTo>
                <a:lnTo>
                  <a:pt x="40" y="1050"/>
                </a:lnTo>
                <a:lnTo>
                  <a:pt x="46" y="1048"/>
                </a:lnTo>
                <a:lnTo>
                  <a:pt x="66" y="1038"/>
                </a:lnTo>
                <a:lnTo>
                  <a:pt x="66" y="1038"/>
                </a:lnTo>
                <a:lnTo>
                  <a:pt x="78" y="1028"/>
                </a:lnTo>
                <a:lnTo>
                  <a:pt x="82" y="1024"/>
                </a:lnTo>
                <a:lnTo>
                  <a:pt x="86" y="1018"/>
                </a:lnTo>
                <a:lnTo>
                  <a:pt x="86" y="1018"/>
                </a:lnTo>
                <a:lnTo>
                  <a:pt x="86" y="920"/>
                </a:lnTo>
                <a:lnTo>
                  <a:pt x="86" y="920"/>
                </a:lnTo>
                <a:lnTo>
                  <a:pt x="82" y="904"/>
                </a:lnTo>
                <a:lnTo>
                  <a:pt x="76" y="894"/>
                </a:lnTo>
                <a:lnTo>
                  <a:pt x="68" y="888"/>
                </a:lnTo>
                <a:lnTo>
                  <a:pt x="60" y="886"/>
                </a:lnTo>
                <a:lnTo>
                  <a:pt x="50" y="884"/>
                </a:lnTo>
                <a:lnTo>
                  <a:pt x="40" y="884"/>
                </a:lnTo>
                <a:lnTo>
                  <a:pt x="20" y="884"/>
                </a:lnTo>
                <a:lnTo>
                  <a:pt x="20" y="884"/>
                </a:lnTo>
                <a:lnTo>
                  <a:pt x="14" y="888"/>
                </a:lnTo>
                <a:lnTo>
                  <a:pt x="10" y="894"/>
                </a:lnTo>
                <a:lnTo>
                  <a:pt x="10" y="894"/>
                </a:lnTo>
                <a:lnTo>
                  <a:pt x="8" y="894"/>
                </a:lnTo>
                <a:lnTo>
                  <a:pt x="8" y="898"/>
                </a:lnTo>
                <a:lnTo>
                  <a:pt x="8" y="898"/>
                </a:lnTo>
                <a:lnTo>
                  <a:pt x="2" y="882"/>
                </a:lnTo>
                <a:lnTo>
                  <a:pt x="0" y="872"/>
                </a:lnTo>
                <a:lnTo>
                  <a:pt x="0" y="864"/>
                </a:lnTo>
                <a:lnTo>
                  <a:pt x="2" y="856"/>
                </a:lnTo>
                <a:lnTo>
                  <a:pt x="2" y="856"/>
                </a:lnTo>
                <a:lnTo>
                  <a:pt x="26" y="844"/>
                </a:lnTo>
                <a:lnTo>
                  <a:pt x="26" y="844"/>
                </a:lnTo>
                <a:lnTo>
                  <a:pt x="26" y="820"/>
                </a:lnTo>
                <a:lnTo>
                  <a:pt x="26" y="820"/>
                </a:lnTo>
                <a:lnTo>
                  <a:pt x="18" y="808"/>
                </a:lnTo>
                <a:lnTo>
                  <a:pt x="12" y="802"/>
                </a:lnTo>
                <a:lnTo>
                  <a:pt x="8" y="798"/>
                </a:lnTo>
                <a:lnTo>
                  <a:pt x="8" y="796"/>
                </a:lnTo>
                <a:lnTo>
                  <a:pt x="16" y="792"/>
                </a:lnTo>
                <a:lnTo>
                  <a:pt x="26" y="786"/>
                </a:lnTo>
                <a:lnTo>
                  <a:pt x="40" y="778"/>
                </a:lnTo>
                <a:lnTo>
                  <a:pt x="40" y="778"/>
                </a:lnTo>
                <a:lnTo>
                  <a:pt x="64" y="742"/>
                </a:lnTo>
                <a:lnTo>
                  <a:pt x="64" y="742"/>
                </a:lnTo>
                <a:lnTo>
                  <a:pt x="106" y="726"/>
                </a:lnTo>
                <a:lnTo>
                  <a:pt x="106" y="726"/>
                </a:lnTo>
                <a:lnTo>
                  <a:pt x="136" y="724"/>
                </a:lnTo>
                <a:lnTo>
                  <a:pt x="160" y="722"/>
                </a:lnTo>
                <a:lnTo>
                  <a:pt x="186" y="716"/>
                </a:lnTo>
                <a:lnTo>
                  <a:pt x="214" y="704"/>
                </a:lnTo>
                <a:lnTo>
                  <a:pt x="214" y="704"/>
                </a:lnTo>
                <a:lnTo>
                  <a:pt x="232" y="704"/>
                </a:lnTo>
                <a:lnTo>
                  <a:pt x="232" y="704"/>
                </a:lnTo>
                <a:lnTo>
                  <a:pt x="232" y="716"/>
                </a:lnTo>
                <a:lnTo>
                  <a:pt x="236" y="732"/>
                </a:lnTo>
                <a:lnTo>
                  <a:pt x="240" y="738"/>
                </a:lnTo>
                <a:lnTo>
                  <a:pt x="246" y="746"/>
                </a:lnTo>
                <a:lnTo>
                  <a:pt x="254" y="752"/>
                </a:lnTo>
                <a:lnTo>
                  <a:pt x="262" y="756"/>
                </a:lnTo>
                <a:lnTo>
                  <a:pt x="262" y="756"/>
                </a:lnTo>
                <a:lnTo>
                  <a:pt x="274" y="756"/>
                </a:lnTo>
                <a:lnTo>
                  <a:pt x="284" y="754"/>
                </a:lnTo>
                <a:lnTo>
                  <a:pt x="296" y="752"/>
                </a:lnTo>
                <a:lnTo>
                  <a:pt x="308" y="746"/>
                </a:lnTo>
                <a:lnTo>
                  <a:pt x="308" y="746"/>
                </a:lnTo>
                <a:lnTo>
                  <a:pt x="338" y="706"/>
                </a:lnTo>
                <a:lnTo>
                  <a:pt x="338" y="706"/>
                </a:lnTo>
                <a:lnTo>
                  <a:pt x="362" y="708"/>
                </a:lnTo>
                <a:lnTo>
                  <a:pt x="374" y="708"/>
                </a:lnTo>
                <a:lnTo>
                  <a:pt x="388" y="706"/>
                </a:lnTo>
                <a:lnTo>
                  <a:pt x="388" y="706"/>
                </a:lnTo>
                <a:lnTo>
                  <a:pt x="402" y="694"/>
                </a:lnTo>
                <a:lnTo>
                  <a:pt x="418" y="684"/>
                </a:lnTo>
                <a:lnTo>
                  <a:pt x="418" y="684"/>
                </a:lnTo>
                <a:lnTo>
                  <a:pt x="436" y="682"/>
                </a:lnTo>
                <a:lnTo>
                  <a:pt x="436" y="682"/>
                </a:lnTo>
                <a:lnTo>
                  <a:pt x="458" y="690"/>
                </a:lnTo>
                <a:lnTo>
                  <a:pt x="472" y="694"/>
                </a:lnTo>
                <a:lnTo>
                  <a:pt x="488" y="696"/>
                </a:lnTo>
                <a:lnTo>
                  <a:pt x="488" y="696"/>
                </a:lnTo>
                <a:lnTo>
                  <a:pt x="498" y="692"/>
                </a:lnTo>
                <a:lnTo>
                  <a:pt x="510" y="688"/>
                </a:lnTo>
                <a:lnTo>
                  <a:pt x="536" y="686"/>
                </a:lnTo>
                <a:lnTo>
                  <a:pt x="562" y="682"/>
                </a:lnTo>
                <a:lnTo>
                  <a:pt x="576" y="678"/>
                </a:lnTo>
                <a:lnTo>
                  <a:pt x="588" y="674"/>
                </a:lnTo>
                <a:lnTo>
                  <a:pt x="588" y="674"/>
                </a:lnTo>
                <a:lnTo>
                  <a:pt x="628" y="650"/>
                </a:lnTo>
                <a:lnTo>
                  <a:pt x="628" y="650"/>
                </a:lnTo>
                <a:lnTo>
                  <a:pt x="638" y="620"/>
                </a:lnTo>
                <a:lnTo>
                  <a:pt x="638" y="620"/>
                </a:lnTo>
                <a:lnTo>
                  <a:pt x="648" y="616"/>
                </a:lnTo>
                <a:lnTo>
                  <a:pt x="656" y="608"/>
                </a:lnTo>
                <a:lnTo>
                  <a:pt x="662" y="600"/>
                </a:lnTo>
                <a:lnTo>
                  <a:pt x="668" y="590"/>
                </a:lnTo>
                <a:lnTo>
                  <a:pt x="676" y="568"/>
                </a:lnTo>
                <a:lnTo>
                  <a:pt x="682" y="550"/>
                </a:lnTo>
                <a:lnTo>
                  <a:pt x="682" y="550"/>
                </a:lnTo>
                <a:lnTo>
                  <a:pt x="700" y="542"/>
                </a:lnTo>
                <a:lnTo>
                  <a:pt x="708" y="536"/>
                </a:lnTo>
                <a:lnTo>
                  <a:pt x="716" y="528"/>
                </a:lnTo>
                <a:lnTo>
                  <a:pt x="716" y="528"/>
                </a:lnTo>
                <a:lnTo>
                  <a:pt x="730" y="496"/>
                </a:lnTo>
                <a:lnTo>
                  <a:pt x="730" y="496"/>
                </a:lnTo>
                <a:lnTo>
                  <a:pt x="732" y="438"/>
                </a:lnTo>
                <a:lnTo>
                  <a:pt x="732" y="438"/>
                </a:lnTo>
                <a:lnTo>
                  <a:pt x="726" y="414"/>
                </a:lnTo>
                <a:lnTo>
                  <a:pt x="726" y="414"/>
                </a:lnTo>
                <a:lnTo>
                  <a:pt x="728" y="392"/>
                </a:lnTo>
                <a:lnTo>
                  <a:pt x="732" y="370"/>
                </a:lnTo>
                <a:lnTo>
                  <a:pt x="732" y="358"/>
                </a:lnTo>
                <a:lnTo>
                  <a:pt x="732" y="350"/>
                </a:lnTo>
                <a:lnTo>
                  <a:pt x="730" y="342"/>
                </a:lnTo>
                <a:lnTo>
                  <a:pt x="726" y="334"/>
                </a:lnTo>
                <a:lnTo>
                  <a:pt x="726" y="334"/>
                </a:lnTo>
                <a:lnTo>
                  <a:pt x="722" y="324"/>
                </a:lnTo>
                <a:lnTo>
                  <a:pt x="722" y="324"/>
                </a:lnTo>
                <a:lnTo>
                  <a:pt x="772" y="326"/>
                </a:lnTo>
                <a:lnTo>
                  <a:pt x="798" y="328"/>
                </a:lnTo>
                <a:lnTo>
                  <a:pt x="824" y="332"/>
                </a:lnTo>
                <a:lnTo>
                  <a:pt x="824" y="332"/>
                </a:lnTo>
                <a:lnTo>
                  <a:pt x="834" y="334"/>
                </a:lnTo>
                <a:lnTo>
                  <a:pt x="842" y="338"/>
                </a:lnTo>
                <a:lnTo>
                  <a:pt x="860" y="340"/>
                </a:lnTo>
                <a:lnTo>
                  <a:pt x="882" y="344"/>
                </a:lnTo>
                <a:lnTo>
                  <a:pt x="892" y="350"/>
                </a:lnTo>
                <a:lnTo>
                  <a:pt x="904" y="356"/>
                </a:lnTo>
                <a:lnTo>
                  <a:pt x="904" y="356"/>
                </a:lnTo>
                <a:lnTo>
                  <a:pt x="918" y="356"/>
                </a:lnTo>
                <a:lnTo>
                  <a:pt x="918" y="356"/>
                </a:lnTo>
                <a:lnTo>
                  <a:pt x="932" y="342"/>
                </a:lnTo>
                <a:lnTo>
                  <a:pt x="932" y="342"/>
                </a:lnTo>
                <a:lnTo>
                  <a:pt x="932" y="328"/>
                </a:lnTo>
                <a:lnTo>
                  <a:pt x="932" y="328"/>
                </a:lnTo>
                <a:lnTo>
                  <a:pt x="928" y="314"/>
                </a:lnTo>
                <a:lnTo>
                  <a:pt x="926" y="302"/>
                </a:lnTo>
                <a:lnTo>
                  <a:pt x="930" y="290"/>
                </a:lnTo>
                <a:lnTo>
                  <a:pt x="934" y="280"/>
                </a:lnTo>
                <a:lnTo>
                  <a:pt x="934" y="280"/>
                </a:lnTo>
                <a:lnTo>
                  <a:pt x="972" y="234"/>
                </a:lnTo>
                <a:lnTo>
                  <a:pt x="972" y="234"/>
                </a:lnTo>
                <a:lnTo>
                  <a:pt x="978" y="214"/>
                </a:lnTo>
                <a:lnTo>
                  <a:pt x="984" y="200"/>
                </a:lnTo>
                <a:lnTo>
                  <a:pt x="994" y="186"/>
                </a:lnTo>
                <a:lnTo>
                  <a:pt x="1008" y="172"/>
                </a:lnTo>
                <a:lnTo>
                  <a:pt x="1008" y="172"/>
                </a:lnTo>
                <a:lnTo>
                  <a:pt x="1012" y="160"/>
                </a:lnTo>
                <a:lnTo>
                  <a:pt x="1016" y="154"/>
                </a:lnTo>
                <a:lnTo>
                  <a:pt x="1018" y="152"/>
                </a:lnTo>
                <a:lnTo>
                  <a:pt x="1022" y="150"/>
                </a:lnTo>
                <a:lnTo>
                  <a:pt x="1034" y="150"/>
                </a:lnTo>
                <a:lnTo>
                  <a:pt x="1034" y="150"/>
                </a:lnTo>
                <a:lnTo>
                  <a:pt x="1092" y="186"/>
                </a:lnTo>
                <a:lnTo>
                  <a:pt x="1092" y="186"/>
                </a:lnTo>
                <a:lnTo>
                  <a:pt x="1104" y="188"/>
                </a:lnTo>
                <a:lnTo>
                  <a:pt x="1118" y="190"/>
                </a:lnTo>
                <a:lnTo>
                  <a:pt x="1134" y="194"/>
                </a:lnTo>
                <a:lnTo>
                  <a:pt x="1142" y="198"/>
                </a:lnTo>
                <a:lnTo>
                  <a:pt x="1150" y="204"/>
                </a:lnTo>
                <a:lnTo>
                  <a:pt x="1150" y="204"/>
                </a:lnTo>
                <a:lnTo>
                  <a:pt x="1172" y="204"/>
                </a:lnTo>
                <a:lnTo>
                  <a:pt x="1184" y="204"/>
                </a:lnTo>
                <a:lnTo>
                  <a:pt x="1196" y="202"/>
                </a:lnTo>
                <a:lnTo>
                  <a:pt x="1208" y="198"/>
                </a:lnTo>
                <a:lnTo>
                  <a:pt x="1218" y="194"/>
                </a:lnTo>
                <a:lnTo>
                  <a:pt x="1226" y="186"/>
                </a:lnTo>
                <a:lnTo>
                  <a:pt x="1232" y="174"/>
                </a:lnTo>
                <a:lnTo>
                  <a:pt x="1232" y="174"/>
                </a:lnTo>
                <a:lnTo>
                  <a:pt x="1226" y="106"/>
                </a:lnTo>
                <a:lnTo>
                  <a:pt x="1226" y="106"/>
                </a:lnTo>
                <a:lnTo>
                  <a:pt x="1236" y="88"/>
                </a:lnTo>
                <a:lnTo>
                  <a:pt x="1246" y="76"/>
                </a:lnTo>
                <a:lnTo>
                  <a:pt x="1258" y="68"/>
                </a:lnTo>
                <a:lnTo>
                  <a:pt x="1270" y="62"/>
                </a:lnTo>
                <a:lnTo>
                  <a:pt x="1284" y="58"/>
                </a:lnTo>
                <a:lnTo>
                  <a:pt x="1298" y="56"/>
                </a:lnTo>
                <a:lnTo>
                  <a:pt x="1336" y="52"/>
                </a:lnTo>
                <a:lnTo>
                  <a:pt x="1336" y="52"/>
                </a:lnTo>
                <a:lnTo>
                  <a:pt x="1340" y="50"/>
                </a:lnTo>
                <a:lnTo>
                  <a:pt x="1344" y="46"/>
                </a:lnTo>
                <a:lnTo>
                  <a:pt x="1352" y="36"/>
                </a:lnTo>
                <a:lnTo>
                  <a:pt x="1360" y="14"/>
                </a:lnTo>
                <a:lnTo>
                  <a:pt x="1360" y="14"/>
                </a:lnTo>
                <a:lnTo>
                  <a:pt x="1374" y="0"/>
                </a:lnTo>
                <a:lnTo>
                  <a:pt x="1374" y="0"/>
                </a:lnTo>
                <a:lnTo>
                  <a:pt x="1418" y="0"/>
                </a:lnTo>
                <a:lnTo>
                  <a:pt x="1418" y="0"/>
                </a:lnTo>
                <a:lnTo>
                  <a:pt x="1420" y="2"/>
                </a:lnTo>
                <a:lnTo>
                  <a:pt x="1424" y="8"/>
                </a:lnTo>
                <a:lnTo>
                  <a:pt x="1426" y="22"/>
                </a:lnTo>
                <a:lnTo>
                  <a:pt x="1430" y="40"/>
                </a:lnTo>
                <a:lnTo>
                  <a:pt x="1436" y="58"/>
                </a:lnTo>
                <a:lnTo>
                  <a:pt x="1436" y="58"/>
                </a:lnTo>
                <a:lnTo>
                  <a:pt x="1480" y="124"/>
                </a:lnTo>
                <a:lnTo>
                  <a:pt x="1480" y="124"/>
                </a:lnTo>
                <a:lnTo>
                  <a:pt x="1504" y="134"/>
                </a:lnTo>
                <a:lnTo>
                  <a:pt x="1538" y="144"/>
                </a:lnTo>
                <a:lnTo>
                  <a:pt x="1538" y="144"/>
                </a:lnTo>
                <a:lnTo>
                  <a:pt x="1568" y="164"/>
                </a:lnTo>
                <a:lnTo>
                  <a:pt x="1568" y="164"/>
                </a:lnTo>
                <a:lnTo>
                  <a:pt x="1584" y="190"/>
                </a:lnTo>
                <a:lnTo>
                  <a:pt x="1584" y="190"/>
                </a:lnTo>
                <a:lnTo>
                  <a:pt x="1590" y="242"/>
                </a:lnTo>
                <a:lnTo>
                  <a:pt x="1590" y="242"/>
                </a:lnTo>
                <a:lnTo>
                  <a:pt x="1610" y="280"/>
                </a:lnTo>
                <a:lnTo>
                  <a:pt x="1610" y="280"/>
                </a:lnTo>
                <a:lnTo>
                  <a:pt x="1612" y="298"/>
                </a:lnTo>
                <a:lnTo>
                  <a:pt x="1612" y="320"/>
                </a:lnTo>
                <a:lnTo>
                  <a:pt x="1612" y="332"/>
                </a:lnTo>
                <a:lnTo>
                  <a:pt x="1610" y="342"/>
                </a:lnTo>
                <a:lnTo>
                  <a:pt x="1606" y="354"/>
                </a:lnTo>
                <a:lnTo>
                  <a:pt x="1602" y="364"/>
                </a:lnTo>
                <a:lnTo>
                  <a:pt x="1602" y="364"/>
                </a:lnTo>
                <a:lnTo>
                  <a:pt x="1580" y="378"/>
                </a:lnTo>
                <a:lnTo>
                  <a:pt x="1574" y="382"/>
                </a:lnTo>
                <a:lnTo>
                  <a:pt x="1572" y="386"/>
                </a:lnTo>
                <a:lnTo>
                  <a:pt x="1568" y="390"/>
                </a:lnTo>
                <a:lnTo>
                  <a:pt x="1568" y="396"/>
                </a:lnTo>
                <a:lnTo>
                  <a:pt x="1566" y="420"/>
                </a:lnTo>
                <a:lnTo>
                  <a:pt x="1566" y="420"/>
                </a:lnTo>
                <a:lnTo>
                  <a:pt x="1570" y="440"/>
                </a:lnTo>
                <a:lnTo>
                  <a:pt x="1574" y="452"/>
                </a:lnTo>
                <a:lnTo>
                  <a:pt x="1582" y="466"/>
                </a:lnTo>
                <a:lnTo>
                  <a:pt x="1582" y="466"/>
                </a:lnTo>
                <a:lnTo>
                  <a:pt x="1614" y="488"/>
                </a:lnTo>
                <a:lnTo>
                  <a:pt x="1614" y="488"/>
                </a:lnTo>
                <a:lnTo>
                  <a:pt x="1662" y="500"/>
                </a:lnTo>
                <a:lnTo>
                  <a:pt x="1662" y="500"/>
                </a:lnTo>
                <a:lnTo>
                  <a:pt x="1674" y="506"/>
                </a:lnTo>
                <a:lnTo>
                  <a:pt x="1688" y="512"/>
                </a:lnTo>
                <a:lnTo>
                  <a:pt x="1700" y="516"/>
                </a:lnTo>
                <a:lnTo>
                  <a:pt x="1714" y="520"/>
                </a:lnTo>
                <a:lnTo>
                  <a:pt x="1744" y="524"/>
                </a:lnTo>
                <a:lnTo>
                  <a:pt x="1778" y="526"/>
                </a:lnTo>
                <a:lnTo>
                  <a:pt x="1778" y="526"/>
                </a:lnTo>
                <a:lnTo>
                  <a:pt x="1790" y="534"/>
                </a:lnTo>
                <a:lnTo>
                  <a:pt x="1806" y="546"/>
                </a:lnTo>
                <a:lnTo>
                  <a:pt x="1836" y="576"/>
                </a:lnTo>
                <a:lnTo>
                  <a:pt x="1836" y="576"/>
                </a:lnTo>
                <a:lnTo>
                  <a:pt x="1882" y="614"/>
                </a:lnTo>
                <a:lnTo>
                  <a:pt x="1882" y="614"/>
                </a:lnTo>
                <a:lnTo>
                  <a:pt x="1894" y="616"/>
                </a:lnTo>
                <a:lnTo>
                  <a:pt x="1906" y="620"/>
                </a:lnTo>
                <a:lnTo>
                  <a:pt x="1918" y="628"/>
                </a:lnTo>
                <a:lnTo>
                  <a:pt x="1930" y="640"/>
                </a:lnTo>
                <a:lnTo>
                  <a:pt x="1930" y="640"/>
                </a:lnTo>
                <a:lnTo>
                  <a:pt x="1938" y="672"/>
                </a:lnTo>
                <a:lnTo>
                  <a:pt x="1944" y="690"/>
                </a:lnTo>
                <a:lnTo>
                  <a:pt x="1952" y="710"/>
                </a:lnTo>
                <a:lnTo>
                  <a:pt x="1952" y="710"/>
                </a:lnTo>
                <a:lnTo>
                  <a:pt x="1964" y="718"/>
                </a:lnTo>
                <a:lnTo>
                  <a:pt x="1968" y="724"/>
                </a:lnTo>
                <a:lnTo>
                  <a:pt x="1974" y="736"/>
                </a:lnTo>
                <a:lnTo>
                  <a:pt x="1974" y="736"/>
                </a:lnTo>
                <a:lnTo>
                  <a:pt x="1972" y="766"/>
                </a:lnTo>
                <a:lnTo>
                  <a:pt x="1972" y="766"/>
                </a:lnTo>
                <a:lnTo>
                  <a:pt x="1980" y="788"/>
                </a:lnTo>
                <a:lnTo>
                  <a:pt x="1980" y="788"/>
                </a:lnTo>
                <a:lnTo>
                  <a:pt x="1968" y="796"/>
                </a:lnTo>
                <a:lnTo>
                  <a:pt x="1960" y="804"/>
                </a:lnTo>
                <a:lnTo>
                  <a:pt x="1956" y="814"/>
                </a:lnTo>
                <a:lnTo>
                  <a:pt x="1952" y="832"/>
                </a:lnTo>
                <a:lnTo>
                  <a:pt x="1952" y="832"/>
                </a:lnTo>
                <a:lnTo>
                  <a:pt x="1952" y="864"/>
                </a:lnTo>
                <a:lnTo>
                  <a:pt x="1952" y="864"/>
                </a:lnTo>
                <a:lnTo>
                  <a:pt x="1958" y="902"/>
                </a:lnTo>
                <a:lnTo>
                  <a:pt x="1958" y="902"/>
                </a:lnTo>
                <a:lnTo>
                  <a:pt x="1952" y="906"/>
                </a:lnTo>
                <a:lnTo>
                  <a:pt x="1952" y="906"/>
                </a:lnTo>
                <a:lnTo>
                  <a:pt x="1878" y="908"/>
                </a:lnTo>
                <a:lnTo>
                  <a:pt x="1878" y="908"/>
                </a:lnTo>
                <a:lnTo>
                  <a:pt x="1844" y="914"/>
                </a:lnTo>
                <a:lnTo>
                  <a:pt x="1830" y="918"/>
                </a:lnTo>
                <a:lnTo>
                  <a:pt x="1818" y="922"/>
                </a:lnTo>
                <a:lnTo>
                  <a:pt x="1808" y="930"/>
                </a:lnTo>
                <a:lnTo>
                  <a:pt x="1798" y="940"/>
                </a:lnTo>
                <a:lnTo>
                  <a:pt x="1792" y="952"/>
                </a:lnTo>
                <a:lnTo>
                  <a:pt x="1786" y="968"/>
                </a:lnTo>
                <a:lnTo>
                  <a:pt x="1786" y="968"/>
                </a:lnTo>
                <a:lnTo>
                  <a:pt x="1774" y="980"/>
                </a:lnTo>
                <a:lnTo>
                  <a:pt x="1766" y="990"/>
                </a:lnTo>
                <a:lnTo>
                  <a:pt x="1760" y="1002"/>
                </a:lnTo>
                <a:lnTo>
                  <a:pt x="1754" y="1018"/>
                </a:lnTo>
                <a:lnTo>
                  <a:pt x="1754" y="1018"/>
                </a:lnTo>
                <a:lnTo>
                  <a:pt x="1744" y="1024"/>
                </a:lnTo>
                <a:lnTo>
                  <a:pt x="1732" y="1028"/>
                </a:lnTo>
                <a:lnTo>
                  <a:pt x="1710" y="1032"/>
                </a:lnTo>
                <a:lnTo>
                  <a:pt x="1690" y="1034"/>
                </a:lnTo>
                <a:lnTo>
                  <a:pt x="1672" y="1034"/>
                </a:lnTo>
                <a:lnTo>
                  <a:pt x="1672" y="1034"/>
                </a:lnTo>
                <a:lnTo>
                  <a:pt x="1670" y="1044"/>
                </a:lnTo>
                <a:lnTo>
                  <a:pt x="1664" y="1056"/>
                </a:lnTo>
                <a:lnTo>
                  <a:pt x="1656" y="1066"/>
                </a:lnTo>
                <a:lnTo>
                  <a:pt x="1648" y="1074"/>
                </a:lnTo>
                <a:lnTo>
                  <a:pt x="1648" y="1074"/>
                </a:lnTo>
                <a:lnTo>
                  <a:pt x="1644" y="1082"/>
                </a:lnTo>
                <a:lnTo>
                  <a:pt x="1644" y="1090"/>
                </a:lnTo>
                <a:lnTo>
                  <a:pt x="1646" y="1106"/>
                </a:lnTo>
                <a:lnTo>
                  <a:pt x="1652" y="1124"/>
                </a:lnTo>
                <a:lnTo>
                  <a:pt x="1658" y="1146"/>
                </a:lnTo>
                <a:lnTo>
                  <a:pt x="1658" y="1146"/>
                </a:lnTo>
                <a:lnTo>
                  <a:pt x="1660" y="1170"/>
                </a:lnTo>
                <a:lnTo>
                  <a:pt x="1660" y="1170"/>
                </a:lnTo>
                <a:lnTo>
                  <a:pt x="1604" y="1182"/>
                </a:lnTo>
                <a:lnTo>
                  <a:pt x="1604" y="1182"/>
                </a:lnTo>
                <a:lnTo>
                  <a:pt x="1592" y="1188"/>
                </a:lnTo>
                <a:lnTo>
                  <a:pt x="1580" y="1194"/>
                </a:lnTo>
                <a:lnTo>
                  <a:pt x="1560" y="1206"/>
                </a:lnTo>
                <a:lnTo>
                  <a:pt x="1560" y="1206"/>
                </a:lnTo>
                <a:lnTo>
                  <a:pt x="1526" y="1214"/>
                </a:lnTo>
                <a:lnTo>
                  <a:pt x="1490" y="1220"/>
                </a:lnTo>
                <a:lnTo>
                  <a:pt x="1458" y="1224"/>
                </a:lnTo>
                <a:lnTo>
                  <a:pt x="1426" y="1224"/>
                </a:lnTo>
                <a:lnTo>
                  <a:pt x="1426" y="1224"/>
                </a:lnTo>
                <a:lnTo>
                  <a:pt x="1408" y="1228"/>
                </a:lnTo>
                <a:lnTo>
                  <a:pt x="1396" y="1236"/>
                </a:lnTo>
                <a:lnTo>
                  <a:pt x="1396" y="1236"/>
                </a:lnTo>
                <a:lnTo>
                  <a:pt x="1396" y="1244"/>
                </a:lnTo>
                <a:lnTo>
                  <a:pt x="1398" y="1250"/>
                </a:lnTo>
                <a:lnTo>
                  <a:pt x="1402" y="1258"/>
                </a:lnTo>
                <a:lnTo>
                  <a:pt x="1412" y="1272"/>
                </a:lnTo>
                <a:lnTo>
                  <a:pt x="1412" y="1272"/>
                </a:lnTo>
                <a:lnTo>
                  <a:pt x="1406" y="1280"/>
                </a:lnTo>
                <a:lnTo>
                  <a:pt x="1404" y="1288"/>
                </a:lnTo>
                <a:lnTo>
                  <a:pt x="1404" y="1294"/>
                </a:lnTo>
                <a:lnTo>
                  <a:pt x="1408" y="1302"/>
                </a:lnTo>
                <a:lnTo>
                  <a:pt x="1412" y="1308"/>
                </a:lnTo>
                <a:lnTo>
                  <a:pt x="1420" y="1314"/>
                </a:lnTo>
                <a:lnTo>
                  <a:pt x="1438" y="1328"/>
                </a:lnTo>
                <a:lnTo>
                  <a:pt x="1438" y="1328"/>
                </a:lnTo>
                <a:lnTo>
                  <a:pt x="1460" y="1360"/>
                </a:lnTo>
                <a:lnTo>
                  <a:pt x="1460" y="1360"/>
                </a:lnTo>
                <a:lnTo>
                  <a:pt x="1468" y="1364"/>
                </a:lnTo>
                <a:lnTo>
                  <a:pt x="1474" y="1370"/>
                </a:lnTo>
                <a:lnTo>
                  <a:pt x="1476" y="1374"/>
                </a:lnTo>
                <a:lnTo>
                  <a:pt x="1476" y="1380"/>
                </a:lnTo>
                <a:lnTo>
                  <a:pt x="1476" y="1396"/>
                </a:lnTo>
                <a:lnTo>
                  <a:pt x="1476" y="1396"/>
                </a:lnTo>
                <a:lnTo>
                  <a:pt x="1464" y="1408"/>
                </a:lnTo>
                <a:lnTo>
                  <a:pt x="1464" y="1408"/>
                </a:lnTo>
                <a:lnTo>
                  <a:pt x="1444" y="1418"/>
                </a:lnTo>
                <a:lnTo>
                  <a:pt x="1438" y="1422"/>
                </a:lnTo>
                <a:lnTo>
                  <a:pt x="1434" y="1426"/>
                </a:lnTo>
                <a:lnTo>
                  <a:pt x="1430" y="1432"/>
                </a:lnTo>
                <a:lnTo>
                  <a:pt x="1428" y="1438"/>
                </a:lnTo>
                <a:lnTo>
                  <a:pt x="1428" y="1460"/>
                </a:lnTo>
                <a:lnTo>
                  <a:pt x="1428" y="1460"/>
                </a:lnTo>
                <a:lnTo>
                  <a:pt x="1434" y="1466"/>
                </a:lnTo>
                <a:lnTo>
                  <a:pt x="1442" y="1476"/>
                </a:lnTo>
                <a:lnTo>
                  <a:pt x="1448" y="1488"/>
                </a:lnTo>
                <a:lnTo>
                  <a:pt x="1450" y="1496"/>
                </a:lnTo>
                <a:lnTo>
                  <a:pt x="1450" y="1504"/>
                </a:lnTo>
                <a:lnTo>
                  <a:pt x="1450" y="1504"/>
                </a:lnTo>
                <a:lnTo>
                  <a:pt x="1440" y="1510"/>
                </a:lnTo>
                <a:lnTo>
                  <a:pt x="1430" y="1512"/>
                </a:lnTo>
                <a:lnTo>
                  <a:pt x="1416" y="1516"/>
                </a:lnTo>
                <a:lnTo>
                  <a:pt x="1416" y="1516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13" name="Freeform 9"/>
          <p:cNvSpPr>
            <a:spLocks/>
          </p:cNvSpPr>
          <p:nvPr/>
        </p:nvSpPr>
        <p:spPr bwMode="auto">
          <a:xfrm>
            <a:off x="5595919" y="3878433"/>
            <a:ext cx="688466" cy="528644"/>
          </a:xfrm>
          <a:custGeom>
            <a:avLst/>
            <a:gdLst>
              <a:gd name="T0" fmla="*/ 40 w 784"/>
              <a:gd name="T1" fmla="*/ 590 h 602"/>
              <a:gd name="T2" fmla="*/ 0 w 784"/>
              <a:gd name="T3" fmla="*/ 520 h 602"/>
              <a:gd name="T4" fmla="*/ 8 w 784"/>
              <a:gd name="T5" fmla="*/ 486 h 602"/>
              <a:gd name="T6" fmla="*/ 26 w 784"/>
              <a:gd name="T7" fmla="*/ 440 h 602"/>
              <a:gd name="T8" fmla="*/ 66 w 784"/>
              <a:gd name="T9" fmla="*/ 396 h 602"/>
              <a:gd name="T10" fmla="*/ 124 w 784"/>
              <a:gd name="T11" fmla="*/ 342 h 602"/>
              <a:gd name="T12" fmla="*/ 184 w 784"/>
              <a:gd name="T13" fmla="*/ 276 h 602"/>
              <a:gd name="T14" fmla="*/ 214 w 784"/>
              <a:gd name="T15" fmla="*/ 230 h 602"/>
              <a:gd name="T16" fmla="*/ 218 w 784"/>
              <a:gd name="T17" fmla="*/ 196 h 602"/>
              <a:gd name="T18" fmla="*/ 248 w 784"/>
              <a:gd name="T19" fmla="*/ 164 h 602"/>
              <a:gd name="T20" fmla="*/ 254 w 784"/>
              <a:gd name="T21" fmla="*/ 96 h 602"/>
              <a:gd name="T22" fmla="*/ 264 w 784"/>
              <a:gd name="T23" fmla="*/ 60 h 602"/>
              <a:gd name="T24" fmla="*/ 298 w 784"/>
              <a:gd name="T25" fmla="*/ 36 h 602"/>
              <a:gd name="T26" fmla="*/ 352 w 784"/>
              <a:gd name="T27" fmla="*/ 68 h 602"/>
              <a:gd name="T28" fmla="*/ 360 w 784"/>
              <a:gd name="T29" fmla="*/ 32 h 602"/>
              <a:gd name="T30" fmla="*/ 346 w 784"/>
              <a:gd name="T31" fmla="*/ 8 h 602"/>
              <a:gd name="T32" fmla="*/ 454 w 784"/>
              <a:gd name="T33" fmla="*/ 10 h 602"/>
              <a:gd name="T34" fmla="*/ 506 w 784"/>
              <a:gd name="T35" fmla="*/ 0 h 602"/>
              <a:gd name="T36" fmla="*/ 518 w 784"/>
              <a:gd name="T37" fmla="*/ 20 h 602"/>
              <a:gd name="T38" fmla="*/ 478 w 784"/>
              <a:gd name="T39" fmla="*/ 82 h 602"/>
              <a:gd name="T40" fmla="*/ 500 w 784"/>
              <a:gd name="T41" fmla="*/ 96 h 602"/>
              <a:gd name="T42" fmla="*/ 580 w 784"/>
              <a:gd name="T43" fmla="*/ 72 h 602"/>
              <a:gd name="T44" fmla="*/ 612 w 784"/>
              <a:gd name="T45" fmla="*/ 84 h 602"/>
              <a:gd name="T46" fmla="*/ 668 w 784"/>
              <a:gd name="T47" fmla="*/ 58 h 602"/>
              <a:gd name="T48" fmla="*/ 710 w 784"/>
              <a:gd name="T49" fmla="*/ 56 h 602"/>
              <a:gd name="T50" fmla="*/ 784 w 784"/>
              <a:gd name="T51" fmla="*/ 152 h 602"/>
              <a:gd name="T52" fmla="*/ 752 w 784"/>
              <a:gd name="T53" fmla="*/ 174 h 602"/>
              <a:gd name="T54" fmla="*/ 728 w 784"/>
              <a:gd name="T55" fmla="*/ 196 h 602"/>
              <a:gd name="T56" fmla="*/ 728 w 784"/>
              <a:gd name="T57" fmla="*/ 224 h 602"/>
              <a:gd name="T58" fmla="*/ 704 w 784"/>
              <a:gd name="T59" fmla="*/ 242 h 602"/>
              <a:gd name="T60" fmla="*/ 634 w 784"/>
              <a:gd name="T61" fmla="*/ 282 h 602"/>
              <a:gd name="T62" fmla="*/ 606 w 784"/>
              <a:gd name="T63" fmla="*/ 296 h 602"/>
              <a:gd name="T64" fmla="*/ 582 w 784"/>
              <a:gd name="T65" fmla="*/ 288 h 602"/>
              <a:gd name="T66" fmla="*/ 556 w 784"/>
              <a:gd name="T67" fmla="*/ 304 h 602"/>
              <a:gd name="T68" fmla="*/ 544 w 784"/>
              <a:gd name="T69" fmla="*/ 292 h 602"/>
              <a:gd name="T70" fmla="*/ 526 w 784"/>
              <a:gd name="T71" fmla="*/ 294 h 602"/>
              <a:gd name="T72" fmla="*/ 516 w 784"/>
              <a:gd name="T73" fmla="*/ 326 h 602"/>
              <a:gd name="T74" fmla="*/ 498 w 784"/>
              <a:gd name="T75" fmla="*/ 338 h 602"/>
              <a:gd name="T76" fmla="*/ 478 w 784"/>
              <a:gd name="T77" fmla="*/ 342 h 602"/>
              <a:gd name="T78" fmla="*/ 468 w 784"/>
              <a:gd name="T79" fmla="*/ 326 h 602"/>
              <a:gd name="T80" fmla="*/ 436 w 784"/>
              <a:gd name="T81" fmla="*/ 302 h 602"/>
              <a:gd name="T82" fmla="*/ 408 w 784"/>
              <a:gd name="T83" fmla="*/ 330 h 602"/>
              <a:gd name="T84" fmla="*/ 374 w 784"/>
              <a:gd name="T85" fmla="*/ 368 h 602"/>
              <a:gd name="T86" fmla="*/ 350 w 784"/>
              <a:gd name="T87" fmla="*/ 394 h 602"/>
              <a:gd name="T88" fmla="*/ 306 w 784"/>
              <a:gd name="T89" fmla="*/ 418 h 602"/>
              <a:gd name="T90" fmla="*/ 270 w 784"/>
              <a:gd name="T91" fmla="*/ 422 h 602"/>
              <a:gd name="T92" fmla="*/ 256 w 784"/>
              <a:gd name="T93" fmla="*/ 438 h 602"/>
              <a:gd name="T94" fmla="*/ 218 w 784"/>
              <a:gd name="T95" fmla="*/ 432 h 602"/>
              <a:gd name="T96" fmla="*/ 140 w 784"/>
              <a:gd name="T97" fmla="*/ 462 h 602"/>
              <a:gd name="T98" fmla="*/ 92 w 784"/>
              <a:gd name="T99" fmla="*/ 474 h 602"/>
              <a:gd name="T100" fmla="*/ 76 w 784"/>
              <a:gd name="T101" fmla="*/ 510 h 602"/>
              <a:gd name="T102" fmla="*/ 52 w 784"/>
              <a:gd name="T103" fmla="*/ 542 h 602"/>
              <a:gd name="T104" fmla="*/ 78 w 784"/>
              <a:gd name="T105" fmla="*/ 566 h 602"/>
              <a:gd name="T106" fmla="*/ 86 w 784"/>
              <a:gd name="T107" fmla="*/ 590 h 602"/>
              <a:gd name="T108" fmla="*/ 54 w 784"/>
              <a:gd name="T109" fmla="*/ 602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4" h="602">
                <a:moveTo>
                  <a:pt x="54" y="602"/>
                </a:moveTo>
                <a:lnTo>
                  <a:pt x="54" y="602"/>
                </a:lnTo>
                <a:lnTo>
                  <a:pt x="46" y="596"/>
                </a:lnTo>
                <a:lnTo>
                  <a:pt x="40" y="590"/>
                </a:lnTo>
                <a:lnTo>
                  <a:pt x="34" y="580"/>
                </a:lnTo>
                <a:lnTo>
                  <a:pt x="28" y="558"/>
                </a:lnTo>
                <a:lnTo>
                  <a:pt x="28" y="558"/>
                </a:lnTo>
                <a:lnTo>
                  <a:pt x="0" y="520"/>
                </a:lnTo>
                <a:lnTo>
                  <a:pt x="0" y="520"/>
                </a:lnTo>
                <a:lnTo>
                  <a:pt x="0" y="502"/>
                </a:lnTo>
                <a:lnTo>
                  <a:pt x="2" y="492"/>
                </a:lnTo>
                <a:lnTo>
                  <a:pt x="8" y="486"/>
                </a:lnTo>
                <a:lnTo>
                  <a:pt x="18" y="478"/>
                </a:lnTo>
                <a:lnTo>
                  <a:pt x="18" y="478"/>
                </a:lnTo>
                <a:lnTo>
                  <a:pt x="22" y="450"/>
                </a:lnTo>
                <a:lnTo>
                  <a:pt x="26" y="440"/>
                </a:lnTo>
                <a:lnTo>
                  <a:pt x="30" y="430"/>
                </a:lnTo>
                <a:lnTo>
                  <a:pt x="36" y="422"/>
                </a:lnTo>
                <a:lnTo>
                  <a:pt x="44" y="414"/>
                </a:lnTo>
                <a:lnTo>
                  <a:pt x="66" y="396"/>
                </a:lnTo>
                <a:lnTo>
                  <a:pt x="66" y="396"/>
                </a:lnTo>
                <a:lnTo>
                  <a:pt x="94" y="366"/>
                </a:lnTo>
                <a:lnTo>
                  <a:pt x="108" y="354"/>
                </a:lnTo>
                <a:lnTo>
                  <a:pt x="124" y="342"/>
                </a:lnTo>
                <a:lnTo>
                  <a:pt x="124" y="342"/>
                </a:lnTo>
                <a:lnTo>
                  <a:pt x="154" y="306"/>
                </a:lnTo>
                <a:lnTo>
                  <a:pt x="184" y="276"/>
                </a:lnTo>
                <a:lnTo>
                  <a:pt x="184" y="276"/>
                </a:lnTo>
                <a:lnTo>
                  <a:pt x="196" y="266"/>
                </a:lnTo>
                <a:lnTo>
                  <a:pt x="204" y="256"/>
                </a:lnTo>
                <a:lnTo>
                  <a:pt x="210" y="244"/>
                </a:lnTo>
                <a:lnTo>
                  <a:pt x="214" y="230"/>
                </a:lnTo>
                <a:lnTo>
                  <a:pt x="214" y="230"/>
                </a:lnTo>
                <a:lnTo>
                  <a:pt x="214" y="214"/>
                </a:lnTo>
                <a:lnTo>
                  <a:pt x="216" y="204"/>
                </a:lnTo>
                <a:lnTo>
                  <a:pt x="218" y="196"/>
                </a:lnTo>
                <a:lnTo>
                  <a:pt x="222" y="190"/>
                </a:lnTo>
                <a:lnTo>
                  <a:pt x="232" y="180"/>
                </a:lnTo>
                <a:lnTo>
                  <a:pt x="240" y="174"/>
                </a:lnTo>
                <a:lnTo>
                  <a:pt x="248" y="164"/>
                </a:lnTo>
                <a:lnTo>
                  <a:pt x="248" y="164"/>
                </a:lnTo>
                <a:lnTo>
                  <a:pt x="244" y="106"/>
                </a:lnTo>
                <a:lnTo>
                  <a:pt x="244" y="106"/>
                </a:lnTo>
                <a:lnTo>
                  <a:pt x="254" y="96"/>
                </a:lnTo>
                <a:lnTo>
                  <a:pt x="260" y="84"/>
                </a:lnTo>
                <a:lnTo>
                  <a:pt x="262" y="72"/>
                </a:lnTo>
                <a:lnTo>
                  <a:pt x="264" y="60"/>
                </a:lnTo>
                <a:lnTo>
                  <a:pt x="264" y="60"/>
                </a:lnTo>
                <a:lnTo>
                  <a:pt x="278" y="36"/>
                </a:lnTo>
                <a:lnTo>
                  <a:pt x="278" y="36"/>
                </a:lnTo>
                <a:lnTo>
                  <a:pt x="298" y="36"/>
                </a:lnTo>
                <a:lnTo>
                  <a:pt x="298" y="36"/>
                </a:lnTo>
                <a:lnTo>
                  <a:pt x="332" y="68"/>
                </a:lnTo>
                <a:lnTo>
                  <a:pt x="332" y="68"/>
                </a:lnTo>
                <a:lnTo>
                  <a:pt x="352" y="68"/>
                </a:lnTo>
                <a:lnTo>
                  <a:pt x="352" y="68"/>
                </a:lnTo>
                <a:lnTo>
                  <a:pt x="354" y="64"/>
                </a:lnTo>
                <a:lnTo>
                  <a:pt x="356" y="60"/>
                </a:lnTo>
                <a:lnTo>
                  <a:pt x="358" y="48"/>
                </a:lnTo>
                <a:lnTo>
                  <a:pt x="360" y="32"/>
                </a:lnTo>
                <a:lnTo>
                  <a:pt x="360" y="32"/>
                </a:lnTo>
                <a:lnTo>
                  <a:pt x="340" y="10"/>
                </a:lnTo>
                <a:lnTo>
                  <a:pt x="340" y="10"/>
                </a:lnTo>
                <a:lnTo>
                  <a:pt x="346" y="8"/>
                </a:lnTo>
                <a:lnTo>
                  <a:pt x="346" y="8"/>
                </a:lnTo>
                <a:lnTo>
                  <a:pt x="442" y="8"/>
                </a:lnTo>
                <a:lnTo>
                  <a:pt x="442" y="8"/>
                </a:lnTo>
                <a:lnTo>
                  <a:pt x="454" y="10"/>
                </a:lnTo>
                <a:lnTo>
                  <a:pt x="472" y="10"/>
                </a:lnTo>
                <a:lnTo>
                  <a:pt x="490" y="8"/>
                </a:lnTo>
                <a:lnTo>
                  <a:pt x="500" y="4"/>
                </a:lnTo>
                <a:lnTo>
                  <a:pt x="506" y="0"/>
                </a:lnTo>
                <a:lnTo>
                  <a:pt x="506" y="0"/>
                </a:lnTo>
                <a:lnTo>
                  <a:pt x="518" y="0"/>
                </a:lnTo>
                <a:lnTo>
                  <a:pt x="518" y="0"/>
                </a:lnTo>
                <a:lnTo>
                  <a:pt x="518" y="20"/>
                </a:lnTo>
                <a:lnTo>
                  <a:pt x="518" y="20"/>
                </a:lnTo>
                <a:lnTo>
                  <a:pt x="476" y="68"/>
                </a:lnTo>
                <a:lnTo>
                  <a:pt x="476" y="68"/>
                </a:lnTo>
                <a:lnTo>
                  <a:pt x="478" y="82"/>
                </a:lnTo>
                <a:lnTo>
                  <a:pt x="482" y="88"/>
                </a:lnTo>
                <a:lnTo>
                  <a:pt x="486" y="92"/>
                </a:lnTo>
                <a:lnTo>
                  <a:pt x="492" y="94"/>
                </a:lnTo>
                <a:lnTo>
                  <a:pt x="500" y="96"/>
                </a:lnTo>
                <a:lnTo>
                  <a:pt x="524" y="98"/>
                </a:lnTo>
                <a:lnTo>
                  <a:pt x="524" y="98"/>
                </a:lnTo>
                <a:lnTo>
                  <a:pt x="580" y="72"/>
                </a:lnTo>
                <a:lnTo>
                  <a:pt x="580" y="72"/>
                </a:lnTo>
                <a:lnTo>
                  <a:pt x="600" y="72"/>
                </a:lnTo>
                <a:lnTo>
                  <a:pt x="600" y="72"/>
                </a:lnTo>
                <a:lnTo>
                  <a:pt x="612" y="84"/>
                </a:lnTo>
                <a:lnTo>
                  <a:pt x="612" y="84"/>
                </a:lnTo>
                <a:lnTo>
                  <a:pt x="624" y="82"/>
                </a:lnTo>
                <a:lnTo>
                  <a:pt x="634" y="78"/>
                </a:lnTo>
                <a:lnTo>
                  <a:pt x="656" y="64"/>
                </a:lnTo>
                <a:lnTo>
                  <a:pt x="668" y="58"/>
                </a:lnTo>
                <a:lnTo>
                  <a:pt x="680" y="54"/>
                </a:lnTo>
                <a:lnTo>
                  <a:pt x="694" y="52"/>
                </a:lnTo>
                <a:lnTo>
                  <a:pt x="710" y="56"/>
                </a:lnTo>
                <a:lnTo>
                  <a:pt x="710" y="56"/>
                </a:lnTo>
                <a:lnTo>
                  <a:pt x="740" y="92"/>
                </a:lnTo>
                <a:lnTo>
                  <a:pt x="740" y="92"/>
                </a:lnTo>
                <a:lnTo>
                  <a:pt x="784" y="152"/>
                </a:lnTo>
                <a:lnTo>
                  <a:pt x="784" y="152"/>
                </a:lnTo>
                <a:lnTo>
                  <a:pt x="784" y="168"/>
                </a:lnTo>
                <a:lnTo>
                  <a:pt x="784" y="168"/>
                </a:lnTo>
                <a:lnTo>
                  <a:pt x="764" y="170"/>
                </a:lnTo>
                <a:lnTo>
                  <a:pt x="752" y="174"/>
                </a:lnTo>
                <a:lnTo>
                  <a:pt x="752" y="174"/>
                </a:lnTo>
                <a:lnTo>
                  <a:pt x="746" y="180"/>
                </a:lnTo>
                <a:lnTo>
                  <a:pt x="740" y="186"/>
                </a:lnTo>
                <a:lnTo>
                  <a:pt x="728" y="196"/>
                </a:lnTo>
                <a:lnTo>
                  <a:pt x="724" y="200"/>
                </a:lnTo>
                <a:lnTo>
                  <a:pt x="722" y="208"/>
                </a:lnTo>
                <a:lnTo>
                  <a:pt x="722" y="214"/>
                </a:lnTo>
                <a:lnTo>
                  <a:pt x="728" y="224"/>
                </a:lnTo>
                <a:lnTo>
                  <a:pt x="728" y="224"/>
                </a:lnTo>
                <a:lnTo>
                  <a:pt x="728" y="230"/>
                </a:lnTo>
                <a:lnTo>
                  <a:pt x="728" y="230"/>
                </a:lnTo>
                <a:lnTo>
                  <a:pt x="704" y="242"/>
                </a:lnTo>
                <a:lnTo>
                  <a:pt x="680" y="256"/>
                </a:lnTo>
                <a:lnTo>
                  <a:pt x="656" y="270"/>
                </a:lnTo>
                <a:lnTo>
                  <a:pt x="634" y="282"/>
                </a:lnTo>
                <a:lnTo>
                  <a:pt x="634" y="282"/>
                </a:lnTo>
                <a:lnTo>
                  <a:pt x="618" y="298"/>
                </a:lnTo>
                <a:lnTo>
                  <a:pt x="618" y="298"/>
                </a:lnTo>
                <a:lnTo>
                  <a:pt x="612" y="298"/>
                </a:lnTo>
                <a:lnTo>
                  <a:pt x="606" y="296"/>
                </a:lnTo>
                <a:lnTo>
                  <a:pt x="602" y="292"/>
                </a:lnTo>
                <a:lnTo>
                  <a:pt x="600" y="288"/>
                </a:lnTo>
                <a:lnTo>
                  <a:pt x="600" y="288"/>
                </a:lnTo>
                <a:lnTo>
                  <a:pt x="582" y="288"/>
                </a:lnTo>
                <a:lnTo>
                  <a:pt x="582" y="288"/>
                </a:lnTo>
                <a:lnTo>
                  <a:pt x="570" y="304"/>
                </a:lnTo>
                <a:lnTo>
                  <a:pt x="570" y="304"/>
                </a:lnTo>
                <a:lnTo>
                  <a:pt x="556" y="304"/>
                </a:lnTo>
                <a:lnTo>
                  <a:pt x="556" y="304"/>
                </a:lnTo>
                <a:lnTo>
                  <a:pt x="552" y="298"/>
                </a:lnTo>
                <a:lnTo>
                  <a:pt x="548" y="294"/>
                </a:lnTo>
                <a:lnTo>
                  <a:pt x="544" y="292"/>
                </a:lnTo>
                <a:lnTo>
                  <a:pt x="540" y="292"/>
                </a:lnTo>
                <a:lnTo>
                  <a:pt x="534" y="292"/>
                </a:lnTo>
                <a:lnTo>
                  <a:pt x="526" y="294"/>
                </a:lnTo>
                <a:lnTo>
                  <a:pt x="526" y="294"/>
                </a:lnTo>
                <a:lnTo>
                  <a:pt x="526" y="318"/>
                </a:lnTo>
                <a:lnTo>
                  <a:pt x="526" y="318"/>
                </a:lnTo>
                <a:lnTo>
                  <a:pt x="520" y="322"/>
                </a:lnTo>
                <a:lnTo>
                  <a:pt x="516" y="326"/>
                </a:lnTo>
                <a:lnTo>
                  <a:pt x="508" y="328"/>
                </a:lnTo>
                <a:lnTo>
                  <a:pt x="504" y="328"/>
                </a:lnTo>
                <a:lnTo>
                  <a:pt x="500" y="332"/>
                </a:lnTo>
                <a:lnTo>
                  <a:pt x="498" y="338"/>
                </a:lnTo>
                <a:lnTo>
                  <a:pt x="494" y="346"/>
                </a:lnTo>
                <a:lnTo>
                  <a:pt x="494" y="346"/>
                </a:lnTo>
                <a:lnTo>
                  <a:pt x="482" y="344"/>
                </a:lnTo>
                <a:lnTo>
                  <a:pt x="478" y="342"/>
                </a:lnTo>
                <a:lnTo>
                  <a:pt x="476" y="340"/>
                </a:lnTo>
                <a:lnTo>
                  <a:pt x="472" y="334"/>
                </a:lnTo>
                <a:lnTo>
                  <a:pt x="468" y="326"/>
                </a:lnTo>
                <a:lnTo>
                  <a:pt x="468" y="326"/>
                </a:lnTo>
                <a:lnTo>
                  <a:pt x="462" y="326"/>
                </a:lnTo>
                <a:lnTo>
                  <a:pt x="462" y="326"/>
                </a:lnTo>
                <a:lnTo>
                  <a:pt x="436" y="302"/>
                </a:lnTo>
                <a:lnTo>
                  <a:pt x="436" y="302"/>
                </a:lnTo>
                <a:lnTo>
                  <a:pt x="420" y="302"/>
                </a:lnTo>
                <a:lnTo>
                  <a:pt x="420" y="302"/>
                </a:lnTo>
                <a:lnTo>
                  <a:pt x="414" y="314"/>
                </a:lnTo>
                <a:lnTo>
                  <a:pt x="408" y="330"/>
                </a:lnTo>
                <a:lnTo>
                  <a:pt x="408" y="330"/>
                </a:lnTo>
                <a:lnTo>
                  <a:pt x="388" y="362"/>
                </a:lnTo>
                <a:lnTo>
                  <a:pt x="388" y="362"/>
                </a:lnTo>
                <a:lnTo>
                  <a:pt x="374" y="368"/>
                </a:lnTo>
                <a:lnTo>
                  <a:pt x="366" y="374"/>
                </a:lnTo>
                <a:lnTo>
                  <a:pt x="358" y="382"/>
                </a:lnTo>
                <a:lnTo>
                  <a:pt x="350" y="394"/>
                </a:lnTo>
                <a:lnTo>
                  <a:pt x="350" y="394"/>
                </a:lnTo>
                <a:lnTo>
                  <a:pt x="338" y="396"/>
                </a:lnTo>
                <a:lnTo>
                  <a:pt x="328" y="398"/>
                </a:lnTo>
                <a:lnTo>
                  <a:pt x="328" y="398"/>
                </a:lnTo>
                <a:lnTo>
                  <a:pt x="306" y="418"/>
                </a:lnTo>
                <a:lnTo>
                  <a:pt x="306" y="418"/>
                </a:lnTo>
                <a:lnTo>
                  <a:pt x="290" y="418"/>
                </a:lnTo>
                <a:lnTo>
                  <a:pt x="278" y="420"/>
                </a:lnTo>
                <a:lnTo>
                  <a:pt x="270" y="422"/>
                </a:lnTo>
                <a:lnTo>
                  <a:pt x="262" y="426"/>
                </a:lnTo>
                <a:lnTo>
                  <a:pt x="262" y="426"/>
                </a:lnTo>
                <a:lnTo>
                  <a:pt x="256" y="438"/>
                </a:lnTo>
                <a:lnTo>
                  <a:pt x="256" y="438"/>
                </a:lnTo>
                <a:lnTo>
                  <a:pt x="244" y="438"/>
                </a:lnTo>
                <a:lnTo>
                  <a:pt x="244" y="438"/>
                </a:lnTo>
                <a:lnTo>
                  <a:pt x="228" y="432"/>
                </a:lnTo>
                <a:lnTo>
                  <a:pt x="218" y="432"/>
                </a:lnTo>
                <a:lnTo>
                  <a:pt x="210" y="436"/>
                </a:lnTo>
                <a:lnTo>
                  <a:pt x="198" y="440"/>
                </a:lnTo>
                <a:lnTo>
                  <a:pt x="198" y="440"/>
                </a:lnTo>
                <a:lnTo>
                  <a:pt x="140" y="462"/>
                </a:lnTo>
                <a:lnTo>
                  <a:pt x="140" y="462"/>
                </a:lnTo>
                <a:lnTo>
                  <a:pt x="120" y="464"/>
                </a:lnTo>
                <a:lnTo>
                  <a:pt x="104" y="466"/>
                </a:lnTo>
                <a:lnTo>
                  <a:pt x="92" y="474"/>
                </a:lnTo>
                <a:lnTo>
                  <a:pt x="78" y="486"/>
                </a:lnTo>
                <a:lnTo>
                  <a:pt x="78" y="486"/>
                </a:lnTo>
                <a:lnTo>
                  <a:pt x="76" y="510"/>
                </a:lnTo>
                <a:lnTo>
                  <a:pt x="76" y="510"/>
                </a:lnTo>
                <a:lnTo>
                  <a:pt x="64" y="514"/>
                </a:lnTo>
                <a:lnTo>
                  <a:pt x="56" y="520"/>
                </a:lnTo>
                <a:lnTo>
                  <a:pt x="52" y="528"/>
                </a:lnTo>
                <a:lnTo>
                  <a:pt x="52" y="542"/>
                </a:lnTo>
                <a:lnTo>
                  <a:pt x="52" y="542"/>
                </a:lnTo>
                <a:lnTo>
                  <a:pt x="60" y="548"/>
                </a:lnTo>
                <a:lnTo>
                  <a:pt x="72" y="558"/>
                </a:lnTo>
                <a:lnTo>
                  <a:pt x="78" y="566"/>
                </a:lnTo>
                <a:lnTo>
                  <a:pt x="82" y="572"/>
                </a:lnTo>
                <a:lnTo>
                  <a:pt x="86" y="580"/>
                </a:lnTo>
                <a:lnTo>
                  <a:pt x="86" y="590"/>
                </a:lnTo>
                <a:lnTo>
                  <a:pt x="86" y="590"/>
                </a:lnTo>
                <a:lnTo>
                  <a:pt x="78" y="594"/>
                </a:lnTo>
                <a:lnTo>
                  <a:pt x="68" y="598"/>
                </a:lnTo>
                <a:lnTo>
                  <a:pt x="54" y="602"/>
                </a:lnTo>
                <a:lnTo>
                  <a:pt x="54" y="602"/>
                </a:lnTo>
                <a:close/>
              </a:path>
            </a:pathLst>
          </a:custGeom>
          <a:gradFill flip="none" rotWithShape="1">
            <a:gsLst>
              <a:gs pos="73000">
                <a:schemeClr val="bg2"/>
              </a:gs>
              <a:gs pos="0">
                <a:schemeClr val="bg2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41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sz="2000" b="1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114" name="Freeform 10"/>
          <p:cNvSpPr>
            <a:spLocks/>
          </p:cNvSpPr>
          <p:nvPr/>
        </p:nvSpPr>
        <p:spPr bwMode="auto">
          <a:xfrm>
            <a:off x="4496480" y="3514880"/>
            <a:ext cx="774525" cy="818433"/>
          </a:xfrm>
          <a:custGeom>
            <a:avLst/>
            <a:gdLst>
              <a:gd name="T0" fmla="*/ 356 w 882"/>
              <a:gd name="T1" fmla="*/ 898 h 932"/>
              <a:gd name="T2" fmla="*/ 352 w 882"/>
              <a:gd name="T3" fmla="*/ 844 h 932"/>
              <a:gd name="T4" fmla="*/ 310 w 882"/>
              <a:gd name="T5" fmla="*/ 844 h 932"/>
              <a:gd name="T6" fmla="*/ 246 w 882"/>
              <a:gd name="T7" fmla="*/ 840 h 932"/>
              <a:gd name="T8" fmla="*/ 208 w 882"/>
              <a:gd name="T9" fmla="*/ 800 h 932"/>
              <a:gd name="T10" fmla="*/ 164 w 882"/>
              <a:gd name="T11" fmla="*/ 782 h 932"/>
              <a:gd name="T12" fmla="*/ 166 w 882"/>
              <a:gd name="T13" fmla="*/ 724 h 932"/>
              <a:gd name="T14" fmla="*/ 138 w 882"/>
              <a:gd name="T15" fmla="*/ 676 h 932"/>
              <a:gd name="T16" fmla="*/ 114 w 882"/>
              <a:gd name="T17" fmla="*/ 616 h 932"/>
              <a:gd name="T18" fmla="*/ 88 w 882"/>
              <a:gd name="T19" fmla="*/ 564 h 932"/>
              <a:gd name="T20" fmla="*/ 16 w 882"/>
              <a:gd name="T21" fmla="*/ 578 h 932"/>
              <a:gd name="T22" fmla="*/ 0 w 882"/>
              <a:gd name="T23" fmla="*/ 490 h 932"/>
              <a:gd name="T24" fmla="*/ 84 w 882"/>
              <a:gd name="T25" fmla="*/ 392 h 932"/>
              <a:gd name="T26" fmla="*/ 120 w 882"/>
              <a:gd name="T27" fmla="*/ 310 h 932"/>
              <a:gd name="T28" fmla="*/ 130 w 882"/>
              <a:gd name="T29" fmla="*/ 236 h 932"/>
              <a:gd name="T30" fmla="*/ 126 w 882"/>
              <a:gd name="T31" fmla="*/ 178 h 932"/>
              <a:gd name="T32" fmla="*/ 104 w 882"/>
              <a:gd name="T33" fmla="*/ 108 h 932"/>
              <a:gd name="T34" fmla="*/ 126 w 882"/>
              <a:gd name="T35" fmla="*/ 52 h 932"/>
              <a:gd name="T36" fmla="*/ 134 w 882"/>
              <a:gd name="T37" fmla="*/ 0 h 932"/>
              <a:gd name="T38" fmla="*/ 170 w 882"/>
              <a:gd name="T39" fmla="*/ 44 h 932"/>
              <a:gd name="T40" fmla="*/ 208 w 882"/>
              <a:gd name="T41" fmla="*/ 100 h 932"/>
              <a:gd name="T42" fmla="*/ 218 w 882"/>
              <a:gd name="T43" fmla="*/ 44 h 932"/>
              <a:gd name="T44" fmla="*/ 252 w 882"/>
              <a:gd name="T45" fmla="*/ 88 h 932"/>
              <a:gd name="T46" fmla="*/ 332 w 882"/>
              <a:gd name="T47" fmla="*/ 148 h 932"/>
              <a:gd name="T48" fmla="*/ 406 w 882"/>
              <a:gd name="T49" fmla="*/ 280 h 932"/>
              <a:gd name="T50" fmla="*/ 400 w 882"/>
              <a:gd name="T51" fmla="*/ 336 h 932"/>
              <a:gd name="T52" fmla="*/ 452 w 882"/>
              <a:gd name="T53" fmla="*/ 370 h 932"/>
              <a:gd name="T54" fmla="*/ 574 w 882"/>
              <a:gd name="T55" fmla="*/ 346 h 932"/>
              <a:gd name="T56" fmla="*/ 586 w 882"/>
              <a:gd name="T57" fmla="*/ 290 h 932"/>
              <a:gd name="T58" fmla="*/ 558 w 882"/>
              <a:gd name="T59" fmla="*/ 230 h 932"/>
              <a:gd name="T60" fmla="*/ 620 w 882"/>
              <a:gd name="T61" fmla="*/ 178 h 932"/>
              <a:gd name="T62" fmla="*/ 606 w 882"/>
              <a:gd name="T63" fmla="*/ 122 h 932"/>
              <a:gd name="T64" fmla="*/ 614 w 882"/>
              <a:gd name="T65" fmla="*/ 104 h 932"/>
              <a:gd name="T66" fmla="*/ 654 w 882"/>
              <a:gd name="T67" fmla="*/ 64 h 932"/>
              <a:gd name="T68" fmla="*/ 712 w 882"/>
              <a:gd name="T69" fmla="*/ 144 h 932"/>
              <a:gd name="T70" fmla="*/ 790 w 882"/>
              <a:gd name="T71" fmla="*/ 128 h 932"/>
              <a:gd name="T72" fmla="*/ 790 w 882"/>
              <a:gd name="T73" fmla="*/ 188 h 932"/>
              <a:gd name="T74" fmla="*/ 752 w 882"/>
              <a:gd name="T75" fmla="*/ 208 h 932"/>
              <a:gd name="T76" fmla="*/ 660 w 882"/>
              <a:gd name="T77" fmla="*/ 204 h 932"/>
              <a:gd name="T78" fmla="*/ 630 w 882"/>
              <a:gd name="T79" fmla="*/ 266 h 932"/>
              <a:gd name="T80" fmla="*/ 652 w 882"/>
              <a:gd name="T81" fmla="*/ 308 h 932"/>
              <a:gd name="T82" fmla="*/ 698 w 882"/>
              <a:gd name="T83" fmla="*/ 300 h 932"/>
              <a:gd name="T84" fmla="*/ 718 w 882"/>
              <a:gd name="T85" fmla="*/ 330 h 932"/>
              <a:gd name="T86" fmla="*/ 692 w 882"/>
              <a:gd name="T87" fmla="*/ 418 h 932"/>
              <a:gd name="T88" fmla="*/ 732 w 882"/>
              <a:gd name="T89" fmla="*/ 472 h 932"/>
              <a:gd name="T90" fmla="*/ 726 w 882"/>
              <a:gd name="T91" fmla="*/ 528 h 932"/>
              <a:gd name="T92" fmla="*/ 828 w 882"/>
              <a:gd name="T93" fmla="*/ 590 h 932"/>
              <a:gd name="T94" fmla="*/ 876 w 882"/>
              <a:gd name="T95" fmla="*/ 606 h 932"/>
              <a:gd name="T96" fmla="*/ 850 w 882"/>
              <a:gd name="T97" fmla="*/ 658 h 932"/>
              <a:gd name="T98" fmla="*/ 784 w 882"/>
              <a:gd name="T99" fmla="*/ 676 h 932"/>
              <a:gd name="T100" fmla="*/ 720 w 882"/>
              <a:gd name="T101" fmla="*/ 734 h 932"/>
              <a:gd name="T102" fmla="*/ 650 w 882"/>
              <a:gd name="T103" fmla="*/ 764 h 932"/>
              <a:gd name="T104" fmla="*/ 612 w 882"/>
              <a:gd name="T105" fmla="*/ 742 h 932"/>
              <a:gd name="T106" fmla="*/ 564 w 882"/>
              <a:gd name="T107" fmla="*/ 760 h 932"/>
              <a:gd name="T108" fmla="*/ 526 w 882"/>
              <a:gd name="T109" fmla="*/ 740 h 932"/>
              <a:gd name="T110" fmla="*/ 482 w 882"/>
              <a:gd name="T111" fmla="*/ 750 h 932"/>
              <a:gd name="T112" fmla="*/ 448 w 882"/>
              <a:gd name="T113" fmla="*/ 768 h 932"/>
              <a:gd name="T114" fmla="*/ 404 w 882"/>
              <a:gd name="T115" fmla="*/ 766 h 932"/>
              <a:gd name="T116" fmla="*/ 410 w 882"/>
              <a:gd name="T117" fmla="*/ 826 h 932"/>
              <a:gd name="T118" fmla="*/ 410 w 882"/>
              <a:gd name="T119" fmla="*/ 872 h 932"/>
              <a:gd name="T120" fmla="*/ 406 w 882"/>
              <a:gd name="T121" fmla="*/ 932 h 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82" h="932">
                <a:moveTo>
                  <a:pt x="406" y="932"/>
                </a:moveTo>
                <a:lnTo>
                  <a:pt x="406" y="932"/>
                </a:lnTo>
                <a:lnTo>
                  <a:pt x="392" y="920"/>
                </a:lnTo>
                <a:lnTo>
                  <a:pt x="380" y="910"/>
                </a:lnTo>
                <a:lnTo>
                  <a:pt x="368" y="904"/>
                </a:lnTo>
                <a:lnTo>
                  <a:pt x="356" y="898"/>
                </a:lnTo>
                <a:lnTo>
                  <a:pt x="356" y="898"/>
                </a:lnTo>
                <a:lnTo>
                  <a:pt x="358" y="880"/>
                </a:lnTo>
                <a:lnTo>
                  <a:pt x="358" y="866"/>
                </a:lnTo>
                <a:lnTo>
                  <a:pt x="356" y="854"/>
                </a:lnTo>
                <a:lnTo>
                  <a:pt x="352" y="844"/>
                </a:lnTo>
                <a:lnTo>
                  <a:pt x="352" y="844"/>
                </a:lnTo>
                <a:lnTo>
                  <a:pt x="342" y="836"/>
                </a:lnTo>
                <a:lnTo>
                  <a:pt x="342" y="836"/>
                </a:lnTo>
                <a:lnTo>
                  <a:pt x="332" y="836"/>
                </a:lnTo>
                <a:lnTo>
                  <a:pt x="324" y="838"/>
                </a:lnTo>
                <a:lnTo>
                  <a:pt x="316" y="840"/>
                </a:lnTo>
                <a:lnTo>
                  <a:pt x="310" y="844"/>
                </a:lnTo>
                <a:lnTo>
                  <a:pt x="298" y="854"/>
                </a:lnTo>
                <a:lnTo>
                  <a:pt x="288" y="866"/>
                </a:lnTo>
                <a:lnTo>
                  <a:pt x="288" y="866"/>
                </a:lnTo>
                <a:lnTo>
                  <a:pt x="260" y="860"/>
                </a:lnTo>
                <a:lnTo>
                  <a:pt x="260" y="860"/>
                </a:lnTo>
                <a:lnTo>
                  <a:pt x="246" y="840"/>
                </a:lnTo>
                <a:lnTo>
                  <a:pt x="240" y="832"/>
                </a:lnTo>
                <a:lnTo>
                  <a:pt x="234" y="828"/>
                </a:lnTo>
                <a:lnTo>
                  <a:pt x="234" y="828"/>
                </a:lnTo>
                <a:lnTo>
                  <a:pt x="218" y="808"/>
                </a:lnTo>
                <a:lnTo>
                  <a:pt x="212" y="802"/>
                </a:lnTo>
                <a:lnTo>
                  <a:pt x="208" y="800"/>
                </a:lnTo>
                <a:lnTo>
                  <a:pt x="202" y="798"/>
                </a:lnTo>
                <a:lnTo>
                  <a:pt x="194" y="798"/>
                </a:lnTo>
                <a:lnTo>
                  <a:pt x="172" y="798"/>
                </a:lnTo>
                <a:lnTo>
                  <a:pt x="172" y="798"/>
                </a:lnTo>
                <a:lnTo>
                  <a:pt x="168" y="790"/>
                </a:lnTo>
                <a:lnTo>
                  <a:pt x="164" y="782"/>
                </a:lnTo>
                <a:lnTo>
                  <a:pt x="162" y="774"/>
                </a:lnTo>
                <a:lnTo>
                  <a:pt x="160" y="766"/>
                </a:lnTo>
                <a:lnTo>
                  <a:pt x="160" y="752"/>
                </a:lnTo>
                <a:lnTo>
                  <a:pt x="160" y="740"/>
                </a:lnTo>
                <a:lnTo>
                  <a:pt x="160" y="740"/>
                </a:lnTo>
                <a:lnTo>
                  <a:pt x="166" y="724"/>
                </a:lnTo>
                <a:lnTo>
                  <a:pt x="168" y="708"/>
                </a:lnTo>
                <a:lnTo>
                  <a:pt x="166" y="694"/>
                </a:lnTo>
                <a:lnTo>
                  <a:pt x="164" y="688"/>
                </a:lnTo>
                <a:lnTo>
                  <a:pt x="162" y="682"/>
                </a:lnTo>
                <a:lnTo>
                  <a:pt x="162" y="682"/>
                </a:lnTo>
                <a:lnTo>
                  <a:pt x="138" y="676"/>
                </a:lnTo>
                <a:lnTo>
                  <a:pt x="126" y="670"/>
                </a:lnTo>
                <a:lnTo>
                  <a:pt x="124" y="668"/>
                </a:lnTo>
                <a:lnTo>
                  <a:pt x="124" y="664"/>
                </a:lnTo>
                <a:lnTo>
                  <a:pt x="124" y="650"/>
                </a:lnTo>
                <a:lnTo>
                  <a:pt x="124" y="650"/>
                </a:lnTo>
                <a:lnTo>
                  <a:pt x="114" y="616"/>
                </a:lnTo>
                <a:lnTo>
                  <a:pt x="114" y="616"/>
                </a:lnTo>
                <a:lnTo>
                  <a:pt x="102" y="598"/>
                </a:lnTo>
                <a:lnTo>
                  <a:pt x="102" y="598"/>
                </a:lnTo>
                <a:lnTo>
                  <a:pt x="96" y="576"/>
                </a:lnTo>
                <a:lnTo>
                  <a:pt x="92" y="568"/>
                </a:lnTo>
                <a:lnTo>
                  <a:pt x="88" y="564"/>
                </a:lnTo>
                <a:lnTo>
                  <a:pt x="82" y="560"/>
                </a:lnTo>
                <a:lnTo>
                  <a:pt x="76" y="558"/>
                </a:lnTo>
                <a:lnTo>
                  <a:pt x="58" y="556"/>
                </a:lnTo>
                <a:lnTo>
                  <a:pt x="58" y="556"/>
                </a:lnTo>
                <a:lnTo>
                  <a:pt x="30" y="572"/>
                </a:lnTo>
                <a:lnTo>
                  <a:pt x="16" y="578"/>
                </a:lnTo>
                <a:lnTo>
                  <a:pt x="4" y="580"/>
                </a:lnTo>
                <a:lnTo>
                  <a:pt x="4" y="580"/>
                </a:lnTo>
                <a:lnTo>
                  <a:pt x="2" y="576"/>
                </a:lnTo>
                <a:lnTo>
                  <a:pt x="2" y="576"/>
                </a:lnTo>
                <a:lnTo>
                  <a:pt x="0" y="490"/>
                </a:lnTo>
                <a:lnTo>
                  <a:pt x="0" y="490"/>
                </a:lnTo>
                <a:lnTo>
                  <a:pt x="16" y="454"/>
                </a:lnTo>
                <a:lnTo>
                  <a:pt x="16" y="454"/>
                </a:lnTo>
                <a:lnTo>
                  <a:pt x="32" y="436"/>
                </a:lnTo>
                <a:lnTo>
                  <a:pt x="46" y="422"/>
                </a:lnTo>
                <a:lnTo>
                  <a:pt x="62" y="408"/>
                </a:lnTo>
                <a:lnTo>
                  <a:pt x="84" y="392"/>
                </a:lnTo>
                <a:lnTo>
                  <a:pt x="84" y="392"/>
                </a:lnTo>
                <a:lnTo>
                  <a:pt x="108" y="370"/>
                </a:lnTo>
                <a:lnTo>
                  <a:pt x="108" y="370"/>
                </a:lnTo>
                <a:lnTo>
                  <a:pt x="110" y="328"/>
                </a:lnTo>
                <a:lnTo>
                  <a:pt x="110" y="328"/>
                </a:lnTo>
                <a:lnTo>
                  <a:pt x="120" y="310"/>
                </a:lnTo>
                <a:lnTo>
                  <a:pt x="120" y="310"/>
                </a:lnTo>
                <a:lnTo>
                  <a:pt x="120" y="288"/>
                </a:lnTo>
                <a:lnTo>
                  <a:pt x="120" y="266"/>
                </a:lnTo>
                <a:lnTo>
                  <a:pt x="124" y="248"/>
                </a:lnTo>
                <a:lnTo>
                  <a:pt x="126" y="240"/>
                </a:lnTo>
                <a:lnTo>
                  <a:pt x="130" y="236"/>
                </a:lnTo>
                <a:lnTo>
                  <a:pt x="130" y="236"/>
                </a:lnTo>
                <a:lnTo>
                  <a:pt x="132" y="218"/>
                </a:lnTo>
                <a:lnTo>
                  <a:pt x="134" y="204"/>
                </a:lnTo>
                <a:lnTo>
                  <a:pt x="132" y="190"/>
                </a:lnTo>
                <a:lnTo>
                  <a:pt x="126" y="178"/>
                </a:lnTo>
                <a:lnTo>
                  <a:pt x="126" y="178"/>
                </a:lnTo>
                <a:lnTo>
                  <a:pt x="84" y="142"/>
                </a:lnTo>
                <a:lnTo>
                  <a:pt x="84" y="142"/>
                </a:lnTo>
                <a:lnTo>
                  <a:pt x="84" y="110"/>
                </a:lnTo>
                <a:lnTo>
                  <a:pt x="84" y="110"/>
                </a:lnTo>
                <a:lnTo>
                  <a:pt x="94" y="110"/>
                </a:lnTo>
                <a:lnTo>
                  <a:pt x="104" y="108"/>
                </a:lnTo>
                <a:lnTo>
                  <a:pt x="126" y="100"/>
                </a:lnTo>
                <a:lnTo>
                  <a:pt x="126" y="100"/>
                </a:lnTo>
                <a:lnTo>
                  <a:pt x="128" y="88"/>
                </a:lnTo>
                <a:lnTo>
                  <a:pt x="128" y="76"/>
                </a:lnTo>
                <a:lnTo>
                  <a:pt x="128" y="64"/>
                </a:lnTo>
                <a:lnTo>
                  <a:pt x="126" y="52"/>
                </a:lnTo>
                <a:lnTo>
                  <a:pt x="120" y="32"/>
                </a:lnTo>
                <a:lnTo>
                  <a:pt x="120" y="22"/>
                </a:lnTo>
                <a:lnTo>
                  <a:pt x="118" y="12"/>
                </a:lnTo>
                <a:lnTo>
                  <a:pt x="118" y="12"/>
                </a:lnTo>
                <a:lnTo>
                  <a:pt x="126" y="6"/>
                </a:lnTo>
                <a:lnTo>
                  <a:pt x="134" y="0"/>
                </a:lnTo>
                <a:lnTo>
                  <a:pt x="138" y="0"/>
                </a:lnTo>
                <a:lnTo>
                  <a:pt x="142" y="0"/>
                </a:lnTo>
                <a:lnTo>
                  <a:pt x="148" y="4"/>
                </a:lnTo>
                <a:lnTo>
                  <a:pt x="154" y="8"/>
                </a:lnTo>
                <a:lnTo>
                  <a:pt x="154" y="8"/>
                </a:lnTo>
                <a:lnTo>
                  <a:pt x="170" y="44"/>
                </a:lnTo>
                <a:lnTo>
                  <a:pt x="178" y="66"/>
                </a:lnTo>
                <a:lnTo>
                  <a:pt x="184" y="90"/>
                </a:lnTo>
                <a:lnTo>
                  <a:pt x="184" y="90"/>
                </a:lnTo>
                <a:lnTo>
                  <a:pt x="188" y="96"/>
                </a:lnTo>
                <a:lnTo>
                  <a:pt x="192" y="98"/>
                </a:lnTo>
                <a:lnTo>
                  <a:pt x="208" y="100"/>
                </a:lnTo>
                <a:lnTo>
                  <a:pt x="208" y="100"/>
                </a:lnTo>
                <a:lnTo>
                  <a:pt x="212" y="92"/>
                </a:lnTo>
                <a:lnTo>
                  <a:pt x="216" y="86"/>
                </a:lnTo>
                <a:lnTo>
                  <a:pt x="218" y="70"/>
                </a:lnTo>
                <a:lnTo>
                  <a:pt x="218" y="44"/>
                </a:lnTo>
                <a:lnTo>
                  <a:pt x="218" y="44"/>
                </a:lnTo>
                <a:lnTo>
                  <a:pt x="230" y="34"/>
                </a:lnTo>
                <a:lnTo>
                  <a:pt x="230" y="34"/>
                </a:lnTo>
                <a:lnTo>
                  <a:pt x="236" y="44"/>
                </a:lnTo>
                <a:lnTo>
                  <a:pt x="242" y="56"/>
                </a:lnTo>
                <a:lnTo>
                  <a:pt x="252" y="88"/>
                </a:lnTo>
                <a:lnTo>
                  <a:pt x="252" y="88"/>
                </a:lnTo>
                <a:lnTo>
                  <a:pt x="268" y="112"/>
                </a:lnTo>
                <a:lnTo>
                  <a:pt x="278" y="126"/>
                </a:lnTo>
                <a:lnTo>
                  <a:pt x="292" y="142"/>
                </a:lnTo>
                <a:lnTo>
                  <a:pt x="292" y="142"/>
                </a:lnTo>
                <a:lnTo>
                  <a:pt x="332" y="148"/>
                </a:lnTo>
                <a:lnTo>
                  <a:pt x="332" y="148"/>
                </a:lnTo>
                <a:lnTo>
                  <a:pt x="368" y="216"/>
                </a:lnTo>
                <a:lnTo>
                  <a:pt x="368" y="216"/>
                </a:lnTo>
                <a:lnTo>
                  <a:pt x="404" y="264"/>
                </a:lnTo>
                <a:lnTo>
                  <a:pt x="404" y="264"/>
                </a:lnTo>
                <a:lnTo>
                  <a:pt x="406" y="280"/>
                </a:lnTo>
                <a:lnTo>
                  <a:pt x="406" y="280"/>
                </a:lnTo>
                <a:lnTo>
                  <a:pt x="398" y="290"/>
                </a:lnTo>
                <a:lnTo>
                  <a:pt x="392" y="298"/>
                </a:lnTo>
                <a:lnTo>
                  <a:pt x="390" y="306"/>
                </a:lnTo>
                <a:lnTo>
                  <a:pt x="390" y="324"/>
                </a:lnTo>
                <a:lnTo>
                  <a:pt x="390" y="324"/>
                </a:lnTo>
                <a:lnTo>
                  <a:pt x="400" y="336"/>
                </a:lnTo>
                <a:lnTo>
                  <a:pt x="408" y="346"/>
                </a:lnTo>
                <a:lnTo>
                  <a:pt x="422" y="356"/>
                </a:lnTo>
                <a:lnTo>
                  <a:pt x="430" y="358"/>
                </a:lnTo>
                <a:lnTo>
                  <a:pt x="440" y="362"/>
                </a:lnTo>
                <a:lnTo>
                  <a:pt x="440" y="362"/>
                </a:lnTo>
                <a:lnTo>
                  <a:pt x="452" y="370"/>
                </a:lnTo>
                <a:lnTo>
                  <a:pt x="460" y="376"/>
                </a:lnTo>
                <a:lnTo>
                  <a:pt x="472" y="380"/>
                </a:lnTo>
                <a:lnTo>
                  <a:pt x="472" y="380"/>
                </a:lnTo>
                <a:lnTo>
                  <a:pt x="500" y="378"/>
                </a:lnTo>
                <a:lnTo>
                  <a:pt x="500" y="378"/>
                </a:lnTo>
                <a:lnTo>
                  <a:pt x="574" y="346"/>
                </a:lnTo>
                <a:lnTo>
                  <a:pt x="574" y="346"/>
                </a:lnTo>
                <a:lnTo>
                  <a:pt x="580" y="330"/>
                </a:lnTo>
                <a:lnTo>
                  <a:pt x="584" y="318"/>
                </a:lnTo>
                <a:lnTo>
                  <a:pt x="586" y="304"/>
                </a:lnTo>
                <a:lnTo>
                  <a:pt x="586" y="290"/>
                </a:lnTo>
                <a:lnTo>
                  <a:pt x="586" y="290"/>
                </a:lnTo>
                <a:lnTo>
                  <a:pt x="578" y="278"/>
                </a:lnTo>
                <a:lnTo>
                  <a:pt x="572" y="272"/>
                </a:lnTo>
                <a:lnTo>
                  <a:pt x="558" y="262"/>
                </a:lnTo>
                <a:lnTo>
                  <a:pt x="558" y="262"/>
                </a:lnTo>
                <a:lnTo>
                  <a:pt x="558" y="238"/>
                </a:lnTo>
                <a:lnTo>
                  <a:pt x="558" y="230"/>
                </a:lnTo>
                <a:lnTo>
                  <a:pt x="564" y="222"/>
                </a:lnTo>
                <a:lnTo>
                  <a:pt x="564" y="222"/>
                </a:lnTo>
                <a:lnTo>
                  <a:pt x="578" y="214"/>
                </a:lnTo>
                <a:lnTo>
                  <a:pt x="594" y="204"/>
                </a:lnTo>
                <a:lnTo>
                  <a:pt x="608" y="192"/>
                </a:lnTo>
                <a:lnTo>
                  <a:pt x="620" y="178"/>
                </a:lnTo>
                <a:lnTo>
                  <a:pt x="620" y="178"/>
                </a:lnTo>
                <a:lnTo>
                  <a:pt x="620" y="152"/>
                </a:lnTo>
                <a:lnTo>
                  <a:pt x="620" y="152"/>
                </a:lnTo>
                <a:lnTo>
                  <a:pt x="616" y="138"/>
                </a:lnTo>
                <a:lnTo>
                  <a:pt x="610" y="128"/>
                </a:lnTo>
                <a:lnTo>
                  <a:pt x="606" y="122"/>
                </a:lnTo>
                <a:lnTo>
                  <a:pt x="600" y="116"/>
                </a:lnTo>
                <a:lnTo>
                  <a:pt x="600" y="116"/>
                </a:lnTo>
                <a:lnTo>
                  <a:pt x="598" y="108"/>
                </a:lnTo>
                <a:lnTo>
                  <a:pt x="598" y="108"/>
                </a:lnTo>
                <a:lnTo>
                  <a:pt x="614" y="104"/>
                </a:lnTo>
                <a:lnTo>
                  <a:pt x="614" y="104"/>
                </a:lnTo>
                <a:lnTo>
                  <a:pt x="622" y="94"/>
                </a:lnTo>
                <a:lnTo>
                  <a:pt x="628" y="84"/>
                </a:lnTo>
                <a:lnTo>
                  <a:pt x="632" y="72"/>
                </a:lnTo>
                <a:lnTo>
                  <a:pt x="636" y="66"/>
                </a:lnTo>
                <a:lnTo>
                  <a:pt x="642" y="64"/>
                </a:lnTo>
                <a:lnTo>
                  <a:pt x="654" y="64"/>
                </a:lnTo>
                <a:lnTo>
                  <a:pt x="672" y="66"/>
                </a:lnTo>
                <a:lnTo>
                  <a:pt x="672" y="66"/>
                </a:lnTo>
                <a:lnTo>
                  <a:pt x="694" y="124"/>
                </a:lnTo>
                <a:lnTo>
                  <a:pt x="694" y="124"/>
                </a:lnTo>
                <a:lnTo>
                  <a:pt x="704" y="136"/>
                </a:lnTo>
                <a:lnTo>
                  <a:pt x="712" y="144"/>
                </a:lnTo>
                <a:lnTo>
                  <a:pt x="722" y="152"/>
                </a:lnTo>
                <a:lnTo>
                  <a:pt x="722" y="152"/>
                </a:lnTo>
                <a:lnTo>
                  <a:pt x="758" y="152"/>
                </a:lnTo>
                <a:lnTo>
                  <a:pt x="758" y="152"/>
                </a:lnTo>
                <a:lnTo>
                  <a:pt x="774" y="140"/>
                </a:lnTo>
                <a:lnTo>
                  <a:pt x="790" y="128"/>
                </a:lnTo>
                <a:lnTo>
                  <a:pt x="790" y="128"/>
                </a:lnTo>
                <a:lnTo>
                  <a:pt x="796" y="138"/>
                </a:lnTo>
                <a:lnTo>
                  <a:pt x="796" y="138"/>
                </a:lnTo>
                <a:lnTo>
                  <a:pt x="796" y="152"/>
                </a:lnTo>
                <a:lnTo>
                  <a:pt x="794" y="170"/>
                </a:lnTo>
                <a:lnTo>
                  <a:pt x="790" y="188"/>
                </a:lnTo>
                <a:lnTo>
                  <a:pt x="786" y="196"/>
                </a:lnTo>
                <a:lnTo>
                  <a:pt x="780" y="204"/>
                </a:lnTo>
                <a:lnTo>
                  <a:pt x="780" y="204"/>
                </a:lnTo>
                <a:lnTo>
                  <a:pt x="766" y="208"/>
                </a:lnTo>
                <a:lnTo>
                  <a:pt x="752" y="208"/>
                </a:lnTo>
                <a:lnTo>
                  <a:pt x="752" y="208"/>
                </a:lnTo>
                <a:lnTo>
                  <a:pt x="720" y="192"/>
                </a:lnTo>
                <a:lnTo>
                  <a:pt x="720" y="192"/>
                </a:lnTo>
                <a:lnTo>
                  <a:pt x="694" y="192"/>
                </a:lnTo>
                <a:lnTo>
                  <a:pt x="676" y="196"/>
                </a:lnTo>
                <a:lnTo>
                  <a:pt x="668" y="198"/>
                </a:lnTo>
                <a:lnTo>
                  <a:pt x="660" y="204"/>
                </a:lnTo>
                <a:lnTo>
                  <a:pt x="642" y="218"/>
                </a:lnTo>
                <a:lnTo>
                  <a:pt x="642" y="218"/>
                </a:lnTo>
                <a:lnTo>
                  <a:pt x="630" y="236"/>
                </a:lnTo>
                <a:lnTo>
                  <a:pt x="630" y="236"/>
                </a:lnTo>
                <a:lnTo>
                  <a:pt x="630" y="256"/>
                </a:lnTo>
                <a:lnTo>
                  <a:pt x="630" y="266"/>
                </a:lnTo>
                <a:lnTo>
                  <a:pt x="636" y="280"/>
                </a:lnTo>
                <a:lnTo>
                  <a:pt x="636" y="280"/>
                </a:lnTo>
                <a:lnTo>
                  <a:pt x="638" y="290"/>
                </a:lnTo>
                <a:lnTo>
                  <a:pt x="642" y="296"/>
                </a:lnTo>
                <a:lnTo>
                  <a:pt x="646" y="302"/>
                </a:lnTo>
                <a:lnTo>
                  <a:pt x="652" y="308"/>
                </a:lnTo>
                <a:lnTo>
                  <a:pt x="658" y="310"/>
                </a:lnTo>
                <a:lnTo>
                  <a:pt x="666" y="308"/>
                </a:lnTo>
                <a:lnTo>
                  <a:pt x="676" y="304"/>
                </a:lnTo>
                <a:lnTo>
                  <a:pt x="676" y="304"/>
                </a:lnTo>
                <a:lnTo>
                  <a:pt x="692" y="302"/>
                </a:lnTo>
                <a:lnTo>
                  <a:pt x="698" y="300"/>
                </a:lnTo>
                <a:lnTo>
                  <a:pt x="706" y="300"/>
                </a:lnTo>
                <a:lnTo>
                  <a:pt x="710" y="304"/>
                </a:lnTo>
                <a:lnTo>
                  <a:pt x="714" y="308"/>
                </a:lnTo>
                <a:lnTo>
                  <a:pt x="716" y="318"/>
                </a:lnTo>
                <a:lnTo>
                  <a:pt x="718" y="330"/>
                </a:lnTo>
                <a:lnTo>
                  <a:pt x="718" y="330"/>
                </a:lnTo>
                <a:lnTo>
                  <a:pt x="704" y="378"/>
                </a:lnTo>
                <a:lnTo>
                  <a:pt x="704" y="378"/>
                </a:lnTo>
                <a:lnTo>
                  <a:pt x="696" y="390"/>
                </a:lnTo>
                <a:lnTo>
                  <a:pt x="690" y="400"/>
                </a:lnTo>
                <a:lnTo>
                  <a:pt x="690" y="410"/>
                </a:lnTo>
                <a:lnTo>
                  <a:pt x="692" y="418"/>
                </a:lnTo>
                <a:lnTo>
                  <a:pt x="698" y="426"/>
                </a:lnTo>
                <a:lnTo>
                  <a:pt x="706" y="432"/>
                </a:lnTo>
                <a:lnTo>
                  <a:pt x="718" y="438"/>
                </a:lnTo>
                <a:lnTo>
                  <a:pt x="734" y="444"/>
                </a:lnTo>
                <a:lnTo>
                  <a:pt x="734" y="444"/>
                </a:lnTo>
                <a:lnTo>
                  <a:pt x="732" y="472"/>
                </a:lnTo>
                <a:lnTo>
                  <a:pt x="732" y="472"/>
                </a:lnTo>
                <a:lnTo>
                  <a:pt x="730" y="486"/>
                </a:lnTo>
                <a:lnTo>
                  <a:pt x="724" y="502"/>
                </a:lnTo>
                <a:lnTo>
                  <a:pt x="724" y="510"/>
                </a:lnTo>
                <a:lnTo>
                  <a:pt x="724" y="520"/>
                </a:lnTo>
                <a:lnTo>
                  <a:pt x="726" y="528"/>
                </a:lnTo>
                <a:lnTo>
                  <a:pt x="730" y="536"/>
                </a:lnTo>
                <a:lnTo>
                  <a:pt x="730" y="536"/>
                </a:lnTo>
                <a:lnTo>
                  <a:pt x="760" y="572"/>
                </a:lnTo>
                <a:lnTo>
                  <a:pt x="760" y="572"/>
                </a:lnTo>
                <a:lnTo>
                  <a:pt x="828" y="590"/>
                </a:lnTo>
                <a:lnTo>
                  <a:pt x="828" y="590"/>
                </a:lnTo>
                <a:lnTo>
                  <a:pt x="836" y="596"/>
                </a:lnTo>
                <a:lnTo>
                  <a:pt x="842" y="600"/>
                </a:lnTo>
                <a:lnTo>
                  <a:pt x="850" y="604"/>
                </a:lnTo>
                <a:lnTo>
                  <a:pt x="850" y="604"/>
                </a:lnTo>
                <a:lnTo>
                  <a:pt x="876" y="606"/>
                </a:lnTo>
                <a:lnTo>
                  <a:pt x="876" y="606"/>
                </a:lnTo>
                <a:lnTo>
                  <a:pt x="882" y="628"/>
                </a:lnTo>
                <a:lnTo>
                  <a:pt x="882" y="628"/>
                </a:lnTo>
                <a:lnTo>
                  <a:pt x="876" y="636"/>
                </a:lnTo>
                <a:lnTo>
                  <a:pt x="872" y="644"/>
                </a:lnTo>
                <a:lnTo>
                  <a:pt x="872" y="644"/>
                </a:lnTo>
                <a:lnTo>
                  <a:pt x="850" y="658"/>
                </a:lnTo>
                <a:lnTo>
                  <a:pt x="832" y="666"/>
                </a:lnTo>
                <a:lnTo>
                  <a:pt x="832" y="666"/>
                </a:lnTo>
                <a:lnTo>
                  <a:pt x="818" y="666"/>
                </a:lnTo>
                <a:lnTo>
                  <a:pt x="806" y="668"/>
                </a:lnTo>
                <a:lnTo>
                  <a:pt x="794" y="672"/>
                </a:lnTo>
                <a:lnTo>
                  <a:pt x="784" y="676"/>
                </a:lnTo>
                <a:lnTo>
                  <a:pt x="764" y="686"/>
                </a:lnTo>
                <a:lnTo>
                  <a:pt x="744" y="700"/>
                </a:lnTo>
                <a:lnTo>
                  <a:pt x="744" y="700"/>
                </a:lnTo>
                <a:lnTo>
                  <a:pt x="736" y="716"/>
                </a:lnTo>
                <a:lnTo>
                  <a:pt x="728" y="726"/>
                </a:lnTo>
                <a:lnTo>
                  <a:pt x="720" y="734"/>
                </a:lnTo>
                <a:lnTo>
                  <a:pt x="720" y="734"/>
                </a:lnTo>
                <a:lnTo>
                  <a:pt x="682" y="734"/>
                </a:lnTo>
                <a:lnTo>
                  <a:pt x="682" y="734"/>
                </a:lnTo>
                <a:lnTo>
                  <a:pt x="662" y="756"/>
                </a:lnTo>
                <a:lnTo>
                  <a:pt x="656" y="760"/>
                </a:lnTo>
                <a:lnTo>
                  <a:pt x="650" y="764"/>
                </a:lnTo>
                <a:lnTo>
                  <a:pt x="642" y="766"/>
                </a:lnTo>
                <a:lnTo>
                  <a:pt x="636" y="766"/>
                </a:lnTo>
                <a:lnTo>
                  <a:pt x="636" y="766"/>
                </a:lnTo>
                <a:lnTo>
                  <a:pt x="628" y="754"/>
                </a:lnTo>
                <a:lnTo>
                  <a:pt x="620" y="746"/>
                </a:lnTo>
                <a:lnTo>
                  <a:pt x="612" y="742"/>
                </a:lnTo>
                <a:lnTo>
                  <a:pt x="604" y="742"/>
                </a:lnTo>
                <a:lnTo>
                  <a:pt x="596" y="744"/>
                </a:lnTo>
                <a:lnTo>
                  <a:pt x="588" y="748"/>
                </a:lnTo>
                <a:lnTo>
                  <a:pt x="574" y="758"/>
                </a:lnTo>
                <a:lnTo>
                  <a:pt x="574" y="758"/>
                </a:lnTo>
                <a:lnTo>
                  <a:pt x="564" y="760"/>
                </a:lnTo>
                <a:lnTo>
                  <a:pt x="556" y="760"/>
                </a:lnTo>
                <a:lnTo>
                  <a:pt x="548" y="758"/>
                </a:lnTo>
                <a:lnTo>
                  <a:pt x="544" y="756"/>
                </a:lnTo>
                <a:lnTo>
                  <a:pt x="534" y="748"/>
                </a:lnTo>
                <a:lnTo>
                  <a:pt x="526" y="740"/>
                </a:lnTo>
                <a:lnTo>
                  <a:pt x="526" y="740"/>
                </a:lnTo>
                <a:lnTo>
                  <a:pt x="514" y="738"/>
                </a:lnTo>
                <a:lnTo>
                  <a:pt x="506" y="738"/>
                </a:lnTo>
                <a:lnTo>
                  <a:pt x="498" y="738"/>
                </a:lnTo>
                <a:lnTo>
                  <a:pt x="492" y="742"/>
                </a:lnTo>
                <a:lnTo>
                  <a:pt x="486" y="746"/>
                </a:lnTo>
                <a:lnTo>
                  <a:pt x="482" y="750"/>
                </a:lnTo>
                <a:lnTo>
                  <a:pt x="474" y="764"/>
                </a:lnTo>
                <a:lnTo>
                  <a:pt x="474" y="764"/>
                </a:lnTo>
                <a:lnTo>
                  <a:pt x="468" y="768"/>
                </a:lnTo>
                <a:lnTo>
                  <a:pt x="462" y="770"/>
                </a:lnTo>
                <a:lnTo>
                  <a:pt x="454" y="770"/>
                </a:lnTo>
                <a:lnTo>
                  <a:pt x="448" y="768"/>
                </a:lnTo>
                <a:lnTo>
                  <a:pt x="436" y="762"/>
                </a:lnTo>
                <a:lnTo>
                  <a:pt x="430" y="756"/>
                </a:lnTo>
                <a:lnTo>
                  <a:pt x="430" y="756"/>
                </a:lnTo>
                <a:lnTo>
                  <a:pt x="414" y="756"/>
                </a:lnTo>
                <a:lnTo>
                  <a:pt x="414" y="756"/>
                </a:lnTo>
                <a:lnTo>
                  <a:pt x="404" y="766"/>
                </a:lnTo>
                <a:lnTo>
                  <a:pt x="398" y="774"/>
                </a:lnTo>
                <a:lnTo>
                  <a:pt x="396" y="784"/>
                </a:lnTo>
                <a:lnTo>
                  <a:pt x="394" y="802"/>
                </a:lnTo>
                <a:lnTo>
                  <a:pt x="394" y="802"/>
                </a:lnTo>
                <a:lnTo>
                  <a:pt x="402" y="814"/>
                </a:lnTo>
                <a:lnTo>
                  <a:pt x="410" y="826"/>
                </a:lnTo>
                <a:lnTo>
                  <a:pt x="412" y="832"/>
                </a:lnTo>
                <a:lnTo>
                  <a:pt x="412" y="840"/>
                </a:lnTo>
                <a:lnTo>
                  <a:pt x="412" y="850"/>
                </a:lnTo>
                <a:lnTo>
                  <a:pt x="410" y="860"/>
                </a:lnTo>
                <a:lnTo>
                  <a:pt x="410" y="860"/>
                </a:lnTo>
                <a:lnTo>
                  <a:pt x="410" y="872"/>
                </a:lnTo>
                <a:lnTo>
                  <a:pt x="414" y="886"/>
                </a:lnTo>
                <a:lnTo>
                  <a:pt x="416" y="902"/>
                </a:lnTo>
                <a:lnTo>
                  <a:pt x="420" y="922"/>
                </a:lnTo>
                <a:lnTo>
                  <a:pt x="420" y="922"/>
                </a:lnTo>
                <a:lnTo>
                  <a:pt x="412" y="928"/>
                </a:lnTo>
                <a:lnTo>
                  <a:pt x="406" y="932"/>
                </a:lnTo>
                <a:lnTo>
                  <a:pt x="406" y="932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15" name="Freeform 11"/>
          <p:cNvSpPr>
            <a:spLocks/>
          </p:cNvSpPr>
          <p:nvPr/>
        </p:nvSpPr>
        <p:spPr bwMode="auto">
          <a:xfrm>
            <a:off x="5148064" y="3808182"/>
            <a:ext cx="656853" cy="490006"/>
          </a:xfrm>
          <a:custGeom>
            <a:avLst/>
            <a:gdLst>
              <a:gd name="T0" fmla="*/ 450 w 748"/>
              <a:gd name="T1" fmla="*/ 540 h 558"/>
              <a:gd name="T2" fmla="*/ 440 w 748"/>
              <a:gd name="T3" fmla="*/ 532 h 558"/>
              <a:gd name="T4" fmla="*/ 422 w 748"/>
              <a:gd name="T5" fmla="*/ 516 h 558"/>
              <a:gd name="T6" fmla="*/ 406 w 748"/>
              <a:gd name="T7" fmla="*/ 508 h 558"/>
              <a:gd name="T8" fmla="*/ 390 w 748"/>
              <a:gd name="T9" fmla="*/ 536 h 558"/>
              <a:gd name="T10" fmla="*/ 280 w 748"/>
              <a:gd name="T11" fmla="*/ 532 h 558"/>
              <a:gd name="T12" fmla="*/ 218 w 748"/>
              <a:gd name="T13" fmla="*/ 498 h 558"/>
              <a:gd name="T14" fmla="*/ 204 w 748"/>
              <a:gd name="T15" fmla="*/ 478 h 558"/>
              <a:gd name="T16" fmla="*/ 212 w 748"/>
              <a:gd name="T17" fmla="*/ 432 h 558"/>
              <a:gd name="T18" fmla="*/ 188 w 748"/>
              <a:gd name="T19" fmla="*/ 390 h 558"/>
              <a:gd name="T20" fmla="*/ 142 w 748"/>
              <a:gd name="T21" fmla="*/ 382 h 558"/>
              <a:gd name="T22" fmla="*/ 82 w 748"/>
              <a:gd name="T23" fmla="*/ 368 h 558"/>
              <a:gd name="T24" fmla="*/ 104 w 748"/>
              <a:gd name="T25" fmla="*/ 342 h 558"/>
              <a:gd name="T26" fmla="*/ 140 w 748"/>
              <a:gd name="T27" fmla="*/ 316 h 558"/>
              <a:gd name="T28" fmla="*/ 142 w 748"/>
              <a:gd name="T29" fmla="*/ 262 h 558"/>
              <a:gd name="T30" fmla="*/ 102 w 748"/>
              <a:gd name="T31" fmla="*/ 252 h 558"/>
              <a:gd name="T32" fmla="*/ 20 w 748"/>
              <a:gd name="T33" fmla="*/ 222 h 558"/>
              <a:gd name="T34" fmla="*/ 0 w 748"/>
              <a:gd name="T35" fmla="*/ 192 h 558"/>
              <a:gd name="T36" fmla="*/ 22 w 748"/>
              <a:gd name="T37" fmla="*/ 162 h 558"/>
              <a:gd name="T38" fmla="*/ 62 w 748"/>
              <a:gd name="T39" fmla="*/ 154 h 558"/>
              <a:gd name="T40" fmla="*/ 120 w 748"/>
              <a:gd name="T41" fmla="*/ 190 h 558"/>
              <a:gd name="T42" fmla="*/ 156 w 748"/>
              <a:gd name="T43" fmla="*/ 192 h 558"/>
              <a:gd name="T44" fmla="*/ 206 w 748"/>
              <a:gd name="T45" fmla="*/ 156 h 558"/>
              <a:gd name="T46" fmla="*/ 240 w 748"/>
              <a:gd name="T47" fmla="*/ 98 h 558"/>
              <a:gd name="T48" fmla="*/ 274 w 748"/>
              <a:gd name="T49" fmla="*/ 110 h 558"/>
              <a:gd name="T50" fmla="*/ 308 w 748"/>
              <a:gd name="T51" fmla="*/ 128 h 558"/>
              <a:gd name="T52" fmla="*/ 342 w 748"/>
              <a:gd name="T53" fmla="*/ 134 h 558"/>
              <a:gd name="T54" fmla="*/ 410 w 748"/>
              <a:gd name="T55" fmla="*/ 100 h 558"/>
              <a:gd name="T56" fmla="*/ 442 w 748"/>
              <a:gd name="T57" fmla="*/ 78 h 558"/>
              <a:gd name="T58" fmla="*/ 470 w 748"/>
              <a:gd name="T59" fmla="*/ 52 h 558"/>
              <a:gd name="T60" fmla="*/ 514 w 748"/>
              <a:gd name="T61" fmla="*/ 38 h 558"/>
              <a:gd name="T62" fmla="*/ 588 w 748"/>
              <a:gd name="T63" fmla="*/ 10 h 558"/>
              <a:gd name="T64" fmla="*/ 632 w 748"/>
              <a:gd name="T65" fmla="*/ 0 h 558"/>
              <a:gd name="T66" fmla="*/ 672 w 748"/>
              <a:gd name="T67" fmla="*/ 54 h 558"/>
              <a:gd name="T68" fmla="*/ 640 w 748"/>
              <a:gd name="T69" fmla="*/ 112 h 558"/>
              <a:gd name="T70" fmla="*/ 642 w 748"/>
              <a:gd name="T71" fmla="*/ 142 h 558"/>
              <a:gd name="T72" fmla="*/ 682 w 748"/>
              <a:gd name="T73" fmla="*/ 172 h 558"/>
              <a:gd name="T74" fmla="*/ 734 w 748"/>
              <a:gd name="T75" fmla="*/ 180 h 558"/>
              <a:gd name="T76" fmla="*/ 748 w 748"/>
              <a:gd name="T77" fmla="*/ 220 h 558"/>
              <a:gd name="T78" fmla="*/ 734 w 748"/>
              <a:gd name="T79" fmla="*/ 254 h 558"/>
              <a:gd name="T80" fmla="*/ 722 w 748"/>
              <a:gd name="T81" fmla="*/ 264 h 558"/>
              <a:gd name="T82" fmla="*/ 712 w 748"/>
              <a:gd name="T83" fmla="*/ 312 h 558"/>
              <a:gd name="T84" fmla="*/ 688 w 748"/>
              <a:gd name="T85" fmla="*/ 346 h 558"/>
              <a:gd name="T86" fmla="*/ 672 w 748"/>
              <a:gd name="T87" fmla="*/ 360 h 558"/>
              <a:gd name="T88" fmla="*/ 634 w 748"/>
              <a:gd name="T89" fmla="*/ 406 h 558"/>
              <a:gd name="T90" fmla="*/ 614 w 748"/>
              <a:gd name="T91" fmla="*/ 424 h 558"/>
              <a:gd name="T92" fmla="*/ 586 w 748"/>
              <a:gd name="T93" fmla="*/ 448 h 558"/>
              <a:gd name="T94" fmla="*/ 570 w 748"/>
              <a:gd name="T95" fmla="*/ 468 h 558"/>
              <a:gd name="T96" fmla="*/ 566 w 748"/>
              <a:gd name="T97" fmla="*/ 474 h 558"/>
              <a:gd name="T98" fmla="*/ 546 w 748"/>
              <a:gd name="T99" fmla="*/ 484 h 558"/>
              <a:gd name="T100" fmla="*/ 518 w 748"/>
              <a:gd name="T101" fmla="*/ 534 h 558"/>
              <a:gd name="T102" fmla="*/ 466 w 748"/>
              <a:gd name="T103" fmla="*/ 558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48" h="558">
                <a:moveTo>
                  <a:pt x="450" y="558"/>
                </a:moveTo>
                <a:lnTo>
                  <a:pt x="450" y="558"/>
                </a:lnTo>
                <a:lnTo>
                  <a:pt x="450" y="540"/>
                </a:lnTo>
                <a:lnTo>
                  <a:pt x="450" y="540"/>
                </a:lnTo>
                <a:lnTo>
                  <a:pt x="446" y="540"/>
                </a:lnTo>
                <a:lnTo>
                  <a:pt x="444" y="538"/>
                </a:lnTo>
                <a:lnTo>
                  <a:pt x="440" y="532"/>
                </a:lnTo>
                <a:lnTo>
                  <a:pt x="440" y="532"/>
                </a:lnTo>
                <a:lnTo>
                  <a:pt x="428" y="530"/>
                </a:lnTo>
                <a:lnTo>
                  <a:pt x="428" y="530"/>
                </a:lnTo>
                <a:lnTo>
                  <a:pt x="426" y="522"/>
                </a:lnTo>
                <a:lnTo>
                  <a:pt x="422" y="516"/>
                </a:lnTo>
                <a:lnTo>
                  <a:pt x="418" y="510"/>
                </a:lnTo>
                <a:lnTo>
                  <a:pt x="414" y="508"/>
                </a:lnTo>
                <a:lnTo>
                  <a:pt x="410" y="508"/>
                </a:lnTo>
                <a:lnTo>
                  <a:pt x="406" y="508"/>
                </a:lnTo>
                <a:lnTo>
                  <a:pt x="396" y="510"/>
                </a:lnTo>
                <a:lnTo>
                  <a:pt x="396" y="510"/>
                </a:lnTo>
                <a:lnTo>
                  <a:pt x="390" y="536"/>
                </a:lnTo>
                <a:lnTo>
                  <a:pt x="390" y="536"/>
                </a:lnTo>
                <a:lnTo>
                  <a:pt x="322" y="540"/>
                </a:lnTo>
                <a:lnTo>
                  <a:pt x="322" y="540"/>
                </a:lnTo>
                <a:lnTo>
                  <a:pt x="280" y="532"/>
                </a:lnTo>
                <a:lnTo>
                  <a:pt x="280" y="532"/>
                </a:lnTo>
                <a:lnTo>
                  <a:pt x="246" y="528"/>
                </a:lnTo>
                <a:lnTo>
                  <a:pt x="246" y="528"/>
                </a:lnTo>
                <a:lnTo>
                  <a:pt x="218" y="498"/>
                </a:lnTo>
                <a:lnTo>
                  <a:pt x="218" y="498"/>
                </a:lnTo>
                <a:lnTo>
                  <a:pt x="208" y="478"/>
                </a:lnTo>
                <a:lnTo>
                  <a:pt x="208" y="478"/>
                </a:lnTo>
                <a:lnTo>
                  <a:pt x="204" y="478"/>
                </a:lnTo>
                <a:lnTo>
                  <a:pt x="204" y="478"/>
                </a:lnTo>
                <a:lnTo>
                  <a:pt x="200" y="464"/>
                </a:lnTo>
                <a:lnTo>
                  <a:pt x="202" y="452"/>
                </a:lnTo>
                <a:lnTo>
                  <a:pt x="206" y="442"/>
                </a:lnTo>
                <a:lnTo>
                  <a:pt x="212" y="432"/>
                </a:lnTo>
                <a:lnTo>
                  <a:pt x="212" y="432"/>
                </a:lnTo>
                <a:lnTo>
                  <a:pt x="212" y="406"/>
                </a:lnTo>
                <a:lnTo>
                  <a:pt x="212" y="406"/>
                </a:lnTo>
                <a:lnTo>
                  <a:pt x="188" y="390"/>
                </a:lnTo>
                <a:lnTo>
                  <a:pt x="188" y="390"/>
                </a:lnTo>
                <a:lnTo>
                  <a:pt x="188" y="384"/>
                </a:lnTo>
                <a:lnTo>
                  <a:pt x="188" y="384"/>
                </a:lnTo>
                <a:lnTo>
                  <a:pt x="142" y="382"/>
                </a:lnTo>
                <a:lnTo>
                  <a:pt x="104" y="378"/>
                </a:lnTo>
                <a:lnTo>
                  <a:pt x="104" y="378"/>
                </a:lnTo>
                <a:lnTo>
                  <a:pt x="82" y="368"/>
                </a:lnTo>
                <a:lnTo>
                  <a:pt x="82" y="368"/>
                </a:lnTo>
                <a:lnTo>
                  <a:pt x="72" y="344"/>
                </a:lnTo>
                <a:lnTo>
                  <a:pt x="72" y="344"/>
                </a:lnTo>
                <a:lnTo>
                  <a:pt x="104" y="342"/>
                </a:lnTo>
                <a:lnTo>
                  <a:pt x="104" y="342"/>
                </a:lnTo>
                <a:lnTo>
                  <a:pt x="112" y="338"/>
                </a:lnTo>
                <a:lnTo>
                  <a:pt x="122" y="332"/>
                </a:lnTo>
                <a:lnTo>
                  <a:pt x="140" y="316"/>
                </a:lnTo>
                <a:lnTo>
                  <a:pt x="140" y="316"/>
                </a:lnTo>
                <a:lnTo>
                  <a:pt x="148" y="300"/>
                </a:lnTo>
                <a:lnTo>
                  <a:pt x="150" y="286"/>
                </a:lnTo>
                <a:lnTo>
                  <a:pt x="148" y="274"/>
                </a:lnTo>
                <a:lnTo>
                  <a:pt x="142" y="262"/>
                </a:lnTo>
                <a:lnTo>
                  <a:pt x="142" y="262"/>
                </a:lnTo>
                <a:lnTo>
                  <a:pt x="114" y="260"/>
                </a:lnTo>
                <a:lnTo>
                  <a:pt x="114" y="260"/>
                </a:lnTo>
                <a:lnTo>
                  <a:pt x="102" y="252"/>
                </a:lnTo>
                <a:lnTo>
                  <a:pt x="88" y="246"/>
                </a:lnTo>
                <a:lnTo>
                  <a:pt x="64" y="238"/>
                </a:lnTo>
                <a:lnTo>
                  <a:pt x="40" y="230"/>
                </a:lnTo>
                <a:lnTo>
                  <a:pt x="20" y="222"/>
                </a:lnTo>
                <a:lnTo>
                  <a:pt x="20" y="222"/>
                </a:lnTo>
                <a:lnTo>
                  <a:pt x="6" y="204"/>
                </a:lnTo>
                <a:lnTo>
                  <a:pt x="2" y="196"/>
                </a:lnTo>
                <a:lnTo>
                  <a:pt x="0" y="192"/>
                </a:lnTo>
                <a:lnTo>
                  <a:pt x="0" y="192"/>
                </a:lnTo>
                <a:lnTo>
                  <a:pt x="12" y="174"/>
                </a:lnTo>
                <a:lnTo>
                  <a:pt x="18" y="166"/>
                </a:lnTo>
                <a:lnTo>
                  <a:pt x="22" y="162"/>
                </a:lnTo>
                <a:lnTo>
                  <a:pt x="30" y="158"/>
                </a:lnTo>
                <a:lnTo>
                  <a:pt x="36" y="156"/>
                </a:lnTo>
                <a:lnTo>
                  <a:pt x="48" y="154"/>
                </a:lnTo>
                <a:lnTo>
                  <a:pt x="62" y="154"/>
                </a:lnTo>
                <a:lnTo>
                  <a:pt x="62" y="154"/>
                </a:lnTo>
                <a:lnTo>
                  <a:pt x="90" y="164"/>
                </a:lnTo>
                <a:lnTo>
                  <a:pt x="90" y="164"/>
                </a:lnTo>
                <a:lnTo>
                  <a:pt x="120" y="190"/>
                </a:lnTo>
                <a:lnTo>
                  <a:pt x="120" y="190"/>
                </a:lnTo>
                <a:lnTo>
                  <a:pt x="130" y="192"/>
                </a:lnTo>
                <a:lnTo>
                  <a:pt x="142" y="192"/>
                </a:lnTo>
                <a:lnTo>
                  <a:pt x="156" y="192"/>
                </a:lnTo>
                <a:lnTo>
                  <a:pt x="172" y="190"/>
                </a:lnTo>
                <a:lnTo>
                  <a:pt x="172" y="190"/>
                </a:lnTo>
                <a:lnTo>
                  <a:pt x="188" y="174"/>
                </a:lnTo>
                <a:lnTo>
                  <a:pt x="206" y="156"/>
                </a:lnTo>
                <a:lnTo>
                  <a:pt x="222" y="136"/>
                </a:lnTo>
                <a:lnTo>
                  <a:pt x="238" y="120"/>
                </a:lnTo>
                <a:lnTo>
                  <a:pt x="238" y="120"/>
                </a:lnTo>
                <a:lnTo>
                  <a:pt x="240" y="98"/>
                </a:lnTo>
                <a:lnTo>
                  <a:pt x="240" y="98"/>
                </a:lnTo>
                <a:lnTo>
                  <a:pt x="264" y="96"/>
                </a:lnTo>
                <a:lnTo>
                  <a:pt x="264" y="96"/>
                </a:lnTo>
                <a:lnTo>
                  <a:pt x="274" y="110"/>
                </a:lnTo>
                <a:lnTo>
                  <a:pt x="274" y="110"/>
                </a:lnTo>
                <a:lnTo>
                  <a:pt x="284" y="114"/>
                </a:lnTo>
                <a:lnTo>
                  <a:pt x="294" y="120"/>
                </a:lnTo>
                <a:lnTo>
                  <a:pt x="308" y="128"/>
                </a:lnTo>
                <a:lnTo>
                  <a:pt x="324" y="134"/>
                </a:lnTo>
                <a:lnTo>
                  <a:pt x="324" y="134"/>
                </a:lnTo>
                <a:lnTo>
                  <a:pt x="342" y="134"/>
                </a:lnTo>
                <a:lnTo>
                  <a:pt x="342" y="134"/>
                </a:lnTo>
                <a:lnTo>
                  <a:pt x="384" y="120"/>
                </a:lnTo>
                <a:lnTo>
                  <a:pt x="384" y="120"/>
                </a:lnTo>
                <a:lnTo>
                  <a:pt x="398" y="108"/>
                </a:lnTo>
                <a:lnTo>
                  <a:pt x="410" y="100"/>
                </a:lnTo>
                <a:lnTo>
                  <a:pt x="422" y="92"/>
                </a:lnTo>
                <a:lnTo>
                  <a:pt x="438" y="84"/>
                </a:lnTo>
                <a:lnTo>
                  <a:pt x="438" y="84"/>
                </a:lnTo>
                <a:lnTo>
                  <a:pt x="442" y="78"/>
                </a:lnTo>
                <a:lnTo>
                  <a:pt x="450" y="72"/>
                </a:lnTo>
                <a:lnTo>
                  <a:pt x="450" y="72"/>
                </a:lnTo>
                <a:lnTo>
                  <a:pt x="462" y="56"/>
                </a:lnTo>
                <a:lnTo>
                  <a:pt x="470" y="52"/>
                </a:lnTo>
                <a:lnTo>
                  <a:pt x="476" y="46"/>
                </a:lnTo>
                <a:lnTo>
                  <a:pt x="494" y="40"/>
                </a:lnTo>
                <a:lnTo>
                  <a:pt x="514" y="38"/>
                </a:lnTo>
                <a:lnTo>
                  <a:pt x="514" y="38"/>
                </a:lnTo>
                <a:lnTo>
                  <a:pt x="550" y="36"/>
                </a:lnTo>
                <a:lnTo>
                  <a:pt x="550" y="36"/>
                </a:lnTo>
                <a:lnTo>
                  <a:pt x="570" y="22"/>
                </a:lnTo>
                <a:lnTo>
                  <a:pt x="588" y="10"/>
                </a:lnTo>
                <a:lnTo>
                  <a:pt x="596" y="6"/>
                </a:lnTo>
                <a:lnTo>
                  <a:pt x="606" y="2"/>
                </a:lnTo>
                <a:lnTo>
                  <a:pt x="618" y="0"/>
                </a:lnTo>
                <a:lnTo>
                  <a:pt x="632" y="0"/>
                </a:lnTo>
                <a:lnTo>
                  <a:pt x="632" y="0"/>
                </a:lnTo>
                <a:lnTo>
                  <a:pt x="654" y="36"/>
                </a:lnTo>
                <a:lnTo>
                  <a:pt x="654" y="36"/>
                </a:lnTo>
                <a:lnTo>
                  <a:pt x="672" y="54"/>
                </a:lnTo>
                <a:lnTo>
                  <a:pt x="672" y="54"/>
                </a:lnTo>
                <a:lnTo>
                  <a:pt x="656" y="82"/>
                </a:lnTo>
                <a:lnTo>
                  <a:pt x="646" y="96"/>
                </a:lnTo>
                <a:lnTo>
                  <a:pt x="640" y="112"/>
                </a:lnTo>
                <a:lnTo>
                  <a:pt x="640" y="112"/>
                </a:lnTo>
                <a:lnTo>
                  <a:pt x="638" y="140"/>
                </a:lnTo>
                <a:lnTo>
                  <a:pt x="638" y="140"/>
                </a:lnTo>
                <a:lnTo>
                  <a:pt x="642" y="142"/>
                </a:lnTo>
                <a:lnTo>
                  <a:pt x="650" y="142"/>
                </a:lnTo>
                <a:lnTo>
                  <a:pt x="672" y="142"/>
                </a:lnTo>
                <a:lnTo>
                  <a:pt x="672" y="142"/>
                </a:lnTo>
                <a:lnTo>
                  <a:pt x="682" y="172"/>
                </a:lnTo>
                <a:lnTo>
                  <a:pt x="682" y="172"/>
                </a:lnTo>
                <a:lnTo>
                  <a:pt x="690" y="184"/>
                </a:lnTo>
                <a:lnTo>
                  <a:pt x="690" y="184"/>
                </a:lnTo>
                <a:lnTo>
                  <a:pt x="734" y="180"/>
                </a:lnTo>
                <a:lnTo>
                  <a:pt x="734" y="180"/>
                </a:lnTo>
                <a:lnTo>
                  <a:pt x="740" y="190"/>
                </a:lnTo>
                <a:lnTo>
                  <a:pt x="744" y="204"/>
                </a:lnTo>
                <a:lnTo>
                  <a:pt x="748" y="220"/>
                </a:lnTo>
                <a:lnTo>
                  <a:pt x="748" y="238"/>
                </a:lnTo>
                <a:lnTo>
                  <a:pt x="748" y="238"/>
                </a:lnTo>
                <a:lnTo>
                  <a:pt x="740" y="248"/>
                </a:lnTo>
                <a:lnTo>
                  <a:pt x="734" y="254"/>
                </a:lnTo>
                <a:lnTo>
                  <a:pt x="726" y="258"/>
                </a:lnTo>
                <a:lnTo>
                  <a:pt x="726" y="258"/>
                </a:lnTo>
                <a:lnTo>
                  <a:pt x="724" y="262"/>
                </a:lnTo>
                <a:lnTo>
                  <a:pt x="722" y="264"/>
                </a:lnTo>
                <a:lnTo>
                  <a:pt x="718" y="266"/>
                </a:lnTo>
                <a:lnTo>
                  <a:pt x="718" y="266"/>
                </a:lnTo>
                <a:lnTo>
                  <a:pt x="712" y="312"/>
                </a:lnTo>
                <a:lnTo>
                  <a:pt x="712" y="312"/>
                </a:lnTo>
                <a:lnTo>
                  <a:pt x="706" y="324"/>
                </a:lnTo>
                <a:lnTo>
                  <a:pt x="700" y="338"/>
                </a:lnTo>
                <a:lnTo>
                  <a:pt x="700" y="338"/>
                </a:lnTo>
                <a:lnTo>
                  <a:pt x="688" y="346"/>
                </a:lnTo>
                <a:lnTo>
                  <a:pt x="682" y="350"/>
                </a:lnTo>
                <a:lnTo>
                  <a:pt x="682" y="356"/>
                </a:lnTo>
                <a:lnTo>
                  <a:pt x="682" y="356"/>
                </a:lnTo>
                <a:lnTo>
                  <a:pt x="672" y="360"/>
                </a:lnTo>
                <a:lnTo>
                  <a:pt x="664" y="366"/>
                </a:lnTo>
                <a:lnTo>
                  <a:pt x="656" y="376"/>
                </a:lnTo>
                <a:lnTo>
                  <a:pt x="648" y="386"/>
                </a:lnTo>
                <a:lnTo>
                  <a:pt x="634" y="406"/>
                </a:lnTo>
                <a:lnTo>
                  <a:pt x="626" y="414"/>
                </a:lnTo>
                <a:lnTo>
                  <a:pt x="616" y="420"/>
                </a:lnTo>
                <a:lnTo>
                  <a:pt x="616" y="420"/>
                </a:lnTo>
                <a:lnTo>
                  <a:pt x="614" y="424"/>
                </a:lnTo>
                <a:lnTo>
                  <a:pt x="610" y="428"/>
                </a:lnTo>
                <a:lnTo>
                  <a:pt x="600" y="434"/>
                </a:lnTo>
                <a:lnTo>
                  <a:pt x="600" y="434"/>
                </a:lnTo>
                <a:lnTo>
                  <a:pt x="586" y="448"/>
                </a:lnTo>
                <a:lnTo>
                  <a:pt x="572" y="464"/>
                </a:lnTo>
                <a:lnTo>
                  <a:pt x="572" y="464"/>
                </a:lnTo>
                <a:lnTo>
                  <a:pt x="570" y="466"/>
                </a:lnTo>
                <a:lnTo>
                  <a:pt x="570" y="468"/>
                </a:lnTo>
                <a:lnTo>
                  <a:pt x="570" y="468"/>
                </a:lnTo>
                <a:lnTo>
                  <a:pt x="566" y="468"/>
                </a:lnTo>
                <a:lnTo>
                  <a:pt x="566" y="468"/>
                </a:lnTo>
                <a:lnTo>
                  <a:pt x="566" y="474"/>
                </a:lnTo>
                <a:lnTo>
                  <a:pt x="566" y="474"/>
                </a:lnTo>
                <a:lnTo>
                  <a:pt x="560" y="474"/>
                </a:lnTo>
                <a:lnTo>
                  <a:pt x="556" y="476"/>
                </a:lnTo>
                <a:lnTo>
                  <a:pt x="546" y="484"/>
                </a:lnTo>
                <a:lnTo>
                  <a:pt x="532" y="500"/>
                </a:lnTo>
                <a:lnTo>
                  <a:pt x="532" y="500"/>
                </a:lnTo>
                <a:lnTo>
                  <a:pt x="518" y="534"/>
                </a:lnTo>
                <a:lnTo>
                  <a:pt x="518" y="534"/>
                </a:lnTo>
                <a:lnTo>
                  <a:pt x="502" y="538"/>
                </a:lnTo>
                <a:lnTo>
                  <a:pt x="488" y="544"/>
                </a:lnTo>
                <a:lnTo>
                  <a:pt x="478" y="550"/>
                </a:lnTo>
                <a:lnTo>
                  <a:pt x="466" y="558"/>
                </a:lnTo>
                <a:lnTo>
                  <a:pt x="466" y="558"/>
                </a:lnTo>
                <a:lnTo>
                  <a:pt x="450" y="558"/>
                </a:lnTo>
                <a:lnTo>
                  <a:pt x="450" y="558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16" name="Freeform 14"/>
          <p:cNvSpPr>
            <a:spLocks/>
          </p:cNvSpPr>
          <p:nvPr/>
        </p:nvSpPr>
        <p:spPr bwMode="auto">
          <a:xfrm>
            <a:off x="6175496" y="3546493"/>
            <a:ext cx="363553" cy="472443"/>
          </a:xfrm>
          <a:custGeom>
            <a:avLst/>
            <a:gdLst>
              <a:gd name="T0" fmla="*/ 136 w 414"/>
              <a:gd name="T1" fmla="*/ 532 h 538"/>
              <a:gd name="T2" fmla="*/ 122 w 414"/>
              <a:gd name="T3" fmla="*/ 508 h 538"/>
              <a:gd name="T4" fmla="*/ 116 w 414"/>
              <a:gd name="T5" fmla="*/ 498 h 538"/>
              <a:gd name="T6" fmla="*/ 58 w 414"/>
              <a:gd name="T7" fmla="*/ 426 h 538"/>
              <a:gd name="T8" fmla="*/ 12 w 414"/>
              <a:gd name="T9" fmla="*/ 420 h 538"/>
              <a:gd name="T10" fmla="*/ 0 w 414"/>
              <a:gd name="T11" fmla="*/ 402 h 538"/>
              <a:gd name="T12" fmla="*/ 6 w 414"/>
              <a:gd name="T13" fmla="*/ 360 h 538"/>
              <a:gd name="T14" fmla="*/ 10 w 414"/>
              <a:gd name="T15" fmla="*/ 332 h 538"/>
              <a:gd name="T16" fmla="*/ 8 w 414"/>
              <a:gd name="T17" fmla="*/ 306 h 538"/>
              <a:gd name="T18" fmla="*/ 44 w 414"/>
              <a:gd name="T19" fmla="*/ 246 h 538"/>
              <a:gd name="T20" fmla="*/ 42 w 414"/>
              <a:gd name="T21" fmla="*/ 200 h 538"/>
              <a:gd name="T22" fmla="*/ 46 w 414"/>
              <a:gd name="T23" fmla="*/ 190 h 538"/>
              <a:gd name="T24" fmla="*/ 74 w 414"/>
              <a:gd name="T25" fmla="*/ 174 h 538"/>
              <a:gd name="T26" fmla="*/ 102 w 414"/>
              <a:gd name="T27" fmla="*/ 134 h 538"/>
              <a:gd name="T28" fmla="*/ 102 w 414"/>
              <a:gd name="T29" fmla="*/ 116 h 538"/>
              <a:gd name="T30" fmla="*/ 92 w 414"/>
              <a:gd name="T31" fmla="*/ 88 h 538"/>
              <a:gd name="T32" fmla="*/ 104 w 414"/>
              <a:gd name="T33" fmla="*/ 72 h 538"/>
              <a:gd name="T34" fmla="*/ 132 w 414"/>
              <a:gd name="T35" fmla="*/ 58 h 538"/>
              <a:gd name="T36" fmla="*/ 172 w 414"/>
              <a:gd name="T37" fmla="*/ 48 h 538"/>
              <a:gd name="T38" fmla="*/ 190 w 414"/>
              <a:gd name="T39" fmla="*/ 28 h 538"/>
              <a:gd name="T40" fmla="*/ 204 w 414"/>
              <a:gd name="T41" fmla="*/ 2 h 538"/>
              <a:gd name="T42" fmla="*/ 224 w 414"/>
              <a:gd name="T43" fmla="*/ 2 h 538"/>
              <a:gd name="T44" fmla="*/ 236 w 414"/>
              <a:gd name="T45" fmla="*/ 16 h 538"/>
              <a:gd name="T46" fmla="*/ 250 w 414"/>
              <a:gd name="T47" fmla="*/ 64 h 538"/>
              <a:gd name="T48" fmla="*/ 280 w 414"/>
              <a:gd name="T49" fmla="*/ 96 h 538"/>
              <a:gd name="T50" fmla="*/ 336 w 414"/>
              <a:gd name="T51" fmla="*/ 100 h 538"/>
              <a:gd name="T52" fmla="*/ 366 w 414"/>
              <a:gd name="T53" fmla="*/ 86 h 538"/>
              <a:gd name="T54" fmla="*/ 404 w 414"/>
              <a:gd name="T55" fmla="*/ 84 h 538"/>
              <a:gd name="T56" fmla="*/ 398 w 414"/>
              <a:gd name="T57" fmla="*/ 104 h 538"/>
              <a:gd name="T58" fmla="*/ 384 w 414"/>
              <a:gd name="T59" fmla="*/ 124 h 538"/>
              <a:gd name="T60" fmla="*/ 362 w 414"/>
              <a:gd name="T61" fmla="*/ 154 h 538"/>
              <a:gd name="T62" fmla="*/ 330 w 414"/>
              <a:gd name="T63" fmla="*/ 162 h 538"/>
              <a:gd name="T64" fmla="*/ 328 w 414"/>
              <a:gd name="T65" fmla="*/ 180 h 538"/>
              <a:gd name="T66" fmla="*/ 348 w 414"/>
              <a:gd name="T67" fmla="*/ 198 h 538"/>
              <a:gd name="T68" fmla="*/ 350 w 414"/>
              <a:gd name="T69" fmla="*/ 222 h 538"/>
              <a:gd name="T70" fmla="*/ 348 w 414"/>
              <a:gd name="T71" fmla="*/ 240 h 538"/>
              <a:gd name="T72" fmla="*/ 340 w 414"/>
              <a:gd name="T73" fmla="*/ 278 h 538"/>
              <a:gd name="T74" fmla="*/ 346 w 414"/>
              <a:gd name="T75" fmla="*/ 296 h 538"/>
              <a:gd name="T76" fmla="*/ 356 w 414"/>
              <a:gd name="T77" fmla="*/ 308 h 538"/>
              <a:gd name="T78" fmla="*/ 350 w 414"/>
              <a:gd name="T79" fmla="*/ 306 h 538"/>
              <a:gd name="T80" fmla="*/ 318 w 414"/>
              <a:gd name="T81" fmla="*/ 312 h 538"/>
              <a:gd name="T82" fmla="*/ 318 w 414"/>
              <a:gd name="T83" fmla="*/ 336 h 538"/>
              <a:gd name="T84" fmla="*/ 296 w 414"/>
              <a:gd name="T85" fmla="*/ 354 h 538"/>
              <a:gd name="T86" fmla="*/ 288 w 414"/>
              <a:gd name="T87" fmla="*/ 384 h 538"/>
              <a:gd name="T88" fmla="*/ 268 w 414"/>
              <a:gd name="T89" fmla="*/ 408 h 538"/>
              <a:gd name="T90" fmla="*/ 228 w 414"/>
              <a:gd name="T91" fmla="*/ 416 h 538"/>
              <a:gd name="T92" fmla="*/ 240 w 414"/>
              <a:gd name="T93" fmla="*/ 440 h 538"/>
              <a:gd name="T94" fmla="*/ 218 w 414"/>
              <a:gd name="T95" fmla="*/ 450 h 538"/>
              <a:gd name="T96" fmla="*/ 184 w 414"/>
              <a:gd name="T97" fmla="*/ 480 h 538"/>
              <a:gd name="T98" fmla="*/ 166 w 414"/>
              <a:gd name="T99" fmla="*/ 514 h 538"/>
              <a:gd name="T100" fmla="*/ 150 w 414"/>
              <a:gd name="T101" fmla="*/ 528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14" h="538">
                <a:moveTo>
                  <a:pt x="136" y="538"/>
                </a:moveTo>
                <a:lnTo>
                  <a:pt x="136" y="538"/>
                </a:lnTo>
                <a:lnTo>
                  <a:pt x="136" y="532"/>
                </a:lnTo>
                <a:lnTo>
                  <a:pt x="134" y="526"/>
                </a:lnTo>
                <a:lnTo>
                  <a:pt x="128" y="516"/>
                </a:lnTo>
                <a:lnTo>
                  <a:pt x="122" y="508"/>
                </a:lnTo>
                <a:lnTo>
                  <a:pt x="116" y="504"/>
                </a:lnTo>
                <a:lnTo>
                  <a:pt x="116" y="504"/>
                </a:lnTo>
                <a:lnTo>
                  <a:pt x="116" y="498"/>
                </a:lnTo>
                <a:lnTo>
                  <a:pt x="116" y="498"/>
                </a:lnTo>
                <a:lnTo>
                  <a:pt x="58" y="426"/>
                </a:lnTo>
                <a:lnTo>
                  <a:pt x="58" y="426"/>
                </a:lnTo>
                <a:lnTo>
                  <a:pt x="40" y="422"/>
                </a:lnTo>
                <a:lnTo>
                  <a:pt x="26" y="420"/>
                </a:lnTo>
                <a:lnTo>
                  <a:pt x="12" y="420"/>
                </a:lnTo>
                <a:lnTo>
                  <a:pt x="2" y="418"/>
                </a:lnTo>
                <a:lnTo>
                  <a:pt x="2" y="418"/>
                </a:lnTo>
                <a:lnTo>
                  <a:pt x="0" y="402"/>
                </a:lnTo>
                <a:lnTo>
                  <a:pt x="0" y="386"/>
                </a:lnTo>
                <a:lnTo>
                  <a:pt x="6" y="360"/>
                </a:lnTo>
                <a:lnTo>
                  <a:pt x="6" y="360"/>
                </a:lnTo>
                <a:lnTo>
                  <a:pt x="8" y="352"/>
                </a:lnTo>
                <a:lnTo>
                  <a:pt x="10" y="346"/>
                </a:lnTo>
                <a:lnTo>
                  <a:pt x="10" y="332"/>
                </a:lnTo>
                <a:lnTo>
                  <a:pt x="10" y="318"/>
                </a:lnTo>
                <a:lnTo>
                  <a:pt x="8" y="306"/>
                </a:lnTo>
                <a:lnTo>
                  <a:pt x="8" y="306"/>
                </a:lnTo>
                <a:lnTo>
                  <a:pt x="40" y="270"/>
                </a:lnTo>
                <a:lnTo>
                  <a:pt x="40" y="270"/>
                </a:lnTo>
                <a:lnTo>
                  <a:pt x="44" y="246"/>
                </a:lnTo>
                <a:lnTo>
                  <a:pt x="44" y="246"/>
                </a:lnTo>
                <a:lnTo>
                  <a:pt x="42" y="214"/>
                </a:lnTo>
                <a:lnTo>
                  <a:pt x="42" y="200"/>
                </a:lnTo>
                <a:lnTo>
                  <a:pt x="44" y="194"/>
                </a:lnTo>
                <a:lnTo>
                  <a:pt x="46" y="190"/>
                </a:lnTo>
                <a:lnTo>
                  <a:pt x="46" y="190"/>
                </a:lnTo>
                <a:lnTo>
                  <a:pt x="60" y="182"/>
                </a:lnTo>
                <a:lnTo>
                  <a:pt x="74" y="174"/>
                </a:lnTo>
                <a:lnTo>
                  <a:pt x="74" y="174"/>
                </a:lnTo>
                <a:lnTo>
                  <a:pt x="94" y="152"/>
                </a:lnTo>
                <a:lnTo>
                  <a:pt x="94" y="152"/>
                </a:lnTo>
                <a:lnTo>
                  <a:pt x="102" y="134"/>
                </a:lnTo>
                <a:lnTo>
                  <a:pt x="102" y="134"/>
                </a:lnTo>
                <a:lnTo>
                  <a:pt x="102" y="116"/>
                </a:lnTo>
                <a:lnTo>
                  <a:pt x="102" y="116"/>
                </a:lnTo>
                <a:lnTo>
                  <a:pt x="96" y="104"/>
                </a:lnTo>
                <a:lnTo>
                  <a:pt x="94" y="94"/>
                </a:lnTo>
                <a:lnTo>
                  <a:pt x="92" y="88"/>
                </a:lnTo>
                <a:lnTo>
                  <a:pt x="94" y="82"/>
                </a:lnTo>
                <a:lnTo>
                  <a:pt x="98" y="76"/>
                </a:lnTo>
                <a:lnTo>
                  <a:pt x="104" y="72"/>
                </a:lnTo>
                <a:lnTo>
                  <a:pt x="120" y="60"/>
                </a:lnTo>
                <a:lnTo>
                  <a:pt x="120" y="60"/>
                </a:lnTo>
                <a:lnTo>
                  <a:pt x="132" y="58"/>
                </a:lnTo>
                <a:lnTo>
                  <a:pt x="144" y="56"/>
                </a:lnTo>
                <a:lnTo>
                  <a:pt x="158" y="54"/>
                </a:lnTo>
                <a:lnTo>
                  <a:pt x="172" y="48"/>
                </a:lnTo>
                <a:lnTo>
                  <a:pt x="172" y="48"/>
                </a:lnTo>
                <a:lnTo>
                  <a:pt x="182" y="40"/>
                </a:lnTo>
                <a:lnTo>
                  <a:pt x="190" y="28"/>
                </a:lnTo>
                <a:lnTo>
                  <a:pt x="198" y="14"/>
                </a:lnTo>
                <a:lnTo>
                  <a:pt x="204" y="2"/>
                </a:lnTo>
                <a:lnTo>
                  <a:pt x="204" y="2"/>
                </a:lnTo>
                <a:lnTo>
                  <a:pt x="210" y="0"/>
                </a:lnTo>
                <a:lnTo>
                  <a:pt x="216" y="0"/>
                </a:lnTo>
                <a:lnTo>
                  <a:pt x="224" y="2"/>
                </a:lnTo>
                <a:lnTo>
                  <a:pt x="232" y="6"/>
                </a:lnTo>
                <a:lnTo>
                  <a:pt x="232" y="6"/>
                </a:lnTo>
                <a:lnTo>
                  <a:pt x="236" y="16"/>
                </a:lnTo>
                <a:lnTo>
                  <a:pt x="238" y="28"/>
                </a:lnTo>
                <a:lnTo>
                  <a:pt x="246" y="52"/>
                </a:lnTo>
                <a:lnTo>
                  <a:pt x="250" y="64"/>
                </a:lnTo>
                <a:lnTo>
                  <a:pt x="258" y="76"/>
                </a:lnTo>
                <a:lnTo>
                  <a:pt x="266" y="86"/>
                </a:lnTo>
                <a:lnTo>
                  <a:pt x="280" y="96"/>
                </a:lnTo>
                <a:lnTo>
                  <a:pt x="280" y="96"/>
                </a:lnTo>
                <a:lnTo>
                  <a:pt x="336" y="100"/>
                </a:lnTo>
                <a:lnTo>
                  <a:pt x="336" y="100"/>
                </a:lnTo>
                <a:lnTo>
                  <a:pt x="342" y="94"/>
                </a:lnTo>
                <a:lnTo>
                  <a:pt x="350" y="92"/>
                </a:lnTo>
                <a:lnTo>
                  <a:pt x="366" y="86"/>
                </a:lnTo>
                <a:lnTo>
                  <a:pt x="386" y="86"/>
                </a:lnTo>
                <a:lnTo>
                  <a:pt x="404" y="84"/>
                </a:lnTo>
                <a:lnTo>
                  <a:pt x="404" y="84"/>
                </a:lnTo>
                <a:lnTo>
                  <a:pt x="414" y="90"/>
                </a:lnTo>
                <a:lnTo>
                  <a:pt x="414" y="90"/>
                </a:lnTo>
                <a:lnTo>
                  <a:pt x="398" y="104"/>
                </a:lnTo>
                <a:lnTo>
                  <a:pt x="392" y="112"/>
                </a:lnTo>
                <a:lnTo>
                  <a:pt x="384" y="124"/>
                </a:lnTo>
                <a:lnTo>
                  <a:pt x="384" y="124"/>
                </a:lnTo>
                <a:lnTo>
                  <a:pt x="382" y="156"/>
                </a:lnTo>
                <a:lnTo>
                  <a:pt x="382" y="156"/>
                </a:lnTo>
                <a:lnTo>
                  <a:pt x="362" y="154"/>
                </a:lnTo>
                <a:lnTo>
                  <a:pt x="342" y="154"/>
                </a:lnTo>
                <a:lnTo>
                  <a:pt x="336" y="158"/>
                </a:lnTo>
                <a:lnTo>
                  <a:pt x="330" y="162"/>
                </a:lnTo>
                <a:lnTo>
                  <a:pt x="326" y="168"/>
                </a:lnTo>
                <a:lnTo>
                  <a:pt x="328" y="180"/>
                </a:lnTo>
                <a:lnTo>
                  <a:pt x="328" y="180"/>
                </a:lnTo>
                <a:lnTo>
                  <a:pt x="338" y="186"/>
                </a:lnTo>
                <a:lnTo>
                  <a:pt x="348" y="198"/>
                </a:lnTo>
                <a:lnTo>
                  <a:pt x="348" y="198"/>
                </a:lnTo>
                <a:lnTo>
                  <a:pt x="364" y="208"/>
                </a:lnTo>
                <a:lnTo>
                  <a:pt x="364" y="208"/>
                </a:lnTo>
                <a:lnTo>
                  <a:pt x="350" y="222"/>
                </a:lnTo>
                <a:lnTo>
                  <a:pt x="350" y="222"/>
                </a:lnTo>
                <a:lnTo>
                  <a:pt x="350" y="230"/>
                </a:lnTo>
                <a:lnTo>
                  <a:pt x="348" y="240"/>
                </a:lnTo>
                <a:lnTo>
                  <a:pt x="342" y="258"/>
                </a:lnTo>
                <a:lnTo>
                  <a:pt x="342" y="268"/>
                </a:lnTo>
                <a:lnTo>
                  <a:pt x="340" y="278"/>
                </a:lnTo>
                <a:lnTo>
                  <a:pt x="342" y="286"/>
                </a:lnTo>
                <a:lnTo>
                  <a:pt x="346" y="296"/>
                </a:lnTo>
                <a:lnTo>
                  <a:pt x="346" y="296"/>
                </a:lnTo>
                <a:lnTo>
                  <a:pt x="356" y="304"/>
                </a:lnTo>
                <a:lnTo>
                  <a:pt x="356" y="304"/>
                </a:lnTo>
                <a:lnTo>
                  <a:pt x="356" y="308"/>
                </a:lnTo>
                <a:lnTo>
                  <a:pt x="356" y="308"/>
                </a:lnTo>
                <a:lnTo>
                  <a:pt x="350" y="306"/>
                </a:lnTo>
                <a:lnTo>
                  <a:pt x="350" y="306"/>
                </a:lnTo>
                <a:lnTo>
                  <a:pt x="322" y="306"/>
                </a:lnTo>
                <a:lnTo>
                  <a:pt x="322" y="306"/>
                </a:lnTo>
                <a:lnTo>
                  <a:pt x="318" y="312"/>
                </a:lnTo>
                <a:lnTo>
                  <a:pt x="318" y="318"/>
                </a:lnTo>
                <a:lnTo>
                  <a:pt x="320" y="324"/>
                </a:lnTo>
                <a:lnTo>
                  <a:pt x="318" y="336"/>
                </a:lnTo>
                <a:lnTo>
                  <a:pt x="318" y="336"/>
                </a:lnTo>
                <a:lnTo>
                  <a:pt x="304" y="346"/>
                </a:lnTo>
                <a:lnTo>
                  <a:pt x="296" y="354"/>
                </a:lnTo>
                <a:lnTo>
                  <a:pt x="292" y="364"/>
                </a:lnTo>
                <a:lnTo>
                  <a:pt x="288" y="384"/>
                </a:lnTo>
                <a:lnTo>
                  <a:pt x="288" y="384"/>
                </a:lnTo>
                <a:lnTo>
                  <a:pt x="278" y="396"/>
                </a:lnTo>
                <a:lnTo>
                  <a:pt x="268" y="408"/>
                </a:lnTo>
                <a:lnTo>
                  <a:pt x="268" y="408"/>
                </a:lnTo>
                <a:lnTo>
                  <a:pt x="232" y="410"/>
                </a:lnTo>
                <a:lnTo>
                  <a:pt x="232" y="410"/>
                </a:lnTo>
                <a:lnTo>
                  <a:pt x="228" y="416"/>
                </a:lnTo>
                <a:lnTo>
                  <a:pt x="228" y="422"/>
                </a:lnTo>
                <a:lnTo>
                  <a:pt x="230" y="430"/>
                </a:lnTo>
                <a:lnTo>
                  <a:pt x="240" y="440"/>
                </a:lnTo>
                <a:lnTo>
                  <a:pt x="240" y="440"/>
                </a:lnTo>
                <a:lnTo>
                  <a:pt x="228" y="444"/>
                </a:lnTo>
                <a:lnTo>
                  <a:pt x="218" y="450"/>
                </a:lnTo>
                <a:lnTo>
                  <a:pt x="208" y="456"/>
                </a:lnTo>
                <a:lnTo>
                  <a:pt x="200" y="464"/>
                </a:lnTo>
                <a:lnTo>
                  <a:pt x="184" y="480"/>
                </a:lnTo>
                <a:lnTo>
                  <a:pt x="168" y="500"/>
                </a:lnTo>
                <a:lnTo>
                  <a:pt x="168" y="500"/>
                </a:lnTo>
                <a:lnTo>
                  <a:pt x="166" y="514"/>
                </a:lnTo>
                <a:lnTo>
                  <a:pt x="166" y="514"/>
                </a:lnTo>
                <a:lnTo>
                  <a:pt x="158" y="522"/>
                </a:lnTo>
                <a:lnTo>
                  <a:pt x="150" y="528"/>
                </a:lnTo>
                <a:lnTo>
                  <a:pt x="136" y="538"/>
                </a:lnTo>
                <a:lnTo>
                  <a:pt x="136" y="538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17" name="Freeform 15"/>
          <p:cNvSpPr>
            <a:spLocks/>
          </p:cNvSpPr>
          <p:nvPr/>
        </p:nvSpPr>
        <p:spPr bwMode="auto">
          <a:xfrm>
            <a:off x="5058494" y="3500830"/>
            <a:ext cx="532157" cy="467174"/>
          </a:xfrm>
          <a:custGeom>
            <a:avLst/>
            <a:gdLst>
              <a:gd name="T0" fmla="*/ 210 w 606"/>
              <a:gd name="T1" fmla="*/ 516 h 532"/>
              <a:gd name="T2" fmla="*/ 172 w 606"/>
              <a:gd name="T3" fmla="*/ 494 h 532"/>
              <a:gd name="T4" fmla="*/ 126 w 606"/>
              <a:gd name="T5" fmla="*/ 498 h 532"/>
              <a:gd name="T6" fmla="*/ 96 w 606"/>
              <a:gd name="T7" fmla="*/ 530 h 532"/>
              <a:gd name="T8" fmla="*/ 104 w 606"/>
              <a:gd name="T9" fmla="*/ 494 h 532"/>
              <a:gd name="T10" fmla="*/ 62 w 606"/>
              <a:gd name="T11" fmla="*/ 432 h 532"/>
              <a:gd name="T12" fmla="*/ 84 w 606"/>
              <a:gd name="T13" fmla="*/ 356 h 532"/>
              <a:gd name="T14" fmla="*/ 88 w 606"/>
              <a:gd name="T15" fmla="*/ 336 h 532"/>
              <a:gd name="T16" fmla="*/ 70 w 606"/>
              <a:gd name="T17" fmla="*/ 304 h 532"/>
              <a:gd name="T18" fmla="*/ 20 w 606"/>
              <a:gd name="T19" fmla="*/ 314 h 532"/>
              <a:gd name="T20" fmla="*/ 6 w 606"/>
              <a:gd name="T21" fmla="*/ 302 h 532"/>
              <a:gd name="T22" fmla="*/ 0 w 606"/>
              <a:gd name="T23" fmla="*/ 278 h 532"/>
              <a:gd name="T24" fmla="*/ 10 w 606"/>
              <a:gd name="T25" fmla="*/ 240 h 532"/>
              <a:gd name="T26" fmla="*/ 60 w 606"/>
              <a:gd name="T27" fmla="*/ 218 h 532"/>
              <a:gd name="T28" fmla="*/ 90 w 606"/>
              <a:gd name="T29" fmla="*/ 226 h 532"/>
              <a:gd name="T30" fmla="*/ 134 w 606"/>
              <a:gd name="T31" fmla="*/ 234 h 532"/>
              <a:gd name="T32" fmla="*/ 158 w 606"/>
              <a:gd name="T33" fmla="*/ 214 h 532"/>
              <a:gd name="T34" fmla="*/ 174 w 606"/>
              <a:gd name="T35" fmla="*/ 194 h 532"/>
              <a:gd name="T36" fmla="*/ 252 w 606"/>
              <a:gd name="T37" fmla="*/ 204 h 532"/>
              <a:gd name="T38" fmla="*/ 264 w 606"/>
              <a:gd name="T39" fmla="*/ 182 h 532"/>
              <a:gd name="T40" fmla="*/ 266 w 606"/>
              <a:gd name="T41" fmla="*/ 146 h 532"/>
              <a:gd name="T42" fmla="*/ 196 w 606"/>
              <a:gd name="T43" fmla="*/ 108 h 532"/>
              <a:gd name="T44" fmla="*/ 192 w 606"/>
              <a:gd name="T45" fmla="*/ 88 h 532"/>
              <a:gd name="T46" fmla="*/ 216 w 606"/>
              <a:gd name="T47" fmla="*/ 78 h 532"/>
              <a:gd name="T48" fmla="*/ 278 w 606"/>
              <a:gd name="T49" fmla="*/ 102 h 532"/>
              <a:gd name="T50" fmla="*/ 326 w 606"/>
              <a:gd name="T51" fmla="*/ 88 h 532"/>
              <a:gd name="T52" fmla="*/ 378 w 606"/>
              <a:gd name="T53" fmla="*/ 44 h 532"/>
              <a:gd name="T54" fmla="*/ 390 w 606"/>
              <a:gd name="T55" fmla="*/ 14 h 532"/>
              <a:gd name="T56" fmla="*/ 414 w 606"/>
              <a:gd name="T57" fmla="*/ 0 h 532"/>
              <a:gd name="T58" fmla="*/ 444 w 606"/>
              <a:gd name="T59" fmla="*/ 10 h 532"/>
              <a:gd name="T60" fmla="*/ 468 w 606"/>
              <a:gd name="T61" fmla="*/ 66 h 532"/>
              <a:gd name="T62" fmla="*/ 526 w 606"/>
              <a:gd name="T63" fmla="*/ 130 h 532"/>
              <a:gd name="T64" fmla="*/ 562 w 606"/>
              <a:gd name="T65" fmla="*/ 154 h 532"/>
              <a:gd name="T66" fmla="*/ 564 w 606"/>
              <a:gd name="T67" fmla="*/ 196 h 532"/>
              <a:gd name="T68" fmla="*/ 534 w 606"/>
              <a:gd name="T69" fmla="*/ 216 h 532"/>
              <a:gd name="T70" fmla="*/ 506 w 606"/>
              <a:gd name="T71" fmla="*/ 246 h 532"/>
              <a:gd name="T72" fmla="*/ 532 w 606"/>
              <a:gd name="T73" fmla="*/ 258 h 532"/>
              <a:gd name="T74" fmla="*/ 568 w 606"/>
              <a:gd name="T75" fmla="*/ 326 h 532"/>
              <a:gd name="T76" fmla="*/ 592 w 606"/>
              <a:gd name="T77" fmla="*/ 356 h 532"/>
              <a:gd name="T78" fmla="*/ 590 w 606"/>
              <a:gd name="T79" fmla="*/ 380 h 532"/>
              <a:gd name="T80" fmla="*/ 546 w 606"/>
              <a:gd name="T81" fmla="*/ 408 h 532"/>
              <a:gd name="T82" fmla="*/ 482 w 606"/>
              <a:gd name="T83" fmla="*/ 460 h 532"/>
              <a:gd name="T84" fmla="*/ 434 w 606"/>
              <a:gd name="T85" fmla="*/ 472 h 532"/>
              <a:gd name="T86" fmla="*/ 392 w 606"/>
              <a:gd name="T87" fmla="*/ 456 h 532"/>
              <a:gd name="T88" fmla="*/ 358 w 606"/>
              <a:gd name="T89" fmla="*/ 436 h 532"/>
              <a:gd name="T90" fmla="*/ 332 w 606"/>
              <a:gd name="T91" fmla="*/ 442 h 532"/>
              <a:gd name="T92" fmla="*/ 302 w 606"/>
              <a:gd name="T93" fmla="*/ 492 h 532"/>
              <a:gd name="T94" fmla="*/ 266 w 606"/>
              <a:gd name="T95" fmla="*/ 528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06" h="532">
                <a:moveTo>
                  <a:pt x="240" y="532"/>
                </a:moveTo>
                <a:lnTo>
                  <a:pt x="240" y="532"/>
                </a:lnTo>
                <a:lnTo>
                  <a:pt x="222" y="524"/>
                </a:lnTo>
                <a:lnTo>
                  <a:pt x="210" y="516"/>
                </a:lnTo>
                <a:lnTo>
                  <a:pt x="202" y="508"/>
                </a:lnTo>
                <a:lnTo>
                  <a:pt x="194" y="502"/>
                </a:lnTo>
                <a:lnTo>
                  <a:pt x="194" y="502"/>
                </a:lnTo>
                <a:lnTo>
                  <a:pt x="172" y="494"/>
                </a:lnTo>
                <a:lnTo>
                  <a:pt x="172" y="494"/>
                </a:lnTo>
                <a:lnTo>
                  <a:pt x="152" y="494"/>
                </a:lnTo>
                <a:lnTo>
                  <a:pt x="138" y="494"/>
                </a:lnTo>
                <a:lnTo>
                  <a:pt x="126" y="498"/>
                </a:lnTo>
                <a:lnTo>
                  <a:pt x="112" y="508"/>
                </a:lnTo>
                <a:lnTo>
                  <a:pt x="112" y="508"/>
                </a:lnTo>
                <a:lnTo>
                  <a:pt x="96" y="530"/>
                </a:lnTo>
                <a:lnTo>
                  <a:pt x="96" y="530"/>
                </a:lnTo>
                <a:lnTo>
                  <a:pt x="96" y="518"/>
                </a:lnTo>
                <a:lnTo>
                  <a:pt x="98" y="508"/>
                </a:lnTo>
                <a:lnTo>
                  <a:pt x="104" y="494"/>
                </a:lnTo>
                <a:lnTo>
                  <a:pt x="104" y="494"/>
                </a:lnTo>
                <a:lnTo>
                  <a:pt x="106" y="452"/>
                </a:lnTo>
                <a:lnTo>
                  <a:pt x="106" y="452"/>
                </a:lnTo>
                <a:lnTo>
                  <a:pt x="62" y="432"/>
                </a:lnTo>
                <a:lnTo>
                  <a:pt x="62" y="432"/>
                </a:lnTo>
                <a:lnTo>
                  <a:pt x="64" y="420"/>
                </a:lnTo>
                <a:lnTo>
                  <a:pt x="68" y="410"/>
                </a:lnTo>
                <a:lnTo>
                  <a:pt x="68" y="410"/>
                </a:lnTo>
                <a:lnTo>
                  <a:pt x="84" y="356"/>
                </a:lnTo>
                <a:lnTo>
                  <a:pt x="84" y="356"/>
                </a:lnTo>
                <a:lnTo>
                  <a:pt x="88" y="352"/>
                </a:lnTo>
                <a:lnTo>
                  <a:pt x="88" y="346"/>
                </a:lnTo>
                <a:lnTo>
                  <a:pt x="88" y="336"/>
                </a:lnTo>
                <a:lnTo>
                  <a:pt x="84" y="320"/>
                </a:lnTo>
                <a:lnTo>
                  <a:pt x="84" y="320"/>
                </a:lnTo>
                <a:lnTo>
                  <a:pt x="70" y="304"/>
                </a:lnTo>
                <a:lnTo>
                  <a:pt x="70" y="304"/>
                </a:lnTo>
                <a:lnTo>
                  <a:pt x="58" y="306"/>
                </a:lnTo>
                <a:lnTo>
                  <a:pt x="46" y="308"/>
                </a:lnTo>
                <a:lnTo>
                  <a:pt x="20" y="314"/>
                </a:lnTo>
                <a:lnTo>
                  <a:pt x="20" y="314"/>
                </a:lnTo>
                <a:lnTo>
                  <a:pt x="14" y="314"/>
                </a:lnTo>
                <a:lnTo>
                  <a:pt x="10" y="310"/>
                </a:lnTo>
                <a:lnTo>
                  <a:pt x="8" y="308"/>
                </a:lnTo>
                <a:lnTo>
                  <a:pt x="6" y="302"/>
                </a:lnTo>
                <a:lnTo>
                  <a:pt x="6" y="294"/>
                </a:lnTo>
                <a:lnTo>
                  <a:pt x="6" y="290"/>
                </a:lnTo>
                <a:lnTo>
                  <a:pt x="6" y="290"/>
                </a:lnTo>
                <a:lnTo>
                  <a:pt x="0" y="278"/>
                </a:lnTo>
                <a:lnTo>
                  <a:pt x="0" y="278"/>
                </a:lnTo>
                <a:lnTo>
                  <a:pt x="2" y="262"/>
                </a:lnTo>
                <a:lnTo>
                  <a:pt x="4" y="250"/>
                </a:lnTo>
                <a:lnTo>
                  <a:pt x="10" y="240"/>
                </a:lnTo>
                <a:lnTo>
                  <a:pt x="16" y="234"/>
                </a:lnTo>
                <a:lnTo>
                  <a:pt x="24" y="228"/>
                </a:lnTo>
                <a:lnTo>
                  <a:pt x="34" y="224"/>
                </a:lnTo>
                <a:lnTo>
                  <a:pt x="60" y="218"/>
                </a:lnTo>
                <a:lnTo>
                  <a:pt x="60" y="218"/>
                </a:lnTo>
                <a:lnTo>
                  <a:pt x="74" y="218"/>
                </a:lnTo>
                <a:lnTo>
                  <a:pt x="74" y="218"/>
                </a:lnTo>
                <a:lnTo>
                  <a:pt x="90" y="226"/>
                </a:lnTo>
                <a:lnTo>
                  <a:pt x="106" y="232"/>
                </a:lnTo>
                <a:lnTo>
                  <a:pt x="114" y="234"/>
                </a:lnTo>
                <a:lnTo>
                  <a:pt x="124" y="236"/>
                </a:lnTo>
                <a:lnTo>
                  <a:pt x="134" y="234"/>
                </a:lnTo>
                <a:lnTo>
                  <a:pt x="144" y="230"/>
                </a:lnTo>
                <a:lnTo>
                  <a:pt x="144" y="230"/>
                </a:lnTo>
                <a:lnTo>
                  <a:pt x="158" y="214"/>
                </a:lnTo>
                <a:lnTo>
                  <a:pt x="158" y="214"/>
                </a:lnTo>
                <a:lnTo>
                  <a:pt x="164" y="196"/>
                </a:lnTo>
                <a:lnTo>
                  <a:pt x="164" y="196"/>
                </a:lnTo>
                <a:lnTo>
                  <a:pt x="174" y="194"/>
                </a:lnTo>
                <a:lnTo>
                  <a:pt x="174" y="194"/>
                </a:lnTo>
                <a:lnTo>
                  <a:pt x="178" y="198"/>
                </a:lnTo>
                <a:lnTo>
                  <a:pt x="186" y="200"/>
                </a:lnTo>
                <a:lnTo>
                  <a:pt x="206" y="202"/>
                </a:lnTo>
                <a:lnTo>
                  <a:pt x="252" y="204"/>
                </a:lnTo>
                <a:lnTo>
                  <a:pt x="252" y="204"/>
                </a:lnTo>
                <a:lnTo>
                  <a:pt x="258" y="196"/>
                </a:lnTo>
                <a:lnTo>
                  <a:pt x="262" y="190"/>
                </a:lnTo>
                <a:lnTo>
                  <a:pt x="264" y="182"/>
                </a:lnTo>
                <a:lnTo>
                  <a:pt x="266" y="174"/>
                </a:lnTo>
                <a:lnTo>
                  <a:pt x="266" y="160"/>
                </a:lnTo>
                <a:lnTo>
                  <a:pt x="266" y="146"/>
                </a:lnTo>
                <a:lnTo>
                  <a:pt x="266" y="146"/>
                </a:lnTo>
                <a:lnTo>
                  <a:pt x="256" y="136"/>
                </a:lnTo>
                <a:lnTo>
                  <a:pt x="248" y="130"/>
                </a:lnTo>
                <a:lnTo>
                  <a:pt x="230" y="120"/>
                </a:lnTo>
                <a:lnTo>
                  <a:pt x="196" y="108"/>
                </a:lnTo>
                <a:lnTo>
                  <a:pt x="196" y="108"/>
                </a:lnTo>
                <a:lnTo>
                  <a:pt x="194" y="100"/>
                </a:lnTo>
                <a:lnTo>
                  <a:pt x="192" y="94"/>
                </a:lnTo>
                <a:lnTo>
                  <a:pt x="192" y="88"/>
                </a:lnTo>
                <a:lnTo>
                  <a:pt x="194" y="84"/>
                </a:lnTo>
                <a:lnTo>
                  <a:pt x="198" y="82"/>
                </a:lnTo>
                <a:lnTo>
                  <a:pt x="202" y="80"/>
                </a:lnTo>
                <a:lnTo>
                  <a:pt x="216" y="78"/>
                </a:lnTo>
                <a:lnTo>
                  <a:pt x="216" y="78"/>
                </a:lnTo>
                <a:lnTo>
                  <a:pt x="238" y="94"/>
                </a:lnTo>
                <a:lnTo>
                  <a:pt x="238" y="94"/>
                </a:lnTo>
                <a:lnTo>
                  <a:pt x="278" y="102"/>
                </a:lnTo>
                <a:lnTo>
                  <a:pt x="278" y="102"/>
                </a:lnTo>
                <a:lnTo>
                  <a:pt x="294" y="100"/>
                </a:lnTo>
                <a:lnTo>
                  <a:pt x="310" y="96"/>
                </a:lnTo>
                <a:lnTo>
                  <a:pt x="326" y="88"/>
                </a:lnTo>
                <a:lnTo>
                  <a:pt x="342" y="80"/>
                </a:lnTo>
                <a:lnTo>
                  <a:pt x="356" y="68"/>
                </a:lnTo>
                <a:lnTo>
                  <a:pt x="368" y="56"/>
                </a:lnTo>
                <a:lnTo>
                  <a:pt x="378" y="44"/>
                </a:lnTo>
                <a:lnTo>
                  <a:pt x="386" y="30"/>
                </a:lnTo>
                <a:lnTo>
                  <a:pt x="386" y="30"/>
                </a:lnTo>
                <a:lnTo>
                  <a:pt x="388" y="22"/>
                </a:lnTo>
                <a:lnTo>
                  <a:pt x="390" y="14"/>
                </a:lnTo>
                <a:lnTo>
                  <a:pt x="394" y="8"/>
                </a:lnTo>
                <a:lnTo>
                  <a:pt x="400" y="4"/>
                </a:lnTo>
                <a:lnTo>
                  <a:pt x="406" y="2"/>
                </a:lnTo>
                <a:lnTo>
                  <a:pt x="414" y="0"/>
                </a:lnTo>
                <a:lnTo>
                  <a:pt x="432" y="0"/>
                </a:lnTo>
                <a:lnTo>
                  <a:pt x="432" y="0"/>
                </a:lnTo>
                <a:lnTo>
                  <a:pt x="438" y="4"/>
                </a:lnTo>
                <a:lnTo>
                  <a:pt x="444" y="10"/>
                </a:lnTo>
                <a:lnTo>
                  <a:pt x="450" y="16"/>
                </a:lnTo>
                <a:lnTo>
                  <a:pt x="456" y="24"/>
                </a:lnTo>
                <a:lnTo>
                  <a:pt x="464" y="44"/>
                </a:lnTo>
                <a:lnTo>
                  <a:pt x="468" y="66"/>
                </a:lnTo>
                <a:lnTo>
                  <a:pt x="468" y="66"/>
                </a:lnTo>
                <a:lnTo>
                  <a:pt x="494" y="98"/>
                </a:lnTo>
                <a:lnTo>
                  <a:pt x="508" y="114"/>
                </a:lnTo>
                <a:lnTo>
                  <a:pt x="526" y="130"/>
                </a:lnTo>
                <a:lnTo>
                  <a:pt x="526" y="130"/>
                </a:lnTo>
                <a:lnTo>
                  <a:pt x="558" y="142"/>
                </a:lnTo>
                <a:lnTo>
                  <a:pt x="558" y="142"/>
                </a:lnTo>
                <a:lnTo>
                  <a:pt x="562" y="154"/>
                </a:lnTo>
                <a:lnTo>
                  <a:pt x="566" y="170"/>
                </a:lnTo>
                <a:lnTo>
                  <a:pt x="566" y="178"/>
                </a:lnTo>
                <a:lnTo>
                  <a:pt x="566" y="188"/>
                </a:lnTo>
                <a:lnTo>
                  <a:pt x="564" y="196"/>
                </a:lnTo>
                <a:lnTo>
                  <a:pt x="558" y="204"/>
                </a:lnTo>
                <a:lnTo>
                  <a:pt x="558" y="204"/>
                </a:lnTo>
                <a:lnTo>
                  <a:pt x="546" y="210"/>
                </a:lnTo>
                <a:lnTo>
                  <a:pt x="534" y="216"/>
                </a:lnTo>
                <a:lnTo>
                  <a:pt x="516" y="222"/>
                </a:lnTo>
                <a:lnTo>
                  <a:pt x="510" y="228"/>
                </a:lnTo>
                <a:lnTo>
                  <a:pt x="506" y="234"/>
                </a:lnTo>
                <a:lnTo>
                  <a:pt x="506" y="246"/>
                </a:lnTo>
                <a:lnTo>
                  <a:pt x="506" y="262"/>
                </a:lnTo>
                <a:lnTo>
                  <a:pt x="506" y="262"/>
                </a:lnTo>
                <a:lnTo>
                  <a:pt x="518" y="262"/>
                </a:lnTo>
                <a:lnTo>
                  <a:pt x="532" y="258"/>
                </a:lnTo>
                <a:lnTo>
                  <a:pt x="532" y="258"/>
                </a:lnTo>
                <a:lnTo>
                  <a:pt x="572" y="256"/>
                </a:lnTo>
                <a:lnTo>
                  <a:pt x="572" y="256"/>
                </a:lnTo>
                <a:lnTo>
                  <a:pt x="568" y="326"/>
                </a:lnTo>
                <a:lnTo>
                  <a:pt x="568" y="326"/>
                </a:lnTo>
                <a:lnTo>
                  <a:pt x="572" y="334"/>
                </a:lnTo>
                <a:lnTo>
                  <a:pt x="576" y="340"/>
                </a:lnTo>
                <a:lnTo>
                  <a:pt x="592" y="356"/>
                </a:lnTo>
                <a:lnTo>
                  <a:pt x="592" y="356"/>
                </a:lnTo>
                <a:lnTo>
                  <a:pt x="606" y="378"/>
                </a:lnTo>
                <a:lnTo>
                  <a:pt x="606" y="378"/>
                </a:lnTo>
                <a:lnTo>
                  <a:pt x="590" y="380"/>
                </a:lnTo>
                <a:lnTo>
                  <a:pt x="576" y="384"/>
                </a:lnTo>
                <a:lnTo>
                  <a:pt x="554" y="398"/>
                </a:lnTo>
                <a:lnTo>
                  <a:pt x="554" y="398"/>
                </a:lnTo>
                <a:lnTo>
                  <a:pt x="546" y="408"/>
                </a:lnTo>
                <a:lnTo>
                  <a:pt x="538" y="416"/>
                </a:lnTo>
                <a:lnTo>
                  <a:pt x="520" y="430"/>
                </a:lnTo>
                <a:lnTo>
                  <a:pt x="500" y="444"/>
                </a:lnTo>
                <a:lnTo>
                  <a:pt x="482" y="460"/>
                </a:lnTo>
                <a:lnTo>
                  <a:pt x="482" y="460"/>
                </a:lnTo>
                <a:lnTo>
                  <a:pt x="466" y="464"/>
                </a:lnTo>
                <a:lnTo>
                  <a:pt x="450" y="470"/>
                </a:lnTo>
                <a:lnTo>
                  <a:pt x="434" y="472"/>
                </a:lnTo>
                <a:lnTo>
                  <a:pt x="420" y="472"/>
                </a:lnTo>
                <a:lnTo>
                  <a:pt x="420" y="472"/>
                </a:lnTo>
                <a:lnTo>
                  <a:pt x="392" y="456"/>
                </a:lnTo>
                <a:lnTo>
                  <a:pt x="392" y="456"/>
                </a:lnTo>
                <a:lnTo>
                  <a:pt x="376" y="440"/>
                </a:lnTo>
                <a:lnTo>
                  <a:pt x="372" y="438"/>
                </a:lnTo>
                <a:lnTo>
                  <a:pt x="368" y="436"/>
                </a:lnTo>
                <a:lnTo>
                  <a:pt x="358" y="436"/>
                </a:lnTo>
                <a:lnTo>
                  <a:pt x="342" y="436"/>
                </a:lnTo>
                <a:lnTo>
                  <a:pt x="342" y="436"/>
                </a:lnTo>
                <a:lnTo>
                  <a:pt x="336" y="438"/>
                </a:lnTo>
                <a:lnTo>
                  <a:pt x="332" y="442"/>
                </a:lnTo>
                <a:lnTo>
                  <a:pt x="332" y="442"/>
                </a:lnTo>
                <a:lnTo>
                  <a:pt x="330" y="464"/>
                </a:lnTo>
                <a:lnTo>
                  <a:pt x="330" y="464"/>
                </a:lnTo>
                <a:lnTo>
                  <a:pt x="302" y="492"/>
                </a:lnTo>
                <a:lnTo>
                  <a:pt x="290" y="506"/>
                </a:lnTo>
                <a:lnTo>
                  <a:pt x="278" y="522"/>
                </a:lnTo>
                <a:lnTo>
                  <a:pt x="278" y="522"/>
                </a:lnTo>
                <a:lnTo>
                  <a:pt x="266" y="528"/>
                </a:lnTo>
                <a:lnTo>
                  <a:pt x="256" y="530"/>
                </a:lnTo>
                <a:lnTo>
                  <a:pt x="240" y="532"/>
                </a:lnTo>
                <a:lnTo>
                  <a:pt x="240" y="532"/>
                </a:lnTo>
                <a:close/>
              </a:path>
            </a:pathLst>
          </a:custGeom>
          <a:gradFill flip="none" rotWithShape="1">
            <a:gsLst>
              <a:gs pos="73000">
                <a:schemeClr val="bg2"/>
              </a:gs>
              <a:gs pos="0">
                <a:schemeClr val="bg2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41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sz="2000" b="1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118" name="Freeform 16"/>
          <p:cNvSpPr>
            <a:spLocks/>
          </p:cNvSpPr>
          <p:nvPr/>
        </p:nvSpPr>
        <p:spPr bwMode="auto">
          <a:xfrm>
            <a:off x="5511617" y="3404234"/>
            <a:ext cx="472443" cy="560258"/>
          </a:xfrm>
          <a:custGeom>
            <a:avLst/>
            <a:gdLst>
              <a:gd name="T0" fmla="*/ 324 w 538"/>
              <a:gd name="T1" fmla="*/ 632 h 638"/>
              <a:gd name="T2" fmla="*/ 306 w 538"/>
              <a:gd name="T3" fmla="*/ 628 h 638"/>
              <a:gd name="T4" fmla="*/ 282 w 538"/>
              <a:gd name="T5" fmla="*/ 636 h 638"/>
              <a:gd name="T6" fmla="*/ 272 w 538"/>
              <a:gd name="T7" fmla="*/ 608 h 638"/>
              <a:gd name="T8" fmla="*/ 258 w 538"/>
              <a:gd name="T9" fmla="*/ 594 h 638"/>
              <a:gd name="T10" fmla="*/ 234 w 538"/>
              <a:gd name="T11" fmla="*/ 594 h 638"/>
              <a:gd name="T12" fmla="*/ 234 w 538"/>
              <a:gd name="T13" fmla="*/ 580 h 638"/>
              <a:gd name="T14" fmla="*/ 268 w 538"/>
              <a:gd name="T15" fmla="*/ 508 h 638"/>
              <a:gd name="T16" fmla="*/ 240 w 538"/>
              <a:gd name="T17" fmla="*/ 472 h 638"/>
              <a:gd name="T18" fmla="*/ 226 w 538"/>
              <a:gd name="T19" fmla="*/ 452 h 638"/>
              <a:gd name="T20" fmla="*/ 204 w 538"/>
              <a:gd name="T21" fmla="*/ 448 h 638"/>
              <a:gd name="T22" fmla="*/ 172 w 538"/>
              <a:gd name="T23" fmla="*/ 456 h 638"/>
              <a:gd name="T24" fmla="*/ 132 w 538"/>
              <a:gd name="T25" fmla="*/ 486 h 638"/>
              <a:gd name="T26" fmla="*/ 98 w 538"/>
              <a:gd name="T27" fmla="*/ 488 h 638"/>
              <a:gd name="T28" fmla="*/ 86 w 538"/>
              <a:gd name="T29" fmla="*/ 458 h 638"/>
              <a:gd name="T30" fmla="*/ 68 w 538"/>
              <a:gd name="T31" fmla="*/ 442 h 638"/>
              <a:gd name="T32" fmla="*/ 64 w 538"/>
              <a:gd name="T33" fmla="*/ 354 h 638"/>
              <a:gd name="T34" fmla="*/ 14 w 538"/>
              <a:gd name="T35" fmla="*/ 358 h 638"/>
              <a:gd name="T36" fmla="*/ 0 w 538"/>
              <a:gd name="T37" fmla="*/ 352 h 638"/>
              <a:gd name="T38" fmla="*/ 8 w 538"/>
              <a:gd name="T39" fmla="*/ 340 h 638"/>
              <a:gd name="T40" fmla="*/ 32 w 538"/>
              <a:gd name="T41" fmla="*/ 334 h 638"/>
              <a:gd name="T42" fmla="*/ 54 w 538"/>
              <a:gd name="T43" fmla="*/ 312 h 638"/>
              <a:gd name="T44" fmla="*/ 62 w 538"/>
              <a:gd name="T45" fmla="*/ 284 h 638"/>
              <a:gd name="T46" fmla="*/ 46 w 538"/>
              <a:gd name="T47" fmla="*/ 154 h 638"/>
              <a:gd name="T48" fmla="*/ 40 w 538"/>
              <a:gd name="T49" fmla="*/ 130 h 638"/>
              <a:gd name="T50" fmla="*/ 64 w 538"/>
              <a:gd name="T51" fmla="*/ 108 h 638"/>
              <a:gd name="T52" fmla="*/ 80 w 538"/>
              <a:gd name="T53" fmla="*/ 78 h 638"/>
              <a:gd name="T54" fmla="*/ 114 w 538"/>
              <a:gd name="T55" fmla="*/ 56 h 638"/>
              <a:gd name="T56" fmla="*/ 142 w 538"/>
              <a:gd name="T57" fmla="*/ 58 h 638"/>
              <a:gd name="T58" fmla="*/ 158 w 538"/>
              <a:gd name="T59" fmla="*/ 54 h 638"/>
              <a:gd name="T60" fmla="*/ 168 w 538"/>
              <a:gd name="T61" fmla="*/ 42 h 638"/>
              <a:gd name="T62" fmla="*/ 158 w 538"/>
              <a:gd name="T63" fmla="*/ 14 h 638"/>
              <a:gd name="T64" fmla="*/ 156 w 538"/>
              <a:gd name="T65" fmla="*/ 4 h 638"/>
              <a:gd name="T66" fmla="*/ 174 w 538"/>
              <a:gd name="T67" fmla="*/ 2 h 638"/>
              <a:gd name="T68" fmla="*/ 210 w 538"/>
              <a:gd name="T69" fmla="*/ 12 h 638"/>
              <a:gd name="T70" fmla="*/ 274 w 538"/>
              <a:gd name="T71" fmla="*/ 34 h 638"/>
              <a:gd name="T72" fmla="*/ 312 w 538"/>
              <a:gd name="T73" fmla="*/ 56 h 638"/>
              <a:gd name="T74" fmla="*/ 372 w 538"/>
              <a:gd name="T75" fmla="*/ 68 h 638"/>
              <a:gd name="T76" fmla="*/ 392 w 538"/>
              <a:gd name="T77" fmla="*/ 44 h 638"/>
              <a:gd name="T78" fmla="*/ 420 w 538"/>
              <a:gd name="T79" fmla="*/ 60 h 638"/>
              <a:gd name="T80" fmla="*/ 450 w 538"/>
              <a:gd name="T81" fmla="*/ 82 h 638"/>
              <a:gd name="T82" fmla="*/ 482 w 538"/>
              <a:gd name="T83" fmla="*/ 100 h 638"/>
              <a:gd name="T84" fmla="*/ 514 w 538"/>
              <a:gd name="T85" fmla="*/ 134 h 638"/>
              <a:gd name="T86" fmla="*/ 522 w 538"/>
              <a:gd name="T87" fmla="*/ 180 h 638"/>
              <a:gd name="T88" fmla="*/ 516 w 538"/>
              <a:gd name="T89" fmla="*/ 214 h 638"/>
              <a:gd name="T90" fmla="*/ 486 w 538"/>
              <a:gd name="T91" fmla="*/ 248 h 638"/>
              <a:gd name="T92" fmla="*/ 480 w 538"/>
              <a:gd name="T93" fmla="*/ 286 h 638"/>
              <a:gd name="T94" fmla="*/ 494 w 538"/>
              <a:gd name="T95" fmla="*/ 320 h 638"/>
              <a:gd name="T96" fmla="*/ 502 w 538"/>
              <a:gd name="T97" fmla="*/ 344 h 638"/>
              <a:gd name="T98" fmla="*/ 522 w 538"/>
              <a:gd name="T99" fmla="*/ 414 h 638"/>
              <a:gd name="T100" fmla="*/ 532 w 538"/>
              <a:gd name="T101" fmla="*/ 440 h 638"/>
              <a:gd name="T102" fmla="*/ 528 w 538"/>
              <a:gd name="T103" fmla="*/ 472 h 638"/>
              <a:gd name="T104" fmla="*/ 538 w 538"/>
              <a:gd name="T105" fmla="*/ 536 h 638"/>
              <a:gd name="T106" fmla="*/ 426 w 538"/>
              <a:gd name="T107" fmla="*/ 540 h 638"/>
              <a:gd name="T108" fmla="*/ 428 w 538"/>
              <a:gd name="T109" fmla="*/ 558 h 638"/>
              <a:gd name="T110" fmla="*/ 446 w 538"/>
              <a:gd name="T111" fmla="*/ 580 h 638"/>
              <a:gd name="T112" fmla="*/ 436 w 538"/>
              <a:gd name="T113" fmla="*/ 598 h 638"/>
              <a:gd name="T114" fmla="*/ 402 w 538"/>
              <a:gd name="T115" fmla="*/ 568 h 638"/>
              <a:gd name="T116" fmla="*/ 368 w 538"/>
              <a:gd name="T117" fmla="*/ 566 h 638"/>
              <a:gd name="T118" fmla="*/ 348 w 538"/>
              <a:gd name="T119" fmla="*/ 604 h 638"/>
              <a:gd name="T120" fmla="*/ 336 w 538"/>
              <a:gd name="T121" fmla="*/ 634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38" h="638">
                <a:moveTo>
                  <a:pt x="332" y="638"/>
                </a:moveTo>
                <a:lnTo>
                  <a:pt x="332" y="638"/>
                </a:lnTo>
                <a:lnTo>
                  <a:pt x="324" y="632"/>
                </a:lnTo>
                <a:lnTo>
                  <a:pt x="318" y="630"/>
                </a:lnTo>
                <a:lnTo>
                  <a:pt x="312" y="628"/>
                </a:lnTo>
                <a:lnTo>
                  <a:pt x="306" y="628"/>
                </a:lnTo>
                <a:lnTo>
                  <a:pt x="294" y="632"/>
                </a:lnTo>
                <a:lnTo>
                  <a:pt x="282" y="636"/>
                </a:lnTo>
                <a:lnTo>
                  <a:pt x="282" y="636"/>
                </a:lnTo>
                <a:lnTo>
                  <a:pt x="274" y="620"/>
                </a:lnTo>
                <a:lnTo>
                  <a:pt x="274" y="620"/>
                </a:lnTo>
                <a:lnTo>
                  <a:pt x="272" y="608"/>
                </a:lnTo>
                <a:lnTo>
                  <a:pt x="270" y="600"/>
                </a:lnTo>
                <a:lnTo>
                  <a:pt x="264" y="596"/>
                </a:lnTo>
                <a:lnTo>
                  <a:pt x="258" y="594"/>
                </a:lnTo>
                <a:lnTo>
                  <a:pt x="252" y="592"/>
                </a:lnTo>
                <a:lnTo>
                  <a:pt x="246" y="592"/>
                </a:lnTo>
                <a:lnTo>
                  <a:pt x="234" y="594"/>
                </a:lnTo>
                <a:lnTo>
                  <a:pt x="234" y="594"/>
                </a:lnTo>
                <a:lnTo>
                  <a:pt x="234" y="580"/>
                </a:lnTo>
                <a:lnTo>
                  <a:pt x="234" y="580"/>
                </a:lnTo>
                <a:lnTo>
                  <a:pt x="254" y="542"/>
                </a:lnTo>
                <a:lnTo>
                  <a:pt x="264" y="524"/>
                </a:lnTo>
                <a:lnTo>
                  <a:pt x="268" y="508"/>
                </a:lnTo>
                <a:lnTo>
                  <a:pt x="268" y="508"/>
                </a:lnTo>
                <a:lnTo>
                  <a:pt x="246" y="484"/>
                </a:lnTo>
                <a:lnTo>
                  <a:pt x="240" y="472"/>
                </a:lnTo>
                <a:lnTo>
                  <a:pt x="236" y="462"/>
                </a:lnTo>
                <a:lnTo>
                  <a:pt x="236" y="462"/>
                </a:lnTo>
                <a:lnTo>
                  <a:pt x="226" y="452"/>
                </a:lnTo>
                <a:lnTo>
                  <a:pt x="218" y="448"/>
                </a:lnTo>
                <a:lnTo>
                  <a:pt x="212" y="448"/>
                </a:lnTo>
                <a:lnTo>
                  <a:pt x="204" y="448"/>
                </a:lnTo>
                <a:lnTo>
                  <a:pt x="204" y="448"/>
                </a:lnTo>
                <a:lnTo>
                  <a:pt x="172" y="456"/>
                </a:lnTo>
                <a:lnTo>
                  <a:pt x="172" y="456"/>
                </a:lnTo>
                <a:lnTo>
                  <a:pt x="162" y="466"/>
                </a:lnTo>
                <a:lnTo>
                  <a:pt x="152" y="472"/>
                </a:lnTo>
                <a:lnTo>
                  <a:pt x="132" y="486"/>
                </a:lnTo>
                <a:lnTo>
                  <a:pt x="132" y="486"/>
                </a:lnTo>
                <a:lnTo>
                  <a:pt x="98" y="488"/>
                </a:lnTo>
                <a:lnTo>
                  <a:pt x="98" y="488"/>
                </a:lnTo>
                <a:lnTo>
                  <a:pt x="96" y="478"/>
                </a:lnTo>
                <a:lnTo>
                  <a:pt x="94" y="470"/>
                </a:lnTo>
                <a:lnTo>
                  <a:pt x="86" y="458"/>
                </a:lnTo>
                <a:lnTo>
                  <a:pt x="76" y="448"/>
                </a:lnTo>
                <a:lnTo>
                  <a:pt x="68" y="442"/>
                </a:lnTo>
                <a:lnTo>
                  <a:pt x="68" y="442"/>
                </a:lnTo>
                <a:lnTo>
                  <a:pt x="64" y="432"/>
                </a:lnTo>
                <a:lnTo>
                  <a:pt x="64" y="432"/>
                </a:lnTo>
                <a:lnTo>
                  <a:pt x="64" y="354"/>
                </a:lnTo>
                <a:lnTo>
                  <a:pt x="64" y="354"/>
                </a:lnTo>
                <a:lnTo>
                  <a:pt x="28" y="356"/>
                </a:lnTo>
                <a:lnTo>
                  <a:pt x="14" y="358"/>
                </a:lnTo>
                <a:lnTo>
                  <a:pt x="0" y="362"/>
                </a:lnTo>
                <a:lnTo>
                  <a:pt x="0" y="362"/>
                </a:lnTo>
                <a:lnTo>
                  <a:pt x="0" y="352"/>
                </a:lnTo>
                <a:lnTo>
                  <a:pt x="2" y="346"/>
                </a:lnTo>
                <a:lnTo>
                  <a:pt x="4" y="344"/>
                </a:lnTo>
                <a:lnTo>
                  <a:pt x="8" y="340"/>
                </a:lnTo>
                <a:lnTo>
                  <a:pt x="18" y="338"/>
                </a:lnTo>
                <a:lnTo>
                  <a:pt x="32" y="334"/>
                </a:lnTo>
                <a:lnTo>
                  <a:pt x="32" y="334"/>
                </a:lnTo>
                <a:lnTo>
                  <a:pt x="38" y="330"/>
                </a:lnTo>
                <a:lnTo>
                  <a:pt x="44" y="326"/>
                </a:lnTo>
                <a:lnTo>
                  <a:pt x="54" y="312"/>
                </a:lnTo>
                <a:lnTo>
                  <a:pt x="60" y="298"/>
                </a:lnTo>
                <a:lnTo>
                  <a:pt x="62" y="284"/>
                </a:lnTo>
                <a:lnTo>
                  <a:pt x="62" y="284"/>
                </a:lnTo>
                <a:lnTo>
                  <a:pt x="48" y="224"/>
                </a:lnTo>
                <a:lnTo>
                  <a:pt x="48" y="224"/>
                </a:lnTo>
                <a:lnTo>
                  <a:pt x="46" y="154"/>
                </a:lnTo>
                <a:lnTo>
                  <a:pt x="46" y="154"/>
                </a:lnTo>
                <a:lnTo>
                  <a:pt x="40" y="130"/>
                </a:lnTo>
                <a:lnTo>
                  <a:pt x="40" y="130"/>
                </a:lnTo>
                <a:lnTo>
                  <a:pt x="46" y="126"/>
                </a:lnTo>
                <a:lnTo>
                  <a:pt x="54" y="120"/>
                </a:lnTo>
                <a:lnTo>
                  <a:pt x="64" y="108"/>
                </a:lnTo>
                <a:lnTo>
                  <a:pt x="72" y="94"/>
                </a:lnTo>
                <a:lnTo>
                  <a:pt x="80" y="78"/>
                </a:lnTo>
                <a:lnTo>
                  <a:pt x="80" y="78"/>
                </a:lnTo>
                <a:lnTo>
                  <a:pt x="94" y="68"/>
                </a:lnTo>
                <a:lnTo>
                  <a:pt x="108" y="60"/>
                </a:lnTo>
                <a:lnTo>
                  <a:pt x="114" y="56"/>
                </a:lnTo>
                <a:lnTo>
                  <a:pt x="122" y="56"/>
                </a:lnTo>
                <a:lnTo>
                  <a:pt x="132" y="56"/>
                </a:lnTo>
                <a:lnTo>
                  <a:pt x="142" y="58"/>
                </a:lnTo>
                <a:lnTo>
                  <a:pt x="142" y="58"/>
                </a:lnTo>
                <a:lnTo>
                  <a:pt x="150" y="58"/>
                </a:lnTo>
                <a:lnTo>
                  <a:pt x="158" y="54"/>
                </a:lnTo>
                <a:lnTo>
                  <a:pt x="164" y="50"/>
                </a:lnTo>
                <a:lnTo>
                  <a:pt x="168" y="42"/>
                </a:lnTo>
                <a:lnTo>
                  <a:pt x="168" y="42"/>
                </a:lnTo>
                <a:lnTo>
                  <a:pt x="166" y="30"/>
                </a:lnTo>
                <a:lnTo>
                  <a:pt x="164" y="20"/>
                </a:lnTo>
                <a:lnTo>
                  <a:pt x="158" y="14"/>
                </a:lnTo>
                <a:lnTo>
                  <a:pt x="152" y="10"/>
                </a:lnTo>
                <a:lnTo>
                  <a:pt x="152" y="10"/>
                </a:lnTo>
                <a:lnTo>
                  <a:pt x="156" y="4"/>
                </a:lnTo>
                <a:lnTo>
                  <a:pt x="160" y="2"/>
                </a:lnTo>
                <a:lnTo>
                  <a:pt x="166" y="0"/>
                </a:lnTo>
                <a:lnTo>
                  <a:pt x="174" y="2"/>
                </a:lnTo>
                <a:lnTo>
                  <a:pt x="192" y="6"/>
                </a:lnTo>
                <a:lnTo>
                  <a:pt x="210" y="12"/>
                </a:lnTo>
                <a:lnTo>
                  <a:pt x="210" y="12"/>
                </a:lnTo>
                <a:lnTo>
                  <a:pt x="238" y="16"/>
                </a:lnTo>
                <a:lnTo>
                  <a:pt x="238" y="16"/>
                </a:lnTo>
                <a:lnTo>
                  <a:pt x="274" y="34"/>
                </a:lnTo>
                <a:lnTo>
                  <a:pt x="292" y="44"/>
                </a:lnTo>
                <a:lnTo>
                  <a:pt x="312" y="56"/>
                </a:lnTo>
                <a:lnTo>
                  <a:pt x="312" y="56"/>
                </a:lnTo>
                <a:lnTo>
                  <a:pt x="342" y="68"/>
                </a:lnTo>
                <a:lnTo>
                  <a:pt x="342" y="68"/>
                </a:lnTo>
                <a:lnTo>
                  <a:pt x="372" y="68"/>
                </a:lnTo>
                <a:lnTo>
                  <a:pt x="372" y="68"/>
                </a:lnTo>
                <a:lnTo>
                  <a:pt x="392" y="44"/>
                </a:lnTo>
                <a:lnTo>
                  <a:pt x="392" y="44"/>
                </a:lnTo>
                <a:lnTo>
                  <a:pt x="400" y="46"/>
                </a:lnTo>
                <a:lnTo>
                  <a:pt x="410" y="52"/>
                </a:lnTo>
                <a:lnTo>
                  <a:pt x="420" y="60"/>
                </a:lnTo>
                <a:lnTo>
                  <a:pt x="430" y="72"/>
                </a:lnTo>
                <a:lnTo>
                  <a:pt x="430" y="72"/>
                </a:lnTo>
                <a:lnTo>
                  <a:pt x="450" y="82"/>
                </a:lnTo>
                <a:lnTo>
                  <a:pt x="450" y="82"/>
                </a:lnTo>
                <a:lnTo>
                  <a:pt x="466" y="90"/>
                </a:lnTo>
                <a:lnTo>
                  <a:pt x="482" y="100"/>
                </a:lnTo>
                <a:lnTo>
                  <a:pt x="500" y="116"/>
                </a:lnTo>
                <a:lnTo>
                  <a:pt x="514" y="134"/>
                </a:lnTo>
                <a:lnTo>
                  <a:pt x="514" y="134"/>
                </a:lnTo>
                <a:lnTo>
                  <a:pt x="520" y="152"/>
                </a:lnTo>
                <a:lnTo>
                  <a:pt x="522" y="170"/>
                </a:lnTo>
                <a:lnTo>
                  <a:pt x="522" y="180"/>
                </a:lnTo>
                <a:lnTo>
                  <a:pt x="522" y="190"/>
                </a:lnTo>
                <a:lnTo>
                  <a:pt x="520" y="202"/>
                </a:lnTo>
                <a:lnTo>
                  <a:pt x="516" y="214"/>
                </a:lnTo>
                <a:lnTo>
                  <a:pt x="516" y="214"/>
                </a:lnTo>
                <a:lnTo>
                  <a:pt x="494" y="238"/>
                </a:lnTo>
                <a:lnTo>
                  <a:pt x="486" y="248"/>
                </a:lnTo>
                <a:lnTo>
                  <a:pt x="482" y="260"/>
                </a:lnTo>
                <a:lnTo>
                  <a:pt x="480" y="272"/>
                </a:lnTo>
                <a:lnTo>
                  <a:pt x="480" y="286"/>
                </a:lnTo>
                <a:lnTo>
                  <a:pt x="486" y="302"/>
                </a:lnTo>
                <a:lnTo>
                  <a:pt x="494" y="320"/>
                </a:lnTo>
                <a:lnTo>
                  <a:pt x="494" y="320"/>
                </a:lnTo>
                <a:lnTo>
                  <a:pt x="500" y="340"/>
                </a:lnTo>
                <a:lnTo>
                  <a:pt x="500" y="340"/>
                </a:lnTo>
                <a:lnTo>
                  <a:pt x="502" y="344"/>
                </a:lnTo>
                <a:lnTo>
                  <a:pt x="506" y="352"/>
                </a:lnTo>
                <a:lnTo>
                  <a:pt x="512" y="372"/>
                </a:lnTo>
                <a:lnTo>
                  <a:pt x="522" y="414"/>
                </a:lnTo>
                <a:lnTo>
                  <a:pt x="522" y="414"/>
                </a:lnTo>
                <a:lnTo>
                  <a:pt x="530" y="428"/>
                </a:lnTo>
                <a:lnTo>
                  <a:pt x="532" y="440"/>
                </a:lnTo>
                <a:lnTo>
                  <a:pt x="532" y="454"/>
                </a:lnTo>
                <a:lnTo>
                  <a:pt x="528" y="472"/>
                </a:lnTo>
                <a:lnTo>
                  <a:pt x="528" y="472"/>
                </a:lnTo>
                <a:lnTo>
                  <a:pt x="528" y="500"/>
                </a:lnTo>
                <a:lnTo>
                  <a:pt x="532" y="518"/>
                </a:lnTo>
                <a:lnTo>
                  <a:pt x="538" y="536"/>
                </a:lnTo>
                <a:lnTo>
                  <a:pt x="538" y="536"/>
                </a:lnTo>
                <a:lnTo>
                  <a:pt x="426" y="540"/>
                </a:lnTo>
                <a:lnTo>
                  <a:pt x="426" y="540"/>
                </a:lnTo>
                <a:lnTo>
                  <a:pt x="424" y="544"/>
                </a:lnTo>
                <a:lnTo>
                  <a:pt x="424" y="548"/>
                </a:lnTo>
                <a:lnTo>
                  <a:pt x="428" y="558"/>
                </a:lnTo>
                <a:lnTo>
                  <a:pt x="438" y="570"/>
                </a:lnTo>
                <a:lnTo>
                  <a:pt x="446" y="580"/>
                </a:lnTo>
                <a:lnTo>
                  <a:pt x="446" y="580"/>
                </a:lnTo>
                <a:lnTo>
                  <a:pt x="442" y="598"/>
                </a:lnTo>
                <a:lnTo>
                  <a:pt x="442" y="598"/>
                </a:lnTo>
                <a:lnTo>
                  <a:pt x="436" y="598"/>
                </a:lnTo>
                <a:lnTo>
                  <a:pt x="428" y="594"/>
                </a:lnTo>
                <a:lnTo>
                  <a:pt x="416" y="584"/>
                </a:lnTo>
                <a:lnTo>
                  <a:pt x="402" y="568"/>
                </a:lnTo>
                <a:lnTo>
                  <a:pt x="402" y="568"/>
                </a:lnTo>
                <a:lnTo>
                  <a:pt x="368" y="566"/>
                </a:lnTo>
                <a:lnTo>
                  <a:pt x="368" y="566"/>
                </a:lnTo>
                <a:lnTo>
                  <a:pt x="350" y="594"/>
                </a:lnTo>
                <a:lnTo>
                  <a:pt x="350" y="594"/>
                </a:lnTo>
                <a:lnTo>
                  <a:pt x="348" y="604"/>
                </a:lnTo>
                <a:lnTo>
                  <a:pt x="346" y="616"/>
                </a:lnTo>
                <a:lnTo>
                  <a:pt x="340" y="628"/>
                </a:lnTo>
                <a:lnTo>
                  <a:pt x="336" y="634"/>
                </a:lnTo>
                <a:lnTo>
                  <a:pt x="332" y="638"/>
                </a:lnTo>
                <a:lnTo>
                  <a:pt x="332" y="638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19" name="Freeform 17"/>
          <p:cNvSpPr>
            <a:spLocks/>
          </p:cNvSpPr>
          <p:nvPr/>
        </p:nvSpPr>
        <p:spPr bwMode="auto">
          <a:xfrm>
            <a:off x="5941908" y="3372621"/>
            <a:ext cx="409217" cy="584846"/>
          </a:xfrm>
          <a:custGeom>
            <a:avLst/>
            <a:gdLst>
              <a:gd name="T0" fmla="*/ 112 w 466"/>
              <a:gd name="T1" fmla="*/ 660 h 666"/>
              <a:gd name="T2" fmla="*/ 94 w 466"/>
              <a:gd name="T3" fmla="*/ 656 h 666"/>
              <a:gd name="T4" fmla="*/ 134 w 466"/>
              <a:gd name="T5" fmla="*/ 598 h 666"/>
              <a:gd name="T6" fmla="*/ 128 w 466"/>
              <a:gd name="T7" fmla="*/ 566 h 666"/>
              <a:gd name="T8" fmla="*/ 104 w 466"/>
              <a:gd name="T9" fmla="*/ 568 h 666"/>
              <a:gd name="T10" fmla="*/ 88 w 466"/>
              <a:gd name="T11" fmla="*/ 576 h 666"/>
              <a:gd name="T12" fmla="*/ 48 w 466"/>
              <a:gd name="T13" fmla="*/ 536 h 666"/>
              <a:gd name="T14" fmla="*/ 52 w 466"/>
              <a:gd name="T15" fmla="*/ 494 h 666"/>
              <a:gd name="T16" fmla="*/ 52 w 466"/>
              <a:gd name="T17" fmla="*/ 456 h 666"/>
              <a:gd name="T18" fmla="*/ 42 w 466"/>
              <a:gd name="T19" fmla="*/ 446 h 666"/>
              <a:gd name="T20" fmla="*/ 30 w 466"/>
              <a:gd name="T21" fmla="*/ 398 h 666"/>
              <a:gd name="T22" fmla="*/ 16 w 466"/>
              <a:gd name="T23" fmla="*/ 356 h 666"/>
              <a:gd name="T24" fmla="*/ 2 w 466"/>
              <a:gd name="T25" fmla="*/ 316 h 666"/>
              <a:gd name="T26" fmla="*/ 6 w 466"/>
              <a:gd name="T27" fmla="*/ 292 h 666"/>
              <a:gd name="T28" fmla="*/ 16 w 466"/>
              <a:gd name="T29" fmla="*/ 280 h 666"/>
              <a:gd name="T30" fmla="*/ 42 w 466"/>
              <a:gd name="T31" fmla="*/ 240 h 666"/>
              <a:gd name="T32" fmla="*/ 42 w 466"/>
              <a:gd name="T33" fmla="*/ 188 h 666"/>
              <a:gd name="T34" fmla="*/ 22 w 466"/>
              <a:gd name="T35" fmla="*/ 146 h 666"/>
              <a:gd name="T36" fmla="*/ 46 w 466"/>
              <a:gd name="T37" fmla="*/ 126 h 666"/>
              <a:gd name="T38" fmla="*/ 78 w 466"/>
              <a:gd name="T39" fmla="*/ 116 h 666"/>
              <a:gd name="T40" fmla="*/ 88 w 466"/>
              <a:gd name="T41" fmla="*/ 114 h 666"/>
              <a:gd name="T42" fmla="*/ 102 w 466"/>
              <a:gd name="T43" fmla="*/ 98 h 666"/>
              <a:gd name="T44" fmla="*/ 160 w 466"/>
              <a:gd name="T45" fmla="*/ 60 h 666"/>
              <a:gd name="T46" fmla="*/ 176 w 466"/>
              <a:gd name="T47" fmla="*/ 46 h 666"/>
              <a:gd name="T48" fmla="*/ 226 w 466"/>
              <a:gd name="T49" fmla="*/ 32 h 666"/>
              <a:gd name="T50" fmla="*/ 250 w 466"/>
              <a:gd name="T51" fmla="*/ 22 h 666"/>
              <a:gd name="T52" fmla="*/ 260 w 466"/>
              <a:gd name="T53" fmla="*/ 2 h 666"/>
              <a:gd name="T54" fmla="*/ 284 w 466"/>
              <a:gd name="T55" fmla="*/ 0 h 666"/>
              <a:gd name="T56" fmla="*/ 292 w 466"/>
              <a:gd name="T57" fmla="*/ 52 h 666"/>
              <a:gd name="T58" fmla="*/ 314 w 466"/>
              <a:gd name="T59" fmla="*/ 56 h 666"/>
              <a:gd name="T60" fmla="*/ 326 w 466"/>
              <a:gd name="T61" fmla="*/ 34 h 666"/>
              <a:gd name="T62" fmla="*/ 334 w 466"/>
              <a:gd name="T63" fmla="*/ 14 h 666"/>
              <a:gd name="T64" fmla="*/ 344 w 466"/>
              <a:gd name="T65" fmla="*/ 36 h 666"/>
              <a:gd name="T66" fmla="*/ 362 w 466"/>
              <a:gd name="T67" fmla="*/ 50 h 666"/>
              <a:gd name="T68" fmla="*/ 384 w 466"/>
              <a:gd name="T69" fmla="*/ 54 h 666"/>
              <a:gd name="T70" fmla="*/ 424 w 466"/>
              <a:gd name="T71" fmla="*/ 42 h 666"/>
              <a:gd name="T72" fmla="*/ 442 w 466"/>
              <a:gd name="T73" fmla="*/ 42 h 666"/>
              <a:gd name="T74" fmla="*/ 422 w 466"/>
              <a:gd name="T75" fmla="*/ 66 h 666"/>
              <a:gd name="T76" fmla="*/ 414 w 466"/>
              <a:gd name="T77" fmla="*/ 88 h 666"/>
              <a:gd name="T78" fmla="*/ 428 w 466"/>
              <a:gd name="T79" fmla="*/ 112 h 666"/>
              <a:gd name="T80" fmla="*/ 466 w 466"/>
              <a:gd name="T81" fmla="*/ 168 h 666"/>
              <a:gd name="T82" fmla="*/ 464 w 466"/>
              <a:gd name="T83" fmla="*/ 192 h 666"/>
              <a:gd name="T84" fmla="*/ 450 w 466"/>
              <a:gd name="T85" fmla="*/ 218 h 666"/>
              <a:gd name="T86" fmla="*/ 430 w 466"/>
              <a:gd name="T87" fmla="*/ 236 h 666"/>
              <a:gd name="T88" fmla="*/ 396 w 466"/>
              <a:gd name="T89" fmla="*/ 244 h 666"/>
              <a:gd name="T90" fmla="*/ 376 w 466"/>
              <a:gd name="T91" fmla="*/ 250 h 666"/>
              <a:gd name="T92" fmla="*/ 348 w 466"/>
              <a:gd name="T93" fmla="*/ 276 h 666"/>
              <a:gd name="T94" fmla="*/ 348 w 466"/>
              <a:gd name="T95" fmla="*/ 304 h 666"/>
              <a:gd name="T96" fmla="*/ 354 w 466"/>
              <a:gd name="T97" fmla="*/ 332 h 666"/>
              <a:gd name="T98" fmla="*/ 328 w 466"/>
              <a:gd name="T99" fmla="*/ 366 h 666"/>
              <a:gd name="T100" fmla="*/ 302 w 466"/>
              <a:gd name="T101" fmla="*/ 386 h 666"/>
              <a:gd name="T102" fmla="*/ 296 w 466"/>
              <a:gd name="T103" fmla="*/ 408 h 666"/>
              <a:gd name="T104" fmla="*/ 292 w 466"/>
              <a:gd name="T105" fmla="*/ 468 h 666"/>
              <a:gd name="T106" fmla="*/ 270 w 466"/>
              <a:gd name="T107" fmla="*/ 490 h 666"/>
              <a:gd name="T108" fmla="*/ 264 w 466"/>
              <a:gd name="T109" fmla="*/ 522 h 666"/>
              <a:gd name="T110" fmla="*/ 266 w 466"/>
              <a:gd name="T111" fmla="*/ 546 h 666"/>
              <a:gd name="T112" fmla="*/ 254 w 466"/>
              <a:gd name="T113" fmla="*/ 596 h 666"/>
              <a:gd name="T114" fmla="*/ 260 w 466"/>
              <a:gd name="T115" fmla="*/ 630 h 666"/>
              <a:gd name="T116" fmla="*/ 224 w 466"/>
              <a:gd name="T117" fmla="*/ 650 h 666"/>
              <a:gd name="T118" fmla="*/ 196 w 466"/>
              <a:gd name="T119" fmla="*/ 636 h 666"/>
              <a:gd name="T120" fmla="*/ 168 w 466"/>
              <a:gd name="T121" fmla="*/ 646 h 666"/>
              <a:gd name="T122" fmla="*/ 134 w 466"/>
              <a:gd name="T123" fmla="*/ 660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6" h="666">
                <a:moveTo>
                  <a:pt x="118" y="666"/>
                </a:moveTo>
                <a:lnTo>
                  <a:pt x="118" y="666"/>
                </a:lnTo>
                <a:lnTo>
                  <a:pt x="112" y="660"/>
                </a:lnTo>
                <a:lnTo>
                  <a:pt x="106" y="658"/>
                </a:lnTo>
                <a:lnTo>
                  <a:pt x="94" y="656"/>
                </a:lnTo>
                <a:lnTo>
                  <a:pt x="94" y="656"/>
                </a:lnTo>
                <a:lnTo>
                  <a:pt x="94" y="650"/>
                </a:lnTo>
                <a:lnTo>
                  <a:pt x="94" y="650"/>
                </a:lnTo>
                <a:lnTo>
                  <a:pt x="134" y="598"/>
                </a:lnTo>
                <a:lnTo>
                  <a:pt x="134" y="598"/>
                </a:lnTo>
                <a:lnTo>
                  <a:pt x="132" y="578"/>
                </a:lnTo>
                <a:lnTo>
                  <a:pt x="128" y="566"/>
                </a:lnTo>
                <a:lnTo>
                  <a:pt x="128" y="566"/>
                </a:lnTo>
                <a:lnTo>
                  <a:pt x="114" y="566"/>
                </a:lnTo>
                <a:lnTo>
                  <a:pt x="104" y="568"/>
                </a:lnTo>
                <a:lnTo>
                  <a:pt x="96" y="572"/>
                </a:lnTo>
                <a:lnTo>
                  <a:pt x="88" y="576"/>
                </a:lnTo>
                <a:lnTo>
                  <a:pt x="88" y="576"/>
                </a:lnTo>
                <a:lnTo>
                  <a:pt x="60" y="576"/>
                </a:lnTo>
                <a:lnTo>
                  <a:pt x="60" y="576"/>
                </a:lnTo>
                <a:lnTo>
                  <a:pt x="48" y="536"/>
                </a:lnTo>
                <a:lnTo>
                  <a:pt x="48" y="536"/>
                </a:lnTo>
                <a:lnTo>
                  <a:pt x="50" y="514"/>
                </a:lnTo>
                <a:lnTo>
                  <a:pt x="52" y="494"/>
                </a:lnTo>
                <a:lnTo>
                  <a:pt x="54" y="474"/>
                </a:lnTo>
                <a:lnTo>
                  <a:pt x="52" y="466"/>
                </a:lnTo>
                <a:lnTo>
                  <a:pt x="52" y="456"/>
                </a:lnTo>
                <a:lnTo>
                  <a:pt x="52" y="456"/>
                </a:lnTo>
                <a:lnTo>
                  <a:pt x="42" y="446"/>
                </a:lnTo>
                <a:lnTo>
                  <a:pt x="42" y="446"/>
                </a:lnTo>
                <a:lnTo>
                  <a:pt x="40" y="434"/>
                </a:lnTo>
                <a:lnTo>
                  <a:pt x="38" y="422"/>
                </a:lnTo>
                <a:lnTo>
                  <a:pt x="30" y="398"/>
                </a:lnTo>
                <a:lnTo>
                  <a:pt x="22" y="376"/>
                </a:lnTo>
                <a:lnTo>
                  <a:pt x="16" y="356"/>
                </a:lnTo>
                <a:lnTo>
                  <a:pt x="16" y="356"/>
                </a:lnTo>
                <a:lnTo>
                  <a:pt x="6" y="334"/>
                </a:lnTo>
                <a:lnTo>
                  <a:pt x="4" y="326"/>
                </a:lnTo>
                <a:lnTo>
                  <a:pt x="2" y="316"/>
                </a:lnTo>
                <a:lnTo>
                  <a:pt x="0" y="308"/>
                </a:lnTo>
                <a:lnTo>
                  <a:pt x="2" y="300"/>
                </a:lnTo>
                <a:lnTo>
                  <a:pt x="6" y="292"/>
                </a:lnTo>
                <a:lnTo>
                  <a:pt x="12" y="282"/>
                </a:lnTo>
                <a:lnTo>
                  <a:pt x="12" y="282"/>
                </a:lnTo>
                <a:lnTo>
                  <a:pt x="16" y="280"/>
                </a:lnTo>
                <a:lnTo>
                  <a:pt x="20" y="276"/>
                </a:lnTo>
                <a:lnTo>
                  <a:pt x="30" y="264"/>
                </a:lnTo>
                <a:lnTo>
                  <a:pt x="42" y="240"/>
                </a:lnTo>
                <a:lnTo>
                  <a:pt x="42" y="240"/>
                </a:lnTo>
                <a:lnTo>
                  <a:pt x="42" y="188"/>
                </a:lnTo>
                <a:lnTo>
                  <a:pt x="42" y="188"/>
                </a:lnTo>
                <a:lnTo>
                  <a:pt x="30" y="156"/>
                </a:lnTo>
                <a:lnTo>
                  <a:pt x="30" y="156"/>
                </a:lnTo>
                <a:lnTo>
                  <a:pt x="22" y="146"/>
                </a:lnTo>
                <a:lnTo>
                  <a:pt x="22" y="146"/>
                </a:lnTo>
                <a:lnTo>
                  <a:pt x="46" y="126"/>
                </a:lnTo>
                <a:lnTo>
                  <a:pt x="46" y="126"/>
                </a:lnTo>
                <a:lnTo>
                  <a:pt x="62" y="122"/>
                </a:lnTo>
                <a:lnTo>
                  <a:pt x="74" y="118"/>
                </a:lnTo>
                <a:lnTo>
                  <a:pt x="78" y="116"/>
                </a:lnTo>
                <a:lnTo>
                  <a:pt x="80" y="114"/>
                </a:lnTo>
                <a:lnTo>
                  <a:pt x="80" y="114"/>
                </a:lnTo>
                <a:lnTo>
                  <a:pt x="88" y="114"/>
                </a:lnTo>
                <a:lnTo>
                  <a:pt x="88" y="114"/>
                </a:lnTo>
                <a:lnTo>
                  <a:pt x="94" y="106"/>
                </a:lnTo>
                <a:lnTo>
                  <a:pt x="102" y="98"/>
                </a:lnTo>
                <a:lnTo>
                  <a:pt x="122" y="84"/>
                </a:lnTo>
                <a:lnTo>
                  <a:pt x="142" y="72"/>
                </a:lnTo>
                <a:lnTo>
                  <a:pt x="160" y="60"/>
                </a:lnTo>
                <a:lnTo>
                  <a:pt x="160" y="60"/>
                </a:lnTo>
                <a:lnTo>
                  <a:pt x="168" y="52"/>
                </a:lnTo>
                <a:lnTo>
                  <a:pt x="176" y="46"/>
                </a:lnTo>
                <a:lnTo>
                  <a:pt x="188" y="42"/>
                </a:lnTo>
                <a:lnTo>
                  <a:pt x="200" y="38"/>
                </a:lnTo>
                <a:lnTo>
                  <a:pt x="226" y="32"/>
                </a:lnTo>
                <a:lnTo>
                  <a:pt x="238" y="28"/>
                </a:lnTo>
                <a:lnTo>
                  <a:pt x="250" y="22"/>
                </a:lnTo>
                <a:lnTo>
                  <a:pt x="250" y="22"/>
                </a:lnTo>
                <a:lnTo>
                  <a:pt x="256" y="8"/>
                </a:lnTo>
                <a:lnTo>
                  <a:pt x="258" y="4"/>
                </a:lnTo>
                <a:lnTo>
                  <a:pt x="260" y="2"/>
                </a:lnTo>
                <a:lnTo>
                  <a:pt x="270" y="0"/>
                </a:lnTo>
                <a:lnTo>
                  <a:pt x="284" y="0"/>
                </a:lnTo>
                <a:lnTo>
                  <a:pt x="284" y="0"/>
                </a:lnTo>
                <a:lnTo>
                  <a:pt x="286" y="48"/>
                </a:lnTo>
                <a:lnTo>
                  <a:pt x="286" y="48"/>
                </a:lnTo>
                <a:lnTo>
                  <a:pt x="292" y="52"/>
                </a:lnTo>
                <a:lnTo>
                  <a:pt x="298" y="54"/>
                </a:lnTo>
                <a:lnTo>
                  <a:pt x="314" y="56"/>
                </a:lnTo>
                <a:lnTo>
                  <a:pt x="314" y="56"/>
                </a:lnTo>
                <a:lnTo>
                  <a:pt x="320" y="50"/>
                </a:lnTo>
                <a:lnTo>
                  <a:pt x="322" y="44"/>
                </a:lnTo>
                <a:lnTo>
                  <a:pt x="326" y="34"/>
                </a:lnTo>
                <a:lnTo>
                  <a:pt x="330" y="22"/>
                </a:lnTo>
                <a:lnTo>
                  <a:pt x="332" y="18"/>
                </a:lnTo>
                <a:lnTo>
                  <a:pt x="334" y="14"/>
                </a:lnTo>
                <a:lnTo>
                  <a:pt x="334" y="14"/>
                </a:lnTo>
                <a:lnTo>
                  <a:pt x="338" y="24"/>
                </a:lnTo>
                <a:lnTo>
                  <a:pt x="344" y="36"/>
                </a:lnTo>
                <a:lnTo>
                  <a:pt x="350" y="42"/>
                </a:lnTo>
                <a:lnTo>
                  <a:pt x="356" y="46"/>
                </a:lnTo>
                <a:lnTo>
                  <a:pt x="362" y="50"/>
                </a:lnTo>
                <a:lnTo>
                  <a:pt x="370" y="54"/>
                </a:lnTo>
                <a:lnTo>
                  <a:pt x="370" y="54"/>
                </a:lnTo>
                <a:lnTo>
                  <a:pt x="384" y="54"/>
                </a:lnTo>
                <a:lnTo>
                  <a:pt x="396" y="52"/>
                </a:lnTo>
                <a:lnTo>
                  <a:pt x="410" y="48"/>
                </a:lnTo>
                <a:lnTo>
                  <a:pt x="424" y="42"/>
                </a:lnTo>
                <a:lnTo>
                  <a:pt x="424" y="42"/>
                </a:lnTo>
                <a:lnTo>
                  <a:pt x="442" y="42"/>
                </a:lnTo>
                <a:lnTo>
                  <a:pt x="442" y="42"/>
                </a:lnTo>
                <a:lnTo>
                  <a:pt x="438" y="48"/>
                </a:lnTo>
                <a:lnTo>
                  <a:pt x="432" y="54"/>
                </a:lnTo>
                <a:lnTo>
                  <a:pt x="422" y="66"/>
                </a:lnTo>
                <a:lnTo>
                  <a:pt x="418" y="74"/>
                </a:lnTo>
                <a:lnTo>
                  <a:pt x="414" y="80"/>
                </a:lnTo>
                <a:lnTo>
                  <a:pt x="414" y="88"/>
                </a:lnTo>
                <a:lnTo>
                  <a:pt x="414" y="96"/>
                </a:lnTo>
                <a:lnTo>
                  <a:pt x="414" y="96"/>
                </a:lnTo>
                <a:lnTo>
                  <a:pt x="428" y="112"/>
                </a:lnTo>
                <a:lnTo>
                  <a:pt x="440" y="128"/>
                </a:lnTo>
                <a:lnTo>
                  <a:pt x="452" y="146"/>
                </a:lnTo>
                <a:lnTo>
                  <a:pt x="466" y="168"/>
                </a:lnTo>
                <a:lnTo>
                  <a:pt x="466" y="168"/>
                </a:lnTo>
                <a:lnTo>
                  <a:pt x="464" y="192"/>
                </a:lnTo>
                <a:lnTo>
                  <a:pt x="464" y="192"/>
                </a:lnTo>
                <a:lnTo>
                  <a:pt x="460" y="196"/>
                </a:lnTo>
                <a:lnTo>
                  <a:pt x="456" y="202"/>
                </a:lnTo>
                <a:lnTo>
                  <a:pt x="450" y="218"/>
                </a:lnTo>
                <a:lnTo>
                  <a:pt x="450" y="218"/>
                </a:lnTo>
                <a:lnTo>
                  <a:pt x="440" y="228"/>
                </a:lnTo>
                <a:lnTo>
                  <a:pt x="430" y="236"/>
                </a:lnTo>
                <a:lnTo>
                  <a:pt x="422" y="240"/>
                </a:lnTo>
                <a:lnTo>
                  <a:pt x="414" y="242"/>
                </a:lnTo>
                <a:lnTo>
                  <a:pt x="396" y="244"/>
                </a:lnTo>
                <a:lnTo>
                  <a:pt x="386" y="246"/>
                </a:lnTo>
                <a:lnTo>
                  <a:pt x="376" y="250"/>
                </a:lnTo>
                <a:lnTo>
                  <a:pt x="376" y="250"/>
                </a:lnTo>
                <a:lnTo>
                  <a:pt x="360" y="262"/>
                </a:lnTo>
                <a:lnTo>
                  <a:pt x="352" y="272"/>
                </a:lnTo>
                <a:lnTo>
                  <a:pt x="348" y="276"/>
                </a:lnTo>
                <a:lnTo>
                  <a:pt x="348" y="282"/>
                </a:lnTo>
                <a:lnTo>
                  <a:pt x="348" y="304"/>
                </a:lnTo>
                <a:lnTo>
                  <a:pt x="348" y="304"/>
                </a:lnTo>
                <a:lnTo>
                  <a:pt x="354" y="312"/>
                </a:lnTo>
                <a:lnTo>
                  <a:pt x="356" y="322"/>
                </a:lnTo>
                <a:lnTo>
                  <a:pt x="354" y="332"/>
                </a:lnTo>
                <a:lnTo>
                  <a:pt x="350" y="344"/>
                </a:lnTo>
                <a:lnTo>
                  <a:pt x="350" y="344"/>
                </a:lnTo>
                <a:lnTo>
                  <a:pt x="328" y="366"/>
                </a:lnTo>
                <a:lnTo>
                  <a:pt x="328" y="366"/>
                </a:lnTo>
                <a:lnTo>
                  <a:pt x="308" y="382"/>
                </a:lnTo>
                <a:lnTo>
                  <a:pt x="302" y="386"/>
                </a:lnTo>
                <a:lnTo>
                  <a:pt x="298" y="392"/>
                </a:lnTo>
                <a:lnTo>
                  <a:pt x="296" y="400"/>
                </a:lnTo>
                <a:lnTo>
                  <a:pt x="296" y="408"/>
                </a:lnTo>
                <a:lnTo>
                  <a:pt x="300" y="440"/>
                </a:lnTo>
                <a:lnTo>
                  <a:pt x="300" y="440"/>
                </a:lnTo>
                <a:lnTo>
                  <a:pt x="292" y="468"/>
                </a:lnTo>
                <a:lnTo>
                  <a:pt x="292" y="468"/>
                </a:lnTo>
                <a:lnTo>
                  <a:pt x="278" y="480"/>
                </a:lnTo>
                <a:lnTo>
                  <a:pt x="270" y="490"/>
                </a:lnTo>
                <a:lnTo>
                  <a:pt x="266" y="496"/>
                </a:lnTo>
                <a:lnTo>
                  <a:pt x="264" y="502"/>
                </a:lnTo>
                <a:lnTo>
                  <a:pt x="264" y="522"/>
                </a:lnTo>
                <a:lnTo>
                  <a:pt x="264" y="522"/>
                </a:lnTo>
                <a:lnTo>
                  <a:pt x="266" y="546"/>
                </a:lnTo>
                <a:lnTo>
                  <a:pt x="266" y="546"/>
                </a:lnTo>
                <a:lnTo>
                  <a:pt x="262" y="560"/>
                </a:lnTo>
                <a:lnTo>
                  <a:pt x="256" y="576"/>
                </a:lnTo>
                <a:lnTo>
                  <a:pt x="254" y="596"/>
                </a:lnTo>
                <a:lnTo>
                  <a:pt x="254" y="614"/>
                </a:lnTo>
                <a:lnTo>
                  <a:pt x="254" y="614"/>
                </a:lnTo>
                <a:lnTo>
                  <a:pt x="260" y="630"/>
                </a:lnTo>
                <a:lnTo>
                  <a:pt x="260" y="630"/>
                </a:lnTo>
                <a:lnTo>
                  <a:pt x="224" y="650"/>
                </a:lnTo>
                <a:lnTo>
                  <a:pt x="224" y="650"/>
                </a:lnTo>
                <a:lnTo>
                  <a:pt x="216" y="642"/>
                </a:lnTo>
                <a:lnTo>
                  <a:pt x="206" y="638"/>
                </a:lnTo>
                <a:lnTo>
                  <a:pt x="196" y="636"/>
                </a:lnTo>
                <a:lnTo>
                  <a:pt x="188" y="638"/>
                </a:lnTo>
                <a:lnTo>
                  <a:pt x="178" y="642"/>
                </a:lnTo>
                <a:lnTo>
                  <a:pt x="168" y="646"/>
                </a:lnTo>
                <a:lnTo>
                  <a:pt x="148" y="654"/>
                </a:lnTo>
                <a:lnTo>
                  <a:pt x="148" y="654"/>
                </a:lnTo>
                <a:lnTo>
                  <a:pt x="134" y="660"/>
                </a:lnTo>
                <a:lnTo>
                  <a:pt x="118" y="666"/>
                </a:lnTo>
                <a:lnTo>
                  <a:pt x="118" y="666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20" name="Freeform 18"/>
          <p:cNvSpPr>
            <a:spLocks/>
          </p:cNvSpPr>
          <p:nvPr/>
        </p:nvSpPr>
        <p:spPr bwMode="auto">
          <a:xfrm>
            <a:off x="4536874" y="3002042"/>
            <a:ext cx="853559" cy="839508"/>
          </a:xfrm>
          <a:custGeom>
            <a:avLst/>
            <a:gdLst>
              <a:gd name="T0" fmla="*/ 392 w 972"/>
              <a:gd name="T1" fmla="*/ 934 h 956"/>
              <a:gd name="T2" fmla="*/ 354 w 972"/>
              <a:gd name="T3" fmla="*/ 888 h 956"/>
              <a:gd name="T4" fmla="*/ 366 w 972"/>
              <a:gd name="T5" fmla="*/ 840 h 956"/>
              <a:gd name="T6" fmla="*/ 324 w 972"/>
              <a:gd name="T7" fmla="*/ 780 h 956"/>
              <a:gd name="T8" fmla="*/ 290 w 972"/>
              <a:gd name="T9" fmla="*/ 722 h 956"/>
              <a:gd name="T10" fmla="*/ 248 w 972"/>
              <a:gd name="T11" fmla="*/ 712 h 956"/>
              <a:gd name="T12" fmla="*/ 192 w 972"/>
              <a:gd name="T13" fmla="*/ 608 h 956"/>
              <a:gd name="T14" fmla="*/ 160 w 972"/>
              <a:gd name="T15" fmla="*/ 662 h 956"/>
              <a:gd name="T16" fmla="*/ 140 w 972"/>
              <a:gd name="T17" fmla="*/ 634 h 956"/>
              <a:gd name="T18" fmla="*/ 138 w 972"/>
              <a:gd name="T19" fmla="*/ 590 h 956"/>
              <a:gd name="T20" fmla="*/ 130 w 972"/>
              <a:gd name="T21" fmla="*/ 500 h 956"/>
              <a:gd name="T22" fmla="*/ 150 w 972"/>
              <a:gd name="T23" fmla="*/ 442 h 956"/>
              <a:gd name="T24" fmla="*/ 110 w 972"/>
              <a:gd name="T25" fmla="*/ 312 h 956"/>
              <a:gd name="T26" fmla="*/ 50 w 972"/>
              <a:gd name="T27" fmla="*/ 222 h 956"/>
              <a:gd name="T28" fmla="*/ 6 w 972"/>
              <a:gd name="T29" fmla="*/ 178 h 956"/>
              <a:gd name="T30" fmla="*/ 2 w 972"/>
              <a:gd name="T31" fmla="*/ 134 h 956"/>
              <a:gd name="T32" fmla="*/ 26 w 972"/>
              <a:gd name="T33" fmla="*/ 80 h 956"/>
              <a:gd name="T34" fmla="*/ 74 w 972"/>
              <a:gd name="T35" fmla="*/ 24 h 956"/>
              <a:gd name="T36" fmla="*/ 112 w 972"/>
              <a:gd name="T37" fmla="*/ 64 h 956"/>
              <a:gd name="T38" fmla="*/ 166 w 972"/>
              <a:gd name="T39" fmla="*/ 152 h 956"/>
              <a:gd name="T40" fmla="*/ 200 w 972"/>
              <a:gd name="T41" fmla="*/ 172 h 956"/>
              <a:gd name="T42" fmla="*/ 236 w 972"/>
              <a:gd name="T43" fmla="*/ 158 h 956"/>
              <a:gd name="T44" fmla="*/ 250 w 972"/>
              <a:gd name="T45" fmla="*/ 170 h 956"/>
              <a:gd name="T46" fmla="*/ 290 w 972"/>
              <a:gd name="T47" fmla="*/ 188 h 956"/>
              <a:gd name="T48" fmla="*/ 374 w 972"/>
              <a:gd name="T49" fmla="*/ 166 h 956"/>
              <a:gd name="T50" fmla="*/ 378 w 972"/>
              <a:gd name="T51" fmla="*/ 128 h 956"/>
              <a:gd name="T52" fmla="*/ 370 w 972"/>
              <a:gd name="T53" fmla="*/ 66 h 956"/>
              <a:gd name="T54" fmla="*/ 412 w 972"/>
              <a:gd name="T55" fmla="*/ 100 h 956"/>
              <a:gd name="T56" fmla="*/ 468 w 972"/>
              <a:gd name="T57" fmla="*/ 100 h 956"/>
              <a:gd name="T58" fmla="*/ 472 w 972"/>
              <a:gd name="T59" fmla="*/ 30 h 956"/>
              <a:gd name="T60" fmla="*/ 516 w 972"/>
              <a:gd name="T61" fmla="*/ 0 h 956"/>
              <a:gd name="T62" fmla="*/ 562 w 972"/>
              <a:gd name="T63" fmla="*/ 50 h 956"/>
              <a:gd name="T64" fmla="*/ 628 w 972"/>
              <a:gd name="T65" fmla="*/ 98 h 956"/>
              <a:gd name="T66" fmla="*/ 656 w 972"/>
              <a:gd name="T67" fmla="*/ 150 h 956"/>
              <a:gd name="T68" fmla="*/ 764 w 972"/>
              <a:gd name="T69" fmla="*/ 184 h 956"/>
              <a:gd name="T70" fmla="*/ 812 w 972"/>
              <a:gd name="T71" fmla="*/ 168 h 956"/>
              <a:gd name="T72" fmla="*/ 932 w 972"/>
              <a:gd name="T73" fmla="*/ 208 h 956"/>
              <a:gd name="T74" fmla="*/ 972 w 972"/>
              <a:gd name="T75" fmla="*/ 278 h 956"/>
              <a:gd name="T76" fmla="*/ 908 w 972"/>
              <a:gd name="T77" fmla="*/ 388 h 956"/>
              <a:gd name="T78" fmla="*/ 840 w 972"/>
              <a:gd name="T79" fmla="*/ 418 h 956"/>
              <a:gd name="T80" fmla="*/ 788 w 972"/>
              <a:gd name="T81" fmla="*/ 376 h 956"/>
              <a:gd name="T82" fmla="*/ 764 w 972"/>
              <a:gd name="T83" fmla="*/ 422 h 956"/>
              <a:gd name="T84" fmla="*/ 772 w 972"/>
              <a:gd name="T85" fmla="*/ 478 h 956"/>
              <a:gd name="T86" fmla="*/ 784 w 972"/>
              <a:gd name="T87" fmla="*/ 564 h 956"/>
              <a:gd name="T88" fmla="*/ 810 w 972"/>
              <a:gd name="T89" fmla="*/ 602 h 956"/>
              <a:gd name="T90" fmla="*/ 780 w 972"/>
              <a:gd name="T91" fmla="*/ 646 h 956"/>
              <a:gd name="T92" fmla="*/ 788 w 972"/>
              <a:gd name="T93" fmla="*/ 686 h 956"/>
              <a:gd name="T94" fmla="*/ 848 w 972"/>
              <a:gd name="T95" fmla="*/ 740 h 956"/>
              <a:gd name="T96" fmla="*/ 796 w 972"/>
              <a:gd name="T97" fmla="*/ 758 h 956"/>
              <a:gd name="T98" fmla="*/ 756 w 972"/>
              <a:gd name="T99" fmla="*/ 712 h 956"/>
              <a:gd name="T100" fmla="*/ 716 w 972"/>
              <a:gd name="T101" fmla="*/ 718 h 956"/>
              <a:gd name="T102" fmla="*/ 662 w 972"/>
              <a:gd name="T103" fmla="*/ 706 h 956"/>
              <a:gd name="T104" fmla="*/ 630 w 972"/>
              <a:gd name="T105" fmla="*/ 636 h 956"/>
              <a:gd name="T106" fmla="*/ 578 w 972"/>
              <a:gd name="T107" fmla="*/ 648 h 956"/>
              <a:gd name="T108" fmla="*/ 550 w 972"/>
              <a:gd name="T109" fmla="*/ 682 h 956"/>
              <a:gd name="T110" fmla="*/ 558 w 972"/>
              <a:gd name="T111" fmla="*/ 726 h 956"/>
              <a:gd name="T112" fmla="*/ 558 w 972"/>
              <a:gd name="T113" fmla="*/ 766 h 956"/>
              <a:gd name="T114" fmla="*/ 500 w 972"/>
              <a:gd name="T115" fmla="*/ 810 h 956"/>
              <a:gd name="T116" fmla="*/ 522 w 972"/>
              <a:gd name="T117" fmla="*/ 870 h 956"/>
              <a:gd name="T118" fmla="*/ 522 w 972"/>
              <a:gd name="T119" fmla="*/ 918 h 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72" h="956">
                <a:moveTo>
                  <a:pt x="432" y="956"/>
                </a:moveTo>
                <a:lnTo>
                  <a:pt x="432" y="956"/>
                </a:lnTo>
                <a:lnTo>
                  <a:pt x="422" y="952"/>
                </a:lnTo>
                <a:lnTo>
                  <a:pt x="422" y="952"/>
                </a:lnTo>
                <a:lnTo>
                  <a:pt x="406" y="942"/>
                </a:lnTo>
                <a:lnTo>
                  <a:pt x="392" y="934"/>
                </a:lnTo>
                <a:lnTo>
                  <a:pt x="380" y="928"/>
                </a:lnTo>
                <a:lnTo>
                  <a:pt x="368" y="920"/>
                </a:lnTo>
                <a:lnTo>
                  <a:pt x="368" y="920"/>
                </a:lnTo>
                <a:lnTo>
                  <a:pt x="354" y="904"/>
                </a:lnTo>
                <a:lnTo>
                  <a:pt x="354" y="904"/>
                </a:lnTo>
                <a:lnTo>
                  <a:pt x="354" y="888"/>
                </a:lnTo>
                <a:lnTo>
                  <a:pt x="354" y="888"/>
                </a:lnTo>
                <a:lnTo>
                  <a:pt x="362" y="878"/>
                </a:lnTo>
                <a:lnTo>
                  <a:pt x="368" y="866"/>
                </a:lnTo>
                <a:lnTo>
                  <a:pt x="370" y="858"/>
                </a:lnTo>
                <a:lnTo>
                  <a:pt x="368" y="848"/>
                </a:lnTo>
                <a:lnTo>
                  <a:pt x="366" y="840"/>
                </a:lnTo>
                <a:lnTo>
                  <a:pt x="362" y="832"/>
                </a:lnTo>
                <a:lnTo>
                  <a:pt x="350" y="816"/>
                </a:lnTo>
                <a:lnTo>
                  <a:pt x="350" y="816"/>
                </a:lnTo>
                <a:lnTo>
                  <a:pt x="342" y="808"/>
                </a:lnTo>
                <a:lnTo>
                  <a:pt x="336" y="798"/>
                </a:lnTo>
                <a:lnTo>
                  <a:pt x="324" y="780"/>
                </a:lnTo>
                <a:lnTo>
                  <a:pt x="316" y="764"/>
                </a:lnTo>
                <a:lnTo>
                  <a:pt x="306" y="750"/>
                </a:lnTo>
                <a:lnTo>
                  <a:pt x="306" y="750"/>
                </a:lnTo>
                <a:lnTo>
                  <a:pt x="298" y="730"/>
                </a:lnTo>
                <a:lnTo>
                  <a:pt x="294" y="726"/>
                </a:lnTo>
                <a:lnTo>
                  <a:pt x="290" y="722"/>
                </a:lnTo>
                <a:lnTo>
                  <a:pt x="286" y="720"/>
                </a:lnTo>
                <a:lnTo>
                  <a:pt x="282" y="720"/>
                </a:lnTo>
                <a:lnTo>
                  <a:pt x="266" y="720"/>
                </a:lnTo>
                <a:lnTo>
                  <a:pt x="266" y="720"/>
                </a:lnTo>
                <a:lnTo>
                  <a:pt x="248" y="712"/>
                </a:lnTo>
                <a:lnTo>
                  <a:pt x="248" y="712"/>
                </a:lnTo>
                <a:lnTo>
                  <a:pt x="224" y="678"/>
                </a:lnTo>
                <a:lnTo>
                  <a:pt x="224" y="678"/>
                </a:lnTo>
                <a:lnTo>
                  <a:pt x="206" y="626"/>
                </a:lnTo>
                <a:lnTo>
                  <a:pt x="206" y="626"/>
                </a:lnTo>
                <a:lnTo>
                  <a:pt x="192" y="608"/>
                </a:lnTo>
                <a:lnTo>
                  <a:pt x="192" y="608"/>
                </a:lnTo>
                <a:lnTo>
                  <a:pt x="178" y="608"/>
                </a:lnTo>
                <a:lnTo>
                  <a:pt x="170" y="614"/>
                </a:lnTo>
                <a:lnTo>
                  <a:pt x="164" y="620"/>
                </a:lnTo>
                <a:lnTo>
                  <a:pt x="162" y="630"/>
                </a:lnTo>
                <a:lnTo>
                  <a:pt x="162" y="652"/>
                </a:lnTo>
                <a:lnTo>
                  <a:pt x="160" y="662"/>
                </a:lnTo>
                <a:lnTo>
                  <a:pt x="156" y="674"/>
                </a:lnTo>
                <a:lnTo>
                  <a:pt x="156" y="674"/>
                </a:lnTo>
                <a:lnTo>
                  <a:pt x="148" y="670"/>
                </a:lnTo>
                <a:lnTo>
                  <a:pt x="148" y="670"/>
                </a:lnTo>
                <a:lnTo>
                  <a:pt x="146" y="652"/>
                </a:lnTo>
                <a:lnTo>
                  <a:pt x="140" y="634"/>
                </a:lnTo>
                <a:lnTo>
                  <a:pt x="134" y="620"/>
                </a:lnTo>
                <a:lnTo>
                  <a:pt x="130" y="606"/>
                </a:lnTo>
                <a:lnTo>
                  <a:pt x="130" y="606"/>
                </a:lnTo>
                <a:lnTo>
                  <a:pt x="134" y="602"/>
                </a:lnTo>
                <a:lnTo>
                  <a:pt x="136" y="598"/>
                </a:lnTo>
                <a:lnTo>
                  <a:pt x="138" y="590"/>
                </a:lnTo>
                <a:lnTo>
                  <a:pt x="138" y="576"/>
                </a:lnTo>
                <a:lnTo>
                  <a:pt x="138" y="576"/>
                </a:lnTo>
                <a:lnTo>
                  <a:pt x="142" y="538"/>
                </a:lnTo>
                <a:lnTo>
                  <a:pt x="142" y="538"/>
                </a:lnTo>
                <a:lnTo>
                  <a:pt x="134" y="518"/>
                </a:lnTo>
                <a:lnTo>
                  <a:pt x="130" y="500"/>
                </a:lnTo>
                <a:lnTo>
                  <a:pt x="128" y="482"/>
                </a:lnTo>
                <a:lnTo>
                  <a:pt x="130" y="466"/>
                </a:lnTo>
                <a:lnTo>
                  <a:pt x="130" y="466"/>
                </a:lnTo>
                <a:lnTo>
                  <a:pt x="140" y="454"/>
                </a:lnTo>
                <a:lnTo>
                  <a:pt x="150" y="442"/>
                </a:lnTo>
                <a:lnTo>
                  <a:pt x="150" y="442"/>
                </a:lnTo>
                <a:lnTo>
                  <a:pt x="146" y="396"/>
                </a:lnTo>
                <a:lnTo>
                  <a:pt x="146" y="396"/>
                </a:lnTo>
                <a:lnTo>
                  <a:pt x="124" y="364"/>
                </a:lnTo>
                <a:lnTo>
                  <a:pt x="124" y="364"/>
                </a:lnTo>
                <a:lnTo>
                  <a:pt x="114" y="326"/>
                </a:lnTo>
                <a:lnTo>
                  <a:pt x="110" y="312"/>
                </a:lnTo>
                <a:lnTo>
                  <a:pt x="104" y="300"/>
                </a:lnTo>
                <a:lnTo>
                  <a:pt x="104" y="300"/>
                </a:lnTo>
                <a:lnTo>
                  <a:pt x="84" y="276"/>
                </a:lnTo>
                <a:lnTo>
                  <a:pt x="68" y="254"/>
                </a:lnTo>
                <a:lnTo>
                  <a:pt x="54" y="232"/>
                </a:lnTo>
                <a:lnTo>
                  <a:pt x="50" y="222"/>
                </a:lnTo>
                <a:lnTo>
                  <a:pt x="48" y="212"/>
                </a:lnTo>
                <a:lnTo>
                  <a:pt x="48" y="212"/>
                </a:lnTo>
                <a:lnTo>
                  <a:pt x="12" y="188"/>
                </a:lnTo>
                <a:lnTo>
                  <a:pt x="12" y="188"/>
                </a:lnTo>
                <a:lnTo>
                  <a:pt x="6" y="178"/>
                </a:lnTo>
                <a:lnTo>
                  <a:pt x="6" y="178"/>
                </a:lnTo>
                <a:lnTo>
                  <a:pt x="0" y="178"/>
                </a:lnTo>
                <a:lnTo>
                  <a:pt x="0" y="178"/>
                </a:lnTo>
                <a:lnTo>
                  <a:pt x="0" y="154"/>
                </a:lnTo>
                <a:lnTo>
                  <a:pt x="0" y="142"/>
                </a:lnTo>
                <a:lnTo>
                  <a:pt x="2" y="134"/>
                </a:lnTo>
                <a:lnTo>
                  <a:pt x="2" y="134"/>
                </a:lnTo>
                <a:lnTo>
                  <a:pt x="10" y="130"/>
                </a:lnTo>
                <a:lnTo>
                  <a:pt x="16" y="124"/>
                </a:lnTo>
                <a:lnTo>
                  <a:pt x="20" y="118"/>
                </a:lnTo>
                <a:lnTo>
                  <a:pt x="22" y="110"/>
                </a:lnTo>
                <a:lnTo>
                  <a:pt x="24" y="96"/>
                </a:lnTo>
                <a:lnTo>
                  <a:pt x="26" y="80"/>
                </a:lnTo>
                <a:lnTo>
                  <a:pt x="26" y="80"/>
                </a:lnTo>
                <a:lnTo>
                  <a:pt x="0" y="50"/>
                </a:lnTo>
                <a:lnTo>
                  <a:pt x="0" y="50"/>
                </a:lnTo>
                <a:lnTo>
                  <a:pt x="0" y="28"/>
                </a:lnTo>
                <a:lnTo>
                  <a:pt x="0" y="28"/>
                </a:lnTo>
                <a:lnTo>
                  <a:pt x="74" y="24"/>
                </a:lnTo>
                <a:lnTo>
                  <a:pt x="74" y="24"/>
                </a:lnTo>
                <a:lnTo>
                  <a:pt x="82" y="28"/>
                </a:lnTo>
                <a:lnTo>
                  <a:pt x="92" y="38"/>
                </a:lnTo>
                <a:lnTo>
                  <a:pt x="102" y="50"/>
                </a:lnTo>
                <a:lnTo>
                  <a:pt x="112" y="64"/>
                </a:lnTo>
                <a:lnTo>
                  <a:pt x="112" y="64"/>
                </a:lnTo>
                <a:lnTo>
                  <a:pt x="112" y="76"/>
                </a:lnTo>
                <a:lnTo>
                  <a:pt x="116" y="88"/>
                </a:lnTo>
                <a:lnTo>
                  <a:pt x="122" y="98"/>
                </a:lnTo>
                <a:lnTo>
                  <a:pt x="128" y="110"/>
                </a:lnTo>
                <a:lnTo>
                  <a:pt x="146" y="132"/>
                </a:lnTo>
                <a:lnTo>
                  <a:pt x="166" y="152"/>
                </a:lnTo>
                <a:lnTo>
                  <a:pt x="166" y="152"/>
                </a:lnTo>
                <a:lnTo>
                  <a:pt x="174" y="152"/>
                </a:lnTo>
                <a:lnTo>
                  <a:pt x="182" y="154"/>
                </a:lnTo>
                <a:lnTo>
                  <a:pt x="186" y="156"/>
                </a:lnTo>
                <a:lnTo>
                  <a:pt x="190" y="158"/>
                </a:lnTo>
                <a:lnTo>
                  <a:pt x="200" y="172"/>
                </a:lnTo>
                <a:lnTo>
                  <a:pt x="200" y="172"/>
                </a:lnTo>
                <a:lnTo>
                  <a:pt x="208" y="170"/>
                </a:lnTo>
                <a:lnTo>
                  <a:pt x="216" y="170"/>
                </a:lnTo>
                <a:lnTo>
                  <a:pt x="224" y="166"/>
                </a:lnTo>
                <a:lnTo>
                  <a:pt x="236" y="158"/>
                </a:lnTo>
                <a:lnTo>
                  <a:pt x="236" y="158"/>
                </a:lnTo>
                <a:lnTo>
                  <a:pt x="242" y="158"/>
                </a:lnTo>
                <a:lnTo>
                  <a:pt x="242" y="158"/>
                </a:lnTo>
                <a:lnTo>
                  <a:pt x="248" y="162"/>
                </a:lnTo>
                <a:lnTo>
                  <a:pt x="248" y="162"/>
                </a:lnTo>
                <a:lnTo>
                  <a:pt x="248" y="166"/>
                </a:lnTo>
                <a:lnTo>
                  <a:pt x="250" y="170"/>
                </a:lnTo>
                <a:lnTo>
                  <a:pt x="254" y="172"/>
                </a:lnTo>
                <a:lnTo>
                  <a:pt x="258" y="174"/>
                </a:lnTo>
                <a:lnTo>
                  <a:pt x="270" y="176"/>
                </a:lnTo>
                <a:lnTo>
                  <a:pt x="282" y="178"/>
                </a:lnTo>
                <a:lnTo>
                  <a:pt x="282" y="178"/>
                </a:lnTo>
                <a:lnTo>
                  <a:pt x="290" y="188"/>
                </a:lnTo>
                <a:lnTo>
                  <a:pt x="290" y="188"/>
                </a:lnTo>
                <a:lnTo>
                  <a:pt x="310" y="188"/>
                </a:lnTo>
                <a:lnTo>
                  <a:pt x="310" y="188"/>
                </a:lnTo>
                <a:lnTo>
                  <a:pt x="328" y="174"/>
                </a:lnTo>
                <a:lnTo>
                  <a:pt x="328" y="174"/>
                </a:lnTo>
                <a:lnTo>
                  <a:pt x="374" y="166"/>
                </a:lnTo>
                <a:lnTo>
                  <a:pt x="374" y="166"/>
                </a:lnTo>
                <a:lnTo>
                  <a:pt x="378" y="160"/>
                </a:lnTo>
                <a:lnTo>
                  <a:pt x="382" y="154"/>
                </a:lnTo>
                <a:lnTo>
                  <a:pt x="382" y="154"/>
                </a:lnTo>
                <a:lnTo>
                  <a:pt x="382" y="142"/>
                </a:lnTo>
                <a:lnTo>
                  <a:pt x="378" y="128"/>
                </a:lnTo>
                <a:lnTo>
                  <a:pt x="372" y="104"/>
                </a:lnTo>
                <a:lnTo>
                  <a:pt x="368" y="92"/>
                </a:lnTo>
                <a:lnTo>
                  <a:pt x="366" y="80"/>
                </a:lnTo>
                <a:lnTo>
                  <a:pt x="368" y="72"/>
                </a:lnTo>
                <a:lnTo>
                  <a:pt x="370" y="66"/>
                </a:lnTo>
                <a:lnTo>
                  <a:pt x="370" y="66"/>
                </a:lnTo>
                <a:lnTo>
                  <a:pt x="376" y="70"/>
                </a:lnTo>
                <a:lnTo>
                  <a:pt x="384" y="78"/>
                </a:lnTo>
                <a:lnTo>
                  <a:pt x="392" y="84"/>
                </a:lnTo>
                <a:lnTo>
                  <a:pt x="406" y="92"/>
                </a:lnTo>
                <a:lnTo>
                  <a:pt x="406" y="92"/>
                </a:lnTo>
                <a:lnTo>
                  <a:pt x="412" y="100"/>
                </a:lnTo>
                <a:lnTo>
                  <a:pt x="412" y="100"/>
                </a:lnTo>
                <a:lnTo>
                  <a:pt x="424" y="104"/>
                </a:lnTo>
                <a:lnTo>
                  <a:pt x="438" y="104"/>
                </a:lnTo>
                <a:lnTo>
                  <a:pt x="452" y="104"/>
                </a:lnTo>
                <a:lnTo>
                  <a:pt x="468" y="100"/>
                </a:lnTo>
                <a:lnTo>
                  <a:pt x="468" y="100"/>
                </a:lnTo>
                <a:lnTo>
                  <a:pt x="484" y="84"/>
                </a:lnTo>
                <a:lnTo>
                  <a:pt x="484" y="84"/>
                </a:lnTo>
                <a:lnTo>
                  <a:pt x="482" y="64"/>
                </a:lnTo>
                <a:lnTo>
                  <a:pt x="478" y="50"/>
                </a:lnTo>
                <a:lnTo>
                  <a:pt x="474" y="40"/>
                </a:lnTo>
                <a:lnTo>
                  <a:pt x="472" y="30"/>
                </a:lnTo>
                <a:lnTo>
                  <a:pt x="472" y="30"/>
                </a:lnTo>
                <a:lnTo>
                  <a:pt x="482" y="18"/>
                </a:lnTo>
                <a:lnTo>
                  <a:pt x="494" y="8"/>
                </a:lnTo>
                <a:lnTo>
                  <a:pt x="502" y="2"/>
                </a:lnTo>
                <a:lnTo>
                  <a:pt x="508" y="0"/>
                </a:lnTo>
                <a:lnTo>
                  <a:pt x="516" y="0"/>
                </a:lnTo>
                <a:lnTo>
                  <a:pt x="526" y="4"/>
                </a:lnTo>
                <a:lnTo>
                  <a:pt x="526" y="4"/>
                </a:lnTo>
                <a:lnTo>
                  <a:pt x="530" y="16"/>
                </a:lnTo>
                <a:lnTo>
                  <a:pt x="536" y="26"/>
                </a:lnTo>
                <a:lnTo>
                  <a:pt x="546" y="36"/>
                </a:lnTo>
                <a:lnTo>
                  <a:pt x="562" y="50"/>
                </a:lnTo>
                <a:lnTo>
                  <a:pt x="562" y="50"/>
                </a:lnTo>
                <a:lnTo>
                  <a:pt x="588" y="60"/>
                </a:lnTo>
                <a:lnTo>
                  <a:pt x="588" y="60"/>
                </a:lnTo>
                <a:lnTo>
                  <a:pt x="598" y="72"/>
                </a:lnTo>
                <a:lnTo>
                  <a:pt x="612" y="84"/>
                </a:lnTo>
                <a:lnTo>
                  <a:pt x="628" y="98"/>
                </a:lnTo>
                <a:lnTo>
                  <a:pt x="636" y="106"/>
                </a:lnTo>
                <a:lnTo>
                  <a:pt x="642" y="118"/>
                </a:lnTo>
                <a:lnTo>
                  <a:pt x="642" y="118"/>
                </a:lnTo>
                <a:lnTo>
                  <a:pt x="650" y="138"/>
                </a:lnTo>
                <a:lnTo>
                  <a:pt x="650" y="138"/>
                </a:lnTo>
                <a:lnTo>
                  <a:pt x="656" y="150"/>
                </a:lnTo>
                <a:lnTo>
                  <a:pt x="666" y="164"/>
                </a:lnTo>
                <a:lnTo>
                  <a:pt x="678" y="176"/>
                </a:lnTo>
                <a:lnTo>
                  <a:pt x="686" y="182"/>
                </a:lnTo>
                <a:lnTo>
                  <a:pt x="694" y="184"/>
                </a:lnTo>
                <a:lnTo>
                  <a:pt x="694" y="184"/>
                </a:lnTo>
                <a:lnTo>
                  <a:pt x="764" y="184"/>
                </a:lnTo>
                <a:lnTo>
                  <a:pt x="764" y="184"/>
                </a:lnTo>
                <a:lnTo>
                  <a:pt x="774" y="178"/>
                </a:lnTo>
                <a:lnTo>
                  <a:pt x="786" y="172"/>
                </a:lnTo>
                <a:lnTo>
                  <a:pt x="798" y="168"/>
                </a:lnTo>
                <a:lnTo>
                  <a:pt x="812" y="168"/>
                </a:lnTo>
                <a:lnTo>
                  <a:pt x="812" y="168"/>
                </a:lnTo>
                <a:lnTo>
                  <a:pt x="858" y="184"/>
                </a:lnTo>
                <a:lnTo>
                  <a:pt x="858" y="184"/>
                </a:lnTo>
                <a:lnTo>
                  <a:pt x="900" y="184"/>
                </a:lnTo>
                <a:lnTo>
                  <a:pt x="900" y="184"/>
                </a:lnTo>
                <a:lnTo>
                  <a:pt x="920" y="202"/>
                </a:lnTo>
                <a:lnTo>
                  <a:pt x="932" y="208"/>
                </a:lnTo>
                <a:lnTo>
                  <a:pt x="952" y="210"/>
                </a:lnTo>
                <a:lnTo>
                  <a:pt x="952" y="210"/>
                </a:lnTo>
                <a:lnTo>
                  <a:pt x="972" y="228"/>
                </a:lnTo>
                <a:lnTo>
                  <a:pt x="972" y="228"/>
                </a:lnTo>
                <a:lnTo>
                  <a:pt x="972" y="278"/>
                </a:lnTo>
                <a:lnTo>
                  <a:pt x="972" y="278"/>
                </a:lnTo>
                <a:lnTo>
                  <a:pt x="958" y="296"/>
                </a:lnTo>
                <a:lnTo>
                  <a:pt x="946" y="316"/>
                </a:lnTo>
                <a:lnTo>
                  <a:pt x="938" y="336"/>
                </a:lnTo>
                <a:lnTo>
                  <a:pt x="930" y="358"/>
                </a:lnTo>
                <a:lnTo>
                  <a:pt x="930" y="358"/>
                </a:lnTo>
                <a:lnTo>
                  <a:pt x="908" y="388"/>
                </a:lnTo>
                <a:lnTo>
                  <a:pt x="880" y="418"/>
                </a:lnTo>
                <a:lnTo>
                  <a:pt x="880" y="418"/>
                </a:lnTo>
                <a:lnTo>
                  <a:pt x="866" y="422"/>
                </a:lnTo>
                <a:lnTo>
                  <a:pt x="856" y="422"/>
                </a:lnTo>
                <a:lnTo>
                  <a:pt x="846" y="420"/>
                </a:lnTo>
                <a:lnTo>
                  <a:pt x="840" y="418"/>
                </a:lnTo>
                <a:lnTo>
                  <a:pt x="828" y="406"/>
                </a:lnTo>
                <a:lnTo>
                  <a:pt x="812" y="394"/>
                </a:lnTo>
                <a:lnTo>
                  <a:pt x="812" y="394"/>
                </a:lnTo>
                <a:lnTo>
                  <a:pt x="806" y="388"/>
                </a:lnTo>
                <a:lnTo>
                  <a:pt x="800" y="382"/>
                </a:lnTo>
                <a:lnTo>
                  <a:pt x="788" y="376"/>
                </a:lnTo>
                <a:lnTo>
                  <a:pt x="778" y="374"/>
                </a:lnTo>
                <a:lnTo>
                  <a:pt x="768" y="374"/>
                </a:lnTo>
                <a:lnTo>
                  <a:pt x="768" y="374"/>
                </a:lnTo>
                <a:lnTo>
                  <a:pt x="764" y="382"/>
                </a:lnTo>
                <a:lnTo>
                  <a:pt x="764" y="382"/>
                </a:lnTo>
                <a:lnTo>
                  <a:pt x="764" y="422"/>
                </a:lnTo>
                <a:lnTo>
                  <a:pt x="764" y="422"/>
                </a:lnTo>
                <a:lnTo>
                  <a:pt x="768" y="434"/>
                </a:lnTo>
                <a:lnTo>
                  <a:pt x="772" y="446"/>
                </a:lnTo>
                <a:lnTo>
                  <a:pt x="772" y="460"/>
                </a:lnTo>
                <a:lnTo>
                  <a:pt x="772" y="478"/>
                </a:lnTo>
                <a:lnTo>
                  <a:pt x="772" y="478"/>
                </a:lnTo>
                <a:lnTo>
                  <a:pt x="770" y="492"/>
                </a:lnTo>
                <a:lnTo>
                  <a:pt x="766" y="510"/>
                </a:lnTo>
                <a:lnTo>
                  <a:pt x="766" y="528"/>
                </a:lnTo>
                <a:lnTo>
                  <a:pt x="768" y="548"/>
                </a:lnTo>
                <a:lnTo>
                  <a:pt x="768" y="548"/>
                </a:lnTo>
                <a:lnTo>
                  <a:pt x="784" y="564"/>
                </a:lnTo>
                <a:lnTo>
                  <a:pt x="784" y="564"/>
                </a:lnTo>
                <a:lnTo>
                  <a:pt x="790" y="568"/>
                </a:lnTo>
                <a:lnTo>
                  <a:pt x="796" y="574"/>
                </a:lnTo>
                <a:lnTo>
                  <a:pt x="802" y="582"/>
                </a:lnTo>
                <a:lnTo>
                  <a:pt x="808" y="592"/>
                </a:lnTo>
                <a:lnTo>
                  <a:pt x="810" y="602"/>
                </a:lnTo>
                <a:lnTo>
                  <a:pt x="810" y="612"/>
                </a:lnTo>
                <a:lnTo>
                  <a:pt x="808" y="622"/>
                </a:lnTo>
                <a:lnTo>
                  <a:pt x="800" y="632"/>
                </a:lnTo>
                <a:lnTo>
                  <a:pt x="800" y="632"/>
                </a:lnTo>
                <a:lnTo>
                  <a:pt x="786" y="640"/>
                </a:lnTo>
                <a:lnTo>
                  <a:pt x="780" y="646"/>
                </a:lnTo>
                <a:lnTo>
                  <a:pt x="778" y="650"/>
                </a:lnTo>
                <a:lnTo>
                  <a:pt x="776" y="656"/>
                </a:lnTo>
                <a:lnTo>
                  <a:pt x="776" y="674"/>
                </a:lnTo>
                <a:lnTo>
                  <a:pt x="776" y="674"/>
                </a:lnTo>
                <a:lnTo>
                  <a:pt x="782" y="680"/>
                </a:lnTo>
                <a:lnTo>
                  <a:pt x="788" y="686"/>
                </a:lnTo>
                <a:lnTo>
                  <a:pt x="806" y="694"/>
                </a:lnTo>
                <a:lnTo>
                  <a:pt x="828" y="702"/>
                </a:lnTo>
                <a:lnTo>
                  <a:pt x="840" y="710"/>
                </a:lnTo>
                <a:lnTo>
                  <a:pt x="850" y="718"/>
                </a:lnTo>
                <a:lnTo>
                  <a:pt x="850" y="718"/>
                </a:lnTo>
                <a:lnTo>
                  <a:pt x="848" y="740"/>
                </a:lnTo>
                <a:lnTo>
                  <a:pt x="846" y="752"/>
                </a:lnTo>
                <a:lnTo>
                  <a:pt x="842" y="756"/>
                </a:lnTo>
                <a:lnTo>
                  <a:pt x="840" y="762"/>
                </a:lnTo>
                <a:lnTo>
                  <a:pt x="840" y="762"/>
                </a:lnTo>
                <a:lnTo>
                  <a:pt x="818" y="760"/>
                </a:lnTo>
                <a:lnTo>
                  <a:pt x="796" y="758"/>
                </a:lnTo>
                <a:lnTo>
                  <a:pt x="778" y="754"/>
                </a:lnTo>
                <a:lnTo>
                  <a:pt x="764" y="748"/>
                </a:lnTo>
                <a:lnTo>
                  <a:pt x="764" y="748"/>
                </a:lnTo>
                <a:lnTo>
                  <a:pt x="762" y="734"/>
                </a:lnTo>
                <a:lnTo>
                  <a:pt x="760" y="722"/>
                </a:lnTo>
                <a:lnTo>
                  <a:pt x="756" y="712"/>
                </a:lnTo>
                <a:lnTo>
                  <a:pt x="752" y="702"/>
                </a:lnTo>
                <a:lnTo>
                  <a:pt x="752" y="702"/>
                </a:lnTo>
                <a:lnTo>
                  <a:pt x="744" y="704"/>
                </a:lnTo>
                <a:lnTo>
                  <a:pt x="736" y="704"/>
                </a:lnTo>
                <a:lnTo>
                  <a:pt x="726" y="710"/>
                </a:lnTo>
                <a:lnTo>
                  <a:pt x="716" y="718"/>
                </a:lnTo>
                <a:lnTo>
                  <a:pt x="706" y="724"/>
                </a:lnTo>
                <a:lnTo>
                  <a:pt x="706" y="724"/>
                </a:lnTo>
                <a:lnTo>
                  <a:pt x="680" y="724"/>
                </a:lnTo>
                <a:lnTo>
                  <a:pt x="680" y="724"/>
                </a:lnTo>
                <a:lnTo>
                  <a:pt x="670" y="716"/>
                </a:lnTo>
                <a:lnTo>
                  <a:pt x="662" y="706"/>
                </a:lnTo>
                <a:lnTo>
                  <a:pt x="656" y="698"/>
                </a:lnTo>
                <a:lnTo>
                  <a:pt x="652" y="688"/>
                </a:lnTo>
                <a:lnTo>
                  <a:pt x="646" y="668"/>
                </a:lnTo>
                <a:lnTo>
                  <a:pt x="642" y="652"/>
                </a:lnTo>
                <a:lnTo>
                  <a:pt x="642" y="652"/>
                </a:lnTo>
                <a:lnTo>
                  <a:pt x="630" y="636"/>
                </a:lnTo>
                <a:lnTo>
                  <a:pt x="630" y="636"/>
                </a:lnTo>
                <a:lnTo>
                  <a:pt x="604" y="636"/>
                </a:lnTo>
                <a:lnTo>
                  <a:pt x="594" y="636"/>
                </a:lnTo>
                <a:lnTo>
                  <a:pt x="588" y="638"/>
                </a:lnTo>
                <a:lnTo>
                  <a:pt x="582" y="642"/>
                </a:lnTo>
                <a:lnTo>
                  <a:pt x="578" y="648"/>
                </a:lnTo>
                <a:lnTo>
                  <a:pt x="574" y="658"/>
                </a:lnTo>
                <a:lnTo>
                  <a:pt x="572" y="670"/>
                </a:lnTo>
                <a:lnTo>
                  <a:pt x="572" y="670"/>
                </a:lnTo>
                <a:lnTo>
                  <a:pt x="564" y="676"/>
                </a:lnTo>
                <a:lnTo>
                  <a:pt x="556" y="680"/>
                </a:lnTo>
                <a:lnTo>
                  <a:pt x="550" y="682"/>
                </a:lnTo>
                <a:lnTo>
                  <a:pt x="542" y="686"/>
                </a:lnTo>
                <a:lnTo>
                  <a:pt x="542" y="686"/>
                </a:lnTo>
                <a:lnTo>
                  <a:pt x="542" y="704"/>
                </a:lnTo>
                <a:lnTo>
                  <a:pt x="542" y="704"/>
                </a:lnTo>
                <a:lnTo>
                  <a:pt x="550" y="712"/>
                </a:lnTo>
                <a:lnTo>
                  <a:pt x="558" y="726"/>
                </a:lnTo>
                <a:lnTo>
                  <a:pt x="562" y="732"/>
                </a:lnTo>
                <a:lnTo>
                  <a:pt x="564" y="740"/>
                </a:lnTo>
                <a:lnTo>
                  <a:pt x="564" y="748"/>
                </a:lnTo>
                <a:lnTo>
                  <a:pt x="562" y="758"/>
                </a:lnTo>
                <a:lnTo>
                  <a:pt x="562" y="758"/>
                </a:lnTo>
                <a:lnTo>
                  <a:pt x="558" y="766"/>
                </a:lnTo>
                <a:lnTo>
                  <a:pt x="552" y="772"/>
                </a:lnTo>
                <a:lnTo>
                  <a:pt x="536" y="782"/>
                </a:lnTo>
                <a:lnTo>
                  <a:pt x="508" y="800"/>
                </a:lnTo>
                <a:lnTo>
                  <a:pt x="508" y="800"/>
                </a:lnTo>
                <a:lnTo>
                  <a:pt x="500" y="810"/>
                </a:lnTo>
                <a:lnTo>
                  <a:pt x="500" y="810"/>
                </a:lnTo>
                <a:lnTo>
                  <a:pt x="500" y="850"/>
                </a:lnTo>
                <a:lnTo>
                  <a:pt x="500" y="850"/>
                </a:lnTo>
                <a:lnTo>
                  <a:pt x="504" y="856"/>
                </a:lnTo>
                <a:lnTo>
                  <a:pt x="508" y="860"/>
                </a:lnTo>
                <a:lnTo>
                  <a:pt x="518" y="866"/>
                </a:lnTo>
                <a:lnTo>
                  <a:pt x="522" y="870"/>
                </a:lnTo>
                <a:lnTo>
                  <a:pt x="526" y="878"/>
                </a:lnTo>
                <a:lnTo>
                  <a:pt x="528" y="888"/>
                </a:lnTo>
                <a:lnTo>
                  <a:pt x="530" y="902"/>
                </a:lnTo>
                <a:lnTo>
                  <a:pt x="530" y="902"/>
                </a:lnTo>
                <a:lnTo>
                  <a:pt x="522" y="918"/>
                </a:lnTo>
                <a:lnTo>
                  <a:pt x="522" y="918"/>
                </a:lnTo>
                <a:lnTo>
                  <a:pt x="510" y="924"/>
                </a:lnTo>
                <a:lnTo>
                  <a:pt x="498" y="930"/>
                </a:lnTo>
                <a:lnTo>
                  <a:pt x="498" y="930"/>
                </a:lnTo>
                <a:lnTo>
                  <a:pt x="432" y="956"/>
                </a:lnTo>
                <a:lnTo>
                  <a:pt x="432" y="956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21" name="Freeform 20"/>
          <p:cNvSpPr>
            <a:spLocks/>
          </p:cNvSpPr>
          <p:nvPr/>
        </p:nvSpPr>
        <p:spPr bwMode="auto">
          <a:xfrm>
            <a:off x="6315999" y="3311150"/>
            <a:ext cx="319646" cy="316132"/>
          </a:xfrm>
          <a:custGeom>
            <a:avLst/>
            <a:gdLst>
              <a:gd name="T0" fmla="*/ 138 w 364"/>
              <a:gd name="T1" fmla="*/ 356 h 360"/>
              <a:gd name="T2" fmla="*/ 108 w 364"/>
              <a:gd name="T3" fmla="*/ 340 h 360"/>
              <a:gd name="T4" fmla="*/ 86 w 364"/>
              <a:gd name="T5" fmla="*/ 274 h 360"/>
              <a:gd name="T6" fmla="*/ 48 w 364"/>
              <a:gd name="T7" fmla="*/ 256 h 360"/>
              <a:gd name="T8" fmla="*/ 46 w 364"/>
              <a:gd name="T9" fmla="*/ 226 h 360"/>
              <a:gd name="T10" fmla="*/ 24 w 364"/>
              <a:gd name="T11" fmla="*/ 188 h 360"/>
              <a:gd name="T12" fmla="*/ 0 w 364"/>
              <a:gd name="T13" fmla="*/ 162 h 360"/>
              <a:gd name="T14" fmla="*/ 10 w 364"/>
              <a:gd name="T15" fmla="*/ 140 h 360"/>
              <a:gd name="T16" fmla="*/ 26 w 364"/>
              <a:gd name="T17" fmla="*/ 122 h 360"/>
              <a:gd name="T18" fmla="*/ 32 w 364"/>
              <a:gd name="T19" fmla="*/ 104 h 360"/>
              <a:gd name="T20" fmla="*/ 58 w 364"/>
              <a:gd name="T21" fmla="*/ 88 h 360"/>
              <a:gd name="T22" fmla="*/ 70 w 364"/>
              <a:gd name="T23" fmla="*/ 68 h 360"/>
              <a:gd name="T24" fmla="*/ 72 w 364"/>
              <a:gd name="T25" fmla="*/ 16 h 360"/>
              <a:gd name="T26" fmla="*/ 90 w 364"/>
              <a:gd name="T27" fmla="*/ 8 h 360"/>
              <a:gd name="T28" fmla="*/ 106 w 364"/>
              <a:gd name="T29" fmla="*/ 6 h 360"/>
              <a:gd name="T30" fmla="*/ 140 w 364"/>
              <a:gd name="T31" fmla="*/ 10 h 360"/>
              <a:gd name="T32" fmla="*/ 152 w 364"/>
              <a:gd name="T33" fmla="*/ 2 h 360"/>
              <a:gd name="T34" fmla="*/ 186 w 364"/>
              <a:gd name="T35" fmla="*/ 4 h 360"/>
              <a:gd name="T36" fmla="*/ 212 w 364"/>
              <a:gd name="T37" fmla="*/ 16 h 360"/>
              <a:gd name="T38" fmla="*/ 238 w 364"/>
              <a:gd name="T39" fmla="*/ 26 h 360"/>
              <a:gd name="T40" fmla="*/ 254 w 364"/>
              <a:gd name="T41" fmla="*/ 22 h 360"/>
              <a:gd name="T42" fmla="*/ 280 w 364"/>
              <a:gd name="T43" fmla="*/ 2 h 360"/>
              <a:gd name="T44" fmla="*/ 300 w 364"/>
              <a:gd name="T45" fmla="*/ 8 h 360"/>
              <a:gd name="T46" fmla="*/ 324 w 364"/>
              <a:gd name="T47" fmla="*/ 18 h 360"/>
              <a:gd name="T48" fmla="*/ 360 w 364"/>
              <a:gd name="T49" fmla="*/ 28 h 360"/>
              <a:gd name="T50" fmla="*/ 324 w 364"/>
              <a:gd name="T51" fmla="*/ 58 h 360"/>
              <a:gd name="T52" fmla="*/ 316 w 364"/>
              <a:gd name="T53" fmla="*/ 76 h 360"/>
              <a:gd name="T54" fmla="*/ 320 w 364"/>
              <a:gd name="T55" fmla="*/ 84 h 360"/>
              <a:gd name="T56" fmla="*/ 362 w 364"/>
              <a:gd name="T57" fmla="*/ 72 h 360"/>
              <a:gd name="T58" fmla="*/ 364 w 364"/>
              <a:gd name="T59" fmla="*/ 90 h 360"/>
              <a:gd name="T60" fmla="*/ 346 w 364"/>
              <a:gd name="T61" fmla="*/ 100 h 360"/>
              <a:gd name="T62" fmla="*/ 322 w 364"/>
              <a:gd name="T63" fmla="*/ 112 h 360"/>
              <a:gd name="T64" fmla="*/ 344 w 364"/>
              <a:gd name="T65" fmla="*/ 142 h 360"/>
              <a:gd name="T66" fmla="*/ 340 w 364"/>
              <a:gd name="T67" fmla="*/ 196 h 360"/>
              <a:gd name="T68" fmla="*/ 344 w 364"/>
              <a:gd name="T69" fmla="*/ 214 h 360"/>
              <a:gd name="T70" fmla="*/ 338 w 364"/>
              <a:gd name="T71" fmla="*/ 238 h 360"/>
              <a:gd name="T72" fmla="*/ 330 w 364"/>
              <a:gd name="T73" fmla="*/ 240 h 360"/>
              <a:gd name="T74" fmla="*/ 324 w 364"/>
              <a:gd name="T75" fmla="*/ 224 h 360"/>
              <a:gd name="T76" fmla="*/ 304 w 364"/>
              <a:gd name="T77" fmla="*/ 232 h 360"/>
              <a:gd name="T78" fmla="*/ 270 w 364"/>
              <a:gd name="T79" fmla="*/ 268 h 360"/>
              <a:gd name="T80" fmla="*/ 262 w 364"/>
              <a:gd name="T81" fmla="*/ 286 h 360"/>
              <a:gd name="T82" fmla="*/ 260 w 364"/>
              <a:gd name="T83" fmla="*/ 344 h 360"/>
              <a:gd name="T84" fmla="*/ 222 w 364"/>
              <a:gd name="T85" fmla="*/ 344 h 360"/>
              <a:gd name="T86" fmla="*/ 158 w 364"/>
              <a:gd name="T87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64" h="360">
                <a:moveTo>
                  <a:pt x="158" y="360"/>
                </a:moveTo>
                <a:lnTo>
                  <a:pt x="158" y="360"/>
                </a:lnTo>
                <a:lnTo>
                  <a:pt x="138" y="356"/>
                </a:lnTo>
                <a:lnTo>
                  <a:pt x="126" y="352"/>
                </a:lnTo>
                <a:lnTo>
                  <a:pt x="116" y="346"/>
                </a:lnTo>
                <a:lnTo>
                  <a:pt x="108" y="340"/>
                </a:lnTo>
                <a:lnTo>
                  <a:pt x="108" y="340"/>
                </a:lnTo>
                <a:lnTo>
                  <a:pt x="86" y="274"/>
                </a:lnTo>
                <a:lnTo>
                  <a:pt x="86" y="274"/>
                </a:lnTo>
                <a:lnTo>
                  <a:pt x="66" y="258"/>
                </a:lnTo>
                <a:lnTo>
                  <a:pt x="66" y="258"/>
                </a:lnTo>
                <a:lnTo>
                  <a:pt x="48" y="256"/>
                </a:lnTo>
                <a:lnTo>
                  <a:pt x="48" y="256"/>
                </a:lnTo>
                <a:lnTo>
                  <a:pt x="50" y="240"/>
                </a:lnTo>
                <a:lnTo>
                  <a:pt x="46" y="226"/>
                </a:lnTo>
                <a:lnTo>
                  <a:pt x="40" y="212"/>
                </a:lnTo>
                <a:lnTo>
                  <a:pt x="34" y="200"/>
                </a:lnTo>
                <a:lnTo>
                  <a:pt x="24" y="188"/>
                </a:lnTo>
                <a:lnTo>
                  <a:pt x="14" y="178"/>
                </a:lnTo>
                <a:lnTo>
                  <a:pt x="0" y="162"/>
                </a:lnTo>
                <a:lnTo>
                  <a:pt x="0" y="162"/>
                </a:lnTo>
                <a:lnTo>
                  <a:pt x="0" y="156"/>
                </a:lnTo>
                <a:lnTo>
                  <a:pt x="2" y="150"/>
                </a:lnTo>
                <a:lnTo>
                  <a:pt x="10" y="140"/>
                </a:lnTo>
                <a:lnTo>
                  <a:pt x="18" y="130"/>
                </a:lnTo>
                <a:lnTo>
                  <a:pt x="26" y="122"/>
                </a:lnTo>
                <a:lnTo>
                  <a:pt x="26" y="122"/>
                </a:lnTo>
                <a:lnTo>
                  <a:pt x="26" y="114"/>
                </a:lnTo>
                <a:lnTo>
                  <a:pt x="28" y="110"/>
                </a:lnTo>
                <a:lnTo>
                  <a:pt x="32" y="104"/>
                </a:lnTo>
                <a:lnTo>
                  <a:pt x="36" y="102"/>
                </a:lnTo>
                <a:lnTo>
                  <a:pt x="48" y="94"/>
                </a:lnTo>
                <a:lnTo>
                  <a:pt x="58" y="88"/>
                </a:lnTo>
                <a:lnTo>
                  <a:pt x="58" y="88"/>
                </a:lnTo>
                <a:lnTo>
                  <a:pt x="70" y="68"/>
                </a:lnTo>
                <a:lnTo>
                  <a:pt x="70" y="68"/>
                </a:lnTo>
                <a:lnTo>
                  <a:pt x="70" y="38"/>
                </a:lnTo>
                <a:lnTo>
                  <a:pt x="70" y="24"/>
                </a:lnTo>
                <a:lnTo>
                  <a:pt x="72" y="16"/>
                </a:lnTo>
                <a:lnTo>
                  <a:pt x="72" y="16"/>
                </a:lnTo>
                <a:lnTo>
                  <a:pt x="80" y="14"/>
                </a:lnTo>
                <a:lnTo>
                  <a:pt x="90" y="8"/>
                </a:lnTo>
                <a:lnTo>
                  <a:pt x="94" y="6"/>
                </a:lnTo>
                <a:lnTo>
                  <a:pt x="100" y="6"/>
                </a:lnTo>
                <a:lnTo>
                  <a:pt x="106" y="6"/>
                </a:lnTo>
                <a:lnTo>
                  <a:pt x="112" y="10"/>
                </a:lnTo>
                <a:lnTo>
                  <a:pt x="112" y="10"/>
                </a:lnTo>
                <a:lnTo>
                  <a:pt x="140" y="10"/>
                </a:lnTo>
                <a:lnTo>
                  <a:pt x="140" y="10"/>
                </a:lnTo>
                <a:lnTo>
                  <a:pt x="146" y="6"/>
                </a:lnTo>
                <a:lnTo>
                  <a:pt x="152" y="2"/>
                </a:lnTo>
                <a:lnTo>
                  <a:pt x="160" y="0"/>
                </a:lnTo>
                <a:lnTo>
                  <a:pt x="168" y="0"/>
                </a:lnTo>
                <a:lnTo>
                  <a:pt x="186" y="4"/>
                </a:lnTo>
                <a:lnTo>
                  <a:pt x="202" y="8"/>
                </a:lnTo>
                <a:lnTo>
                  <a:pt x="202" y="8"/>
                </a:lnTo>
                <a:lnTo>
                  <a:pt x="212" y="16"/>
                </a:lnTo>
                <a:lnTo>
                  <a:pt x="224" y="22"/>
                </a:lnTo>
                <a:lnTo>
                  <a:pt x="230" y="24"/>
                </a:lnTo>
                <a:lnTo>
                  <a:pt x="238" y="26"/>
                </a:lnTo>
                <a:lnTo>
                  <a:pt x="246" y="24"/>
                </a:lnTo>
                <a:lnTo>
                  <a:pt x="254" y="22"/>
                </a:lnTo>
                <a:lnTo>
                  <a:pt x="254" y="22"/>
                </a:lnTo>
                <a:lnTo>
                  <a:pt x="264" y="14"/>
                </a:lnTo>
                <a:lnTo>
                  <a:pt x="274" y="4"/>
                </a:lnTo>
                <a:lnTo>
                  <a:pt x="280" y="2"/>
                </a:lnTo>
                <a:lnTo>
                  <a:pt x="286" y="0"/>
                </a:lnTo>
                <a:lnTo>
                  <a:pt x="292" y="2"/>
                </a:lnTo>
                <a:lnTo>
                  <a:pt x="300" y="8"/>
                </a:lnTo>
                <a:lnTo>
                  <a:pt x="300" y="8"/>
                </a:lnTo>
                <a:lnTo>
                  <a:pt x="324" y="18"/>
                </a:lnTo>
                <a:lnTo>
                  <a:pt x="324" y="18"/>
                </a:lnTo>
                <a:lnTo>
                  <a:pt x="364" y="22"/>
                </a:lnTo>
                <a:lnTo>
                  <a:pt x="364" y="22"/>
                </a:lnTo>
                <a:lnTo>
                  <a:pt x="360" y="28"/>
                </a:lnTo>
                <a:lnTo>
                  <a:pt x="352" y="34"/>
                </a:lnTo>
                <a:lnTo>
                  <a:pt x="332" y="48"/>
                </a:lnTo>
                <a:lnTo>
                  <a:pt x="324" y="58"/>
                </a:lnTo>
                <a:lnTo>
                  <a:pt x="318" y="66"/>
                </a:lnTo>
                <a:lnTo>
                  <a:pt x="316" y="72"/>
                </a:lnTo>
                <a:lnTo>
                  <a:pt x="316" y="76"/>
                </a:lnTo>
                <a:lnTo>
                  <a:pt x="316" y="80"/>
                </a:lnTo>
                <a:lnTo>
                  <a:pt x="320" y="84"/>
                </a:lnTo>
                <a:lnTo>
                  <a:pt x="320" y="84"/>
                </a:lnTo>
                <a:lnTo>
                  <a:pt x="350" y="84"/>
                </a:lnTo>
                <a:lnTo>
                  <a:pt x="350" y="84"/>
                </a:lnTo>
                <a:lnTo>
                  <a:pt x="362" y="72"/>
                </a:lnTo>
                <a:lnTo>
                  <a:pt x="362" y="72"/>
                </a:lnTo>
                <a:lnTo>
                  <a:pt x="364" y="82"/>
                </a:lnTo>
                <a:lnTo>
                  <a:pt x="364" y="90"/>
                </a:lnTo>
                <a:lnTo>
                  <a:pt x="360" y="96"/>
                </a:lnTo>
                <a:lnTo>
                  <a:pt x="360" y="96"/>
                </a:lnTo>
                <a:lnTo>
                  <a:pt x="346" y="100"/>
                </a:lnTo>
                <a:lnTo>
                  <a:pt x="338" y="104"/>
                </a:lnTo>
                <a:lnTo>
                  <a:pt x="322" y="112"/>
                </a:lnTo>
                <a:lnTo>
                  <a:pt x="322" y="112"/>
                </a:lnTo>
                <a:lnTo>
                  <a:pt x="324" y="132"/>
                </a:lnTo>
                <a:lnTo>
                  <a:pt x="324" y="132"/>
                </a:lnTo>
                <a:lnTo>
                  <a:pt x="344" y="142"/>
                </a:lnTo>
                <a:lnTo>
                  <a:pt x="344" y="142"/>
                </a:lnTo>
                <a:lnTo>
                  <a:pt x="340" y="166"/>
                </a:lnTo>
                <a:lnTo>
                  <a:pt x="340" y="196"/>
                </a:lnTo>
                <a:lnTo>
                  <a:pt x="340" y="196"/>
                </a:lnTo>
                <a:lnTo>
                  <a:pt x="342" y="204"/>
                </a:lnTo>
                <a:lnTo>
                  <a:pt x="344" y="214"/>
                </a:lnTo>
                <a:lnTo>
                  <a:pt x="342" y="228"/>
                </a:lnTo>
                <a:lnTo>
                  <a:pt x="340" y="232"/>
                </a:lnTo>
                <a:lnTo>
                  <a:pt x="338" y="238"/>
                </a:lnTo>
                <a:lnTo>
                  <a:pt x="338" y="238"/>
                </a:lnTo>
                <a:lnTo>
                  <a:pt x="330" y="240"/>
                </a:lnTo>
                <a:lnTo>
                  <a:pt x="330" y="240"/>
                </a:lnTo>
                <a:lnTo>
                  <a:pt x="328" y="226"/>
                </a:lnTo>
                <a:lnTo>
                  <a:pt x="328" y="226"/>
                </a:lnTo>
                <a:lnTo>
                  <a:pt x="324" y="224"/>
                </a:lnTo>
                <a:lnTo>
                  <a:pt x="320" y="224"/>
                </a:lnTo>
                <a:lnTo>
                  <a:pt x="312" y="226"/>
                </a:lnTo>
                <a:lnTo>
                  <a:pt x="304" y="232"/>
                </a:lnTo>
                <a:lnTo>
                  <a:pt x="296" y="240"/>
                </a:lnTo>
                <a:lnTo>
                  <a:pt x="280" y="256"/>
                </a:lnTo>
                <a:lnTo>
                  <a:pt x="270" y="268"/>
                </a:lnTo>
                <a:lnTo>
                  <a:pt x="270" y="268"/>
                </a:lnTo>
                <a:lnTo>
                  <a:pt x="266" y="278"/>
                </a:lnTo>
                <a:lnTo>
                  <a:pt x="262" y="286"/>
                </a:lnTo>
                <a:lnTo>
                  <a:pt x="262" y="286"/>
                </a:lnTo>
                <a:lnTo>
                  <a:pt x="260" y="344"/>
                </a:lnTo>
                <a:lnTo>
                  <a:pt x="260" y="344"/>
                </a:lnTo>
                <a:lnTo>
                  <a:pt x="250" y="342"/>
                </a:lnTo>
                <a:lnTo>
                  <a:pt x="250" y="342"/>
                </a:lnTo>
                <a:lnTo>
                  <a:pt x="222" y="344"/>
                </a:lnTo>
                <a:lnTo>
                  <a:pt x="200" y="346"/>
                </a:lnTo>
                <a:lnTo>
                  <a:pt x="180" y="352"/>
                </a:lnTo>
                <a:lnTo>
                  <a:pt x="158" y="360"/>
                </a:lnTo>
                <a:lnTo>
                  <a:pt x="158" y="360"/>
                </a:lnTo>
                <a:close/>
              </a:path>
            </a:pathLst>
          </a:custGeom>
          <a:gradFill flip="none" rotWithShape="1">
            <a:gsLst>
              <a:gs pos="73000">
                <a:schemeClr val="bg2"/>
              </a:gs>
              <a:gs pos="0">
                <a:schemeClr val="bg2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  <a:tileRect/>
            </a:gradFill>
          </a:ln>
          <a:effectLst>
            <a:outerShdw blurRad="190500" dist="88900" dir="6660000" algn="tr" rotWithShape="0">
              <a:prstClr val="black">
                <a:alpha val="41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 algn="ctr"/>
            <a:endParaRPr lang="zh-CN" altLang="en-US" sz="2000" b="1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122" name="Freeform 21"/>
          <p:cNvSpPr>
            <a:spLocks/>
          </p:cNvSpPr>
          <p:nvPr/>
        </p:nvSpPr>
        <p:spPr bwMode="auto">
          <a:xfrm>
            <a:off x="5216559" y="3193479"/>
            <a:ext cx="405704" cy="421510"/>
          </a:xfrm>
          <a:custGeom>
            <a:avLst/>
            <a:gdLst>
              <a:gd name="T0" fmla="*/ 360 w 462"/>
              <a:gd name="T1" fmla="*/ 474 h 480"/>
              <a:gd name="T2" fmla="*/ 328 w 462"/>
              <a:gd name="T3" fmla="*/ 448 h 480"/>
              <a:gd name="T4" fmla="*/ 300 w 462"/>
              <a:gd name="T5" fmla="*/ 412 h 480"/>
              <a:gd name="T6" fmla="*/ 282 w 462"/>
              <a:gd name="T7" fmla="*/ 362 h 480"/>
              <a:gd name="T8" fmla="*/ 252 w 462"/>
              <a:gd name="T9" fmla="*/ 340 h 480"/>
              <a:gd name="T10" fmla="*/ 230 w 462"/>
              <a:gd name="T11" fmla="*/ 340 h 480"/>
              <a:gd name="T12" fmla="*/ 214 w 462"/>
              <a:gd name="T13" fmla="*/ 346 h 480"/>
              <a:gd name="T14" fmla="*/ 196 w 462"/>
              <a:gd name="T15" fmla="*/ 376 h 480"/>
              <a:gd name="T16" fmla="*/ 176 w 462"/>
              <a:gd name="T17" fmla="*/ 402 h 480"/>
              <a:gd name="T18" fmla="*/ 152 w 462"/>
              <a:gd name="T19" fmla="*/ 428 h 480"/>
              <a:gd name="T20" fmla="*/ 144 w 462"/>
              <a:gd name="T21" fmla="*/ 430 h 480"/>
              <a:gd name="T22" fmla="*/ 118 w 462"/>
              <a:gd name="T23" fmla="*/ 442 h 480"/>
              <a:gd name="T24" fmla="*/ 72 w 462"/>
              <a:gd name="T25" fmla="*/ 434 h 480"/>
              <a:gd name="T26" fmla="*/ 38 w 462"/>
              <a:gd name="T27" fmla="*/ 416 h 480"/>
              <a:gd name="T28" fmla="*/ 46 w 462"/>
              <a:gd name="T29" fmla="*/ 386 h 480"/>
              <a:gd name="T30" fmla="*/ 42 w 462"/>
              <a:gd name="T31" fmla="*/ 360 h 480"/>
              <a:gd name="T32" fmla="*/ 2 w 462"/>
              <a:gd name="T33" fmla="*/ 312 h 480"/>
              <a:gd name="T34" fmla="*/ 10 w 462"/>
              <a:gd name="T35" fmla="*/ 228 h 480"/>
              <a:gd name="T36" fmla="*/ 0 w 462"/>
              <a:gd name="T37" fmla="*/ 168 h 480"/>
              <a:gd name="T38" fmla="*/ 4 w 462"/>
              <a:gd name="T39" fmla="*/ 166 h 480"/>
              <a:gd name="T40" fmla="*/ 64 w 462"/>
              <a:gd name="T41" fmla="*/ 212 h 480"/>
              <a:gd name="T42" fmla="*/ 82 w 462"/>
              <a:gd name="T43" fmla="*/ 216 h 480"/>
              <a:gd name="T44" fmla="*/ 110 w 462"/>
              <a:gd name="T45" fmla="*/ 208 h 480"/>
              <a:gd name="T46" fmla="*/ 148 w 462"/>
              <a:gd name="T47" fmla="*/ 172 h 480"/>
              <a:gd name="T48" fmla="*/ 176 w 462"/>
              <a:gd name="T49" fmla="*/ 116 h 480"/>
              <a:gd name="T50" fmla="*/ 210 w 462"/>
              <a:gd name="T51" fmla="*/ 62 h 480"/>
              <a:gd name="T52" fmla="*/ 232 w 462"/>
              <a:gd name="T53" fmla="*/ 4 h 480"/>
              <a:gd name="T54" fmla="*/ 272 w 462"/>
              <a:gd name="T55" fmla="*/ 0 h 480"/>
              <a:gd name="T56" fmla="*/ 306 w 462"/>
              <a:gd name="T57" fmla="*/ 10 h 480"/>
              <a:gd name="T58" fmla="*/ 352 w 462"/>
              <a:gd name="T59" fmla="*/ 50 h 480"/>
              <a:gd name="T60" fmla="*/ 394 w 462"/>
              <a:gd name="T61" fmla="*/ 60 h 480"/>
              <a:gd name="T62" fmla="*/ 444 w 462"/>
              <a:gd name="T63" fmla="*/ 98 h 480"/>
              <a:gd name="T64" fmla="*/ 462 w 462"/>
              <a:gd name="T65" fmla="*/ 134 h 480"/>
              <a:gd name="T66" fmla="*/ 430 w 462"/>
              <a:gd name="T67" fmla="*/ 158 h 480"/>
              <a:gd name="T68" fmla="*/ 402 w 462"/>
              <a:gd name="T69" fmla="*/ 182 h 480"/>
              <a:gd name="T70" fmla="*/ 336 w 462"/>
              <a:gd name="T71" fmla="*/ 188 h 480"/>
              <a:gd name="T72" fmla="*/ 292 w 462"/>
              <a:gd name="T73" fmla="*/ 192 h 480"/>
              <a:gd name="T74" fmla="*/ 284 w 462"/>
              <a:gd name="T75" fmla="*/ 218 h 480"/>
              <a:gd name="T76" fmla="*/ 288 w 462"/>
              <a:gd name="T77" fmla="*/ 236 h 480"/>
              <a:gd name="T78" fmla="*/ 284 w 462"/>
              <a:gd name="T79" fmla="*/ 276 h 480"/>
              <a:gd name="T80" fmla="*/ 304 w 462"/>
              <a:gd name="T81" fmla="*/ 296 h 480"/>
              <a:gd name="T82" fmla="*/ 362 w 462"/>
              <a:gd name="T83" fmla="*/ 364 h 480"/>
              <a:gd name="T84" fmla="*/ 372 w 462"/>
              <a:gd name="T85" fmla="*/ 40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62" h="480">
                <a:moveTo>
                  <a:pt x="372" y="480"/>
                </a:moveTo>
                <a:lnTo>
                  <a:pt x="372" y="480"/>
                </a:lnTo>
                <a:lnTo>
                  <a:pt x="360" y="474"/>
                </a:lnTo>
                <a:lnTo>
                  <a:pt x="348" y="466"/>
                </a:lnTo>
                <a:lnTo>
                  <a:pt x="338" y="458"/>
                </a:lnTo>
                <a:lnTo>
                  <a:pt x="328" y="448"/>
                </a:lnTo>
                <a:lnTo>
                  <a:pt x="312" y="430"/>
                </a:lnTo>
                <a:lnTo>
                  <a:pt x="300" y="412"/>
                </a:lnTo>
                <a:lnTo>
                  <a:pt x="300" y="412"/>
                </a:lnTo>
                <a:lnTo>
                  <a:pt x="296" y="394"/>
                </a:lnTo>
                <a:lnTo>
                  <a:pt x="290" y="376"/>
                </a:lnTo>
                <a:lnTo>
                  <a:pt x="282" y="362"/>
                </a:lnTo>
                <a:lnTo>
                  <a:pt x="272" y="350"/>
                </a:lnTo>
                <a:lnTo>
                  <a:pt x="258" y="342"/>
                </a:lnTo>
                <a:lnTo>
                  <a:pt x="252" y="340"/>
                </a:lnTo>
                <a:lnTo>
                  <a:pt x="246" y="338"/>
                </a:lnTo>
                <a:lnTo>
                  <a:pt x="238" y="338"/>
                </a:lnTo>
                <a:lnTo>
                  <a:pt x="230" y="340"/>
                </a:lnTo>
                <a:lnTo>
                  <a:pt x="222" y="342"/>
                </a:lnTo>
                <a:lnTo>
                  <a:pt x="214" y="346"/>
                </a:lnTo>
                <a:lnTo>
                  <a:pt x="214" y="346"/>
                </a:lnTo>
                <a:lnTo>
                  <a:pt x="202" y="358"/>
                </a:lnTo>
                <a:lnTo>
                  <a:pt x="198" y="364"/>
                </a:lnTo>
                <a:lnTo>
                  <a:pt x="196" y="376"/>
                </a:lnTo>
                <a:lnTo>
                  <a:pt x="196" y="376"/>
                </a:lnTo>
                <a:lnTo>
                  <a:pt x="188" y="390"/>
                </a:lnTo>
                <a:lnTo>
                  <a:pt x="176" y="402"/>
                </a:lnTo>
                <a:lnTo>
                  <a:pt x="152" y="424"/>
                </a:lnTo>
                <a:lnTo>
                  <a:pt x="152" y="424"/>
                </a:lnTo>
                <a:lnTo>
                  <a:pt x="152" y="428"/>
                </a:lnTo>
                <a:lnTo>
                  <a:pt x="152" y="428"/>
                </a:lnTo>
                <a:lnTo>
                  <a:pt x="146" y="428"/>
                </a:lnTo>
                <a:lnTo>
                  <a:pt x="144" y="430"/>
                </a:lnTo>
                <a:lnTo>
                  <a:pt x="140" y="434"/>
                </a:lnTo>
                <a:lnTo>
                  <a:pt x="140" y="434"/>
                </a:lnTo>
                <a:lnTo>
                  <a:pt x="118" y="442"/>
                </a:lnTo>
                <a:lnTo>
                  <a:pt x="118" y="442"/>
                </a:lnTo>
                <a:lnTo>
                  <a:pt x="94" y="440"/>
                </a:lnTo>
                <a:lnTo>
                  <a:pt x="72" y="434"/>
                </a:lnTo>
                <a:lnTo>
                  <a:pt x="54" y="426"/>
                </a:lnTo>
                <a:lnTo>
                  <a:pt x="46" y="422"/>
                </a:lnTo>
                <a:lnTo>
                  <a:pt x="38" y="416"/>
                </a:lnTo>
                <a:lnTo>
                  <a:pt x="38" y="416"/>
                </a:lnTo>
                <a:lnTo>
                  <a:pt x="46" y="400"/>
                </a:lnTo>
                <a:lnTo>
                  <a:pt x="46" y="386"/>
                </a:lnTo>
                <a:lnTo>
                  <a:pt x="44" y="374"/>
                </a:lnTo>
                <a:lnTo>
                  <a:pt x="42" y="360"/>
                </a:lnTo>
                <a:lnTo>
                  <a:pt x="42" y="360"/>
                </a:lnTo>
                <a:lnTo>
                  <a:pt x="16" y="336"/>
                </a:lnTo>
                <a:lnTo>
                  <a:pt x="8" y="324"/>
                </a:lnTo>
                <a:lnTo>
                  <a:pt x="2" y="312"/>
                </a:lnTo>
                <a:lnTo>
                  <a:pt x="2" y="312"/>
                </a:lnTo>
                <a:lnTo>
                  <a:pt x="10" y="228"/>
                </a:lnTo>
                <a:lnTo>
                  <a:pt x="10" y="228"/>
                </a:lnTo>
                <a:lnTo>
                  <a:pt x="2" y="194"/>
                </a:lnTo>
                <a:lnTo>
                  <a:pt x="0" y="182"/>
                </a:lnTo>
                <a:lnTo>
                  <a:pt x="0" y="168"/>
                </a:lnTo>
                <a:lnTo>
                  <a:pt x="0" y="168"/>
                </a:lnTo>
                <a:lnTo>
                  <a:pt x="4" y="166"/>
                </a:lnTo>
                <a:lnTo>
                  <a:pt x="4" y="166"/>
                </a:lnTo>
                <a:lnTo>
                  <a:pt x="38" y="188"/>
                </a:lnTo>
                <a:lnTo>
                  <a:pt x="38" y="188"/>
                </a:lnTo>
                <a:lnTo>
                  <a:pt x="64" y="212"/>
                </a:lnTo>
                <a:lnTo>
                  <a:pt x="64" y="212"/>
                </a:lnTo>
                <a:lnTo>
                  <a:pt x="74" y="216"/>
                </a:lnTo>
                <a:lnTo>
                  <a:pt x="82" y="216"/>
                </a:lnTo>
                <a:lnTo>
                  <a:pt x="92" y="216"/>
                </a:lnTo>
                <a:lnTo>
                  <a:pt x="102" y="212"/>
                </a:lnTo>
                <a:lnTo>
                  <a:pt x="110" y="208"/>
                </a:lnTo>
                <a:lnTo>
                  <a:pt x="118" y="204"/>
                </a:lnTo>
                <a:lnTo>
                  <a:pt x="134" y="190"/>
                </a:lnTo>
                <a:lnTo>
                  <a:pt x="148" y="172"/>
                </a:lnTo>
                <a:lnTo>
                  <a:pt x="158" y="154"/>
                </a:lnTo>
                <a:lnTo>
                  <a:pt x="168" y="134"/>
                </a:lnTo>
                <a:lnTo>
                  <a:pt x="176" y="116"/>
                </a:lnTo>
                <a:lnTo>
                  <a:pt x="176" y="116"/>
                </a:lnTo>
                <a:lnTo>
                  <a:pt x="210" y="62"/>
                </a:lnTo>
                <a:lnTo>
                  <a:pt x="210" y="62"/>
                </a:lnTo>
                <a:lnTo>
                  <a:pt x="210" y="16"/>
                </a:lnTo>
                <a:lnTo>
                  <a:pt x="210" y="16"/>
                </a:lnTo>
                <a:lnTo>
                  <a:pt x="232" y="4"/>
                </a:lnTo>
                <a:lnTo>
                  <a:pt x="232" y="4"/>
                </a:lnTo>
                <a:lnTo>
                  <a:pt x="252" y="2"/>
                </a:lnTo>
                <a:lnTo>
                  <a:pt x="272" y="0"/>
                </a:lnTo>
                <a:lnTo>
                  <a:pt x="284" y="2"/>
                </a:lnTo>
                <a:lnTo>
                  <a:pt x="294" y="4"/>
                </a:lnTo>
                <a:lnTo>
                  <a:pt x="306" y="10"/>
                </a:lnTo>
                <a:lnTo>
                  <a:pt x="318" y="18"/>
                </a:lnTo>
                <a:lnTo>
                  <a:pt x="318" y="18"/>
                </a:lnTo>
                <a:lnTo>
                  <a:pt x="352" y="50"/>
                </a:lnTo>
                <a:lnTo>
                  <a:pt x="352" y="50"/>
                </a:lnTo>
                <a:lnTo>
                  <a:pt x="394" y="60"/>
                </a:lnTo>
                <a:lnTo>
                  <a:pt x="394" y="60"/>
                </a:lnTo>
                <a:lnTo>
                  <a:pt x="412" y="70"/>
                </a:lnTo>
                <a:lnTo>
                  <a:pt x="434" y="88"/>
                </a:lnTo>
                <a:lnTo>
                  <a:pt x="444" y="98"/>
                </a:lnTo>
                <a:lnTo>
                  <a:pt x="454" y="110"/>
                </a:lnTo>
                <a:lnTo>
                  <a:pt x="460" y="122"/>
                </a:lnTo>
                <a:lnTo>
                  <a:pt x="462" y="134"/>
                </a:lnTo>
                <a:lnTo>
                  <a:pt x="462" y="134"/>
                </a:lnTo>
                <a:lnTo>
                  <a:pt x="444" y="146"/>
                </a:lnTo>
                <a:lnTo>
                  <a:pt x="430" y="158"/>
                </a:lnTo>
                <a:lnTo>
                  <a:pt x="416" y="170"/>
                </a:lnTo>
                <a:lnTo>
                  <a:pt x="402" y="182"/>
                </a:lnTo>
                <a:lnTo>
                  <a:pt x="402" y="182"/>
                </a:lnTo>
                <a:lnTo>
                  <a:pt x="386" y="186"/>
                </a:lnTo>
                <a:lnTo>
                  <a:pt x="368" y="188"/>
                </a:lnTo>
                <a:lnTo>
                  <a:pt x="336" y="188"/>
                </a:lnTo>
                <a:lnTo>
                  <a:pt x="322" y="186"/>
                </a:lnTo>
                <a:lnTo>
                  <a:pt x="306" y="188"/>
                </a:lnTo>
                <a:lnTo>
                  <a:pt x="292" y="192"/>
                </a:lnTo>
                <a:lnTo>
                  <a:pt x="280" y="198"/>
                </a:lnTo>
                <a:lnTo>
                  <a:pt x="280" y="198"/>
                </a:lnTo>
                <a:lnTo>
                  <a:pt x="284" y="218"/>
                </a:lnTo>
                <a:lnTo>
                  <a:pt x="284" y="218"/>
                </a:lnTo>
                <a:lnTo>
                  <a:pt x="288" y="228"/>
                </a:lnTo>
                <a:lnTo>
                  <a:pt x="288" y="236"/>
                </a:lnTo>
                <a:lnTo>
                  <a:pt x="284" y="256"/>
                </a:lnTo>
                <a:lnTo>
                  <a:pt x="282" y="266"/>
                </a:lnTo>
                <a:lnTo>
                  <a:pt x="284" y="276"/>
                </a:lnTo>
                <a:lnTo>
                  <a:pt x="290" y="286"/>
                </a:lnTo>
                <a:lnTo>
                  <a:pt x="304" y="296"/>
                </a:lnTo>
                <a:lnTo>
                  <a:pt x="304" y="296"/>
                </a:lnTo>
                <a:lnTo>
                  <a:pt x="334" y="324"/>
                </a:lnTo>
                <a:lnTo>
                  <a:pt x="334" y="324"/>
                </a:lnTo>
                <a:lnTo>
                  <a:pt x="362" y="364"/>
                </a:lnTo>
                <a:lnTo>
                  <a:pt x="362" y="364"/>
                </a:lnTo>
                <a:lnTo>
                  <a:pt x="372" y="400"/>
                </a:lnTo>
                <a:lnTo>
                  <a:pt x="372" y="400"/>
                </a:lnTo>
                <a:lnTo>
                  <a:pt x="372" y="480"/>
                </a:lnTo>
                <a:lnTo>
                  <a:pt x="372" y="480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23" name="Freeform 22"/>
          <p:cNvSpPr>
            <a:spLocks/>
          </p:cNvSpPr>
          <p:nvPr/>
        </p:nvSpPr>
        <p:spPr bwMode="auto">
          <a:xfrm>
            <a:off x="5472979" y="3100395"/>
            <a:ext cx="662122" cy="409217"/>
          </a:xfrm>
          <a:custGeom>
            <a:avLst/>
            <a:gdLst>
              <a:gd name="T0" fmla="*/ 72 w 754"/>
              <a:gd name="T1" fmla="*/ 452 h 466"/>
              <a:gd name="T2" fmla="*/ 4 w 754"/>
              <a:gd name="T3" fmla="*/ 380 h 466"/>
              <a:gd name="T4" fmla="*/ 2 w 754"/>
              <a:gd name="T5" fmla="*/ 362 h 466"/>
              <a:gd name="T6" fmla="*/ 6 w 754"/>
              <a:gd name="T7" fmla="*/ 348 h 466"/>
              <a:gd name="T8" fmla="*/ 0 w 754"/>
              <a:gd name="T9" fmla="*/ 310 h 466"/>
              <a:gd name="T10" fmla="*/ 18 w 754"/>
              <a:gd name="T11" fmla="*/ 304 h 466"/>
              <a:gd name="T12" fmla="*/ 96 w 754"/>
              <a:gd name="T13" fmla="*/ 304 h 466"/>
              <a:gd name="T14" fmla="*/ 138 w 754"/>
              <a:gd name="T15" fmla="*/ 276 h 466"/>
              <a:gd name="T16" fmla="*/ 178 w 754"/>
              <a:gd name="T17" fmla="*/ 244 h 466"/>
              <a:gd name="T18" fmla="*/ 180 w 754"/>
              <a:gd name="T19" fmla="*/ 226 h 466"/>
              <a:gd name="T20" fmla="*/ 126 w 754"/>
              <a:gd name="T21" fmla="*/ 166 h 466"/>
              <a:gd name="T22" fmla="*/ 100 w 754"/>
              <a:gd name="T23" fmla="*/ 144 h 466"/>
              <a:gd name="T24" fmla="*/ 98 w 754"/>
              <a:gd name="T25" fmla="*/ 96 h 466"/>
              <a:gd name="T26" fmla="*/ 136 w 754"/>
              <a:gd name="T27" fmla="*/ 66 h 466"/>
              <a:gd name="T28" fmla="*/ 146 w 754"/>
              <a:gd name="T29" fmla="*/ 54 h 466"/>
              <a:gd name="T30" fmla="*/ 140 w 754"/>
              <a:gd name="T31" fmla="*/ 30 h 466"/>
              <a:gd name="T32" fmla="*/ 118 w 754"/>
              <a:gd name="T33" fmla="*/ 10 h 466"/>
              <a:gd name="T34" fmla="*/ 108 w 754"/>
              <a:gd name="T35" fmla="*/ 0 h 466"/>
              <a:gd name="T36" fmla="*/ 234 w 754"/>
              <a:gd name="T37" fmla="*/ 6 h 466"/>
              <a:gd name="T38" fmla="*/ 246 w 754"/>
              <a:gd name="T39" fmla="*/ 22 h 466"/>
              <a:gd name="T40" fmla="*/ 276 w 754"/>
              <a:gd name="T41" fmla="*/ 46 h 466"/>
              <a:gd name="T42" fmla="*/ 314 w 754"/>
              <a:gd name="T43" fmla="*/ 62 h 466"/>
              <a:gd name="T44" fmla="*/ 338 w 754"/>
              <a:gd name="T45" fmla="*/ 72 h 466"/>
              <a:gd name="T46" fmla="*/ 494 w 754"/>
              <a:gd name="T47" fmla="*/ 100 h 466"/>
              <a:gd name="T48" fmla="*/ 504 w 754"/>
              <a:gd name="T49" fmla="*/ 116 h 466"/>
              <a:gd name="T50" fmla="*/ 524 w 754"/>
              <a:gd name="T51" fmla="*/ 136 h 466"/>
              <a:gd name="T52" fmla="*/ 618 w 754"/>
              <a:gd name="T53" fmla="*/ 158 h 466"/>
              <a:gd name="T54" fmla="*/ 626 w 754"/>
              <a:gd name="T55" fmla="*/ 160 h 466"/>
              <a:gd name="T56" fmla="*/ 660 w 754"/>
              <a:gd name="T57" fmla="*/ 164 h 466"/>
              <a:gd name="T58" fmla="*/ 670 w 754"/>
              <a:gd name="T59" fmla="*/ 174 h 466"/>
              <a:gd name="T60" fmla="*/ 684 w 754"/>
              <a:gd name="T61" fmla="*/ 192 h 466"/>
              <a:gd name="T62" fmla="*/ 702 w 754"/>
              <a:gd name="T63" fmla="*/ 196 h 466"/>
              <a:gd name="T64" fmla="*/ 718 w 754"/>
              <a:gd name="T65" fmla="*/ 208 h 466"/>
              <a:gd name="T66" fmla="*/ 708 w 754"/>
              <a:gd name="T67" fmla="*/ 228 h 466"/>
              <a:gd name="T68" fmla="*/ 702 w 754"/>
              <a:gd name="T69" fmla="*/ 250 h 466"/>
              <a:gd name="T70" fmla="*/ 724 w 754"/>
              <a:gd name="T71" fmla="*/ 274 h 466"/>
              <a:gd name="T72" fmla="*/ 732 w 754"/>
              <a:gd name="T73" fmla="*/ 298 h 466"/>
              <a:gd name="T74" fmla="*/ 740 w 754"/>
              <a:gd name="T75" fmla="*/ 320 h 466"/>
              <a:gd name="T76" fmla="*/ 754 w 754"/>
              <a:gd name="T77" fmla="*/ 330 h 466"/>
              <a:gd name="T78" fmla="*/ 734 w 754"/>
              <a:gd name="T79" fmla="*/ 338 h 466"/>
              <a:gd name="T80" fmla="*/ 692 w 754"/>
              <a:gd name="T81" fmla="*/ 354 h 466"/>
              <a:gd name="T82" fmla="*/ 640 w 754"/>
              <a:gd name="T83" fmla="*/ 392 h 466"/>
              <a:gd name="T84" fmla="*/ 616 w 754"/>
              <a:gd name="T85" fmla="*/ 414 h 466"/>
              <a:gd name="T86" fmla="*/ 582 w 754"/>
              <a:gd name="T87" fmla="*/ 424 h 466"/>
              <a:gd name="T88" fmla="*/ 562 w 754"/>
              <a:gd name="T89" fmla="*/ 434 h 466"/>
              <a:gd name="T90" fmla="*/ 544 w 754"/>
              <a:gd name="T91" fmla="*/ 448 h 466"/>
              <a:gd name="T92" fmla="*/ 512 w 754"/>
              <a:gd name="T93" fmla="*/ 422 h 466"/>
              <a:gd name="T94" fmla="*/ 482 w 754"/>
              <a:gd name="T95" fmla="*/ 408 h 466"/>
              <a:gd name="T96" fmla="*/ 450 w 754"/>
              <a:gd name="T97" fmla="*/ 380 h 466"/>
              <a:gd name="T98" fmla="*/ 426 w 754"/>
              <a:gd name="T99" fmla="*/ 384 h 466"/>
              <a:gd name="T100" fmla="*/ 410 w 754"/>
              <a:gd name="T101" fmla="*/ 404 h 466"/>
              <a:gd name="T102" fmla="*/ 358 w 754"/>
              <a:gd name="T103" fmla="*/ 392 h 466"/>
              <a:gd name="T104" fmla="*/ 286 w 754"/>
              <a:gd name="T105" fmla="*/ 352 h 466"/>
              <a:gd name="T106" fmla="*/ 252 w 754"/>
              <a:gd name="T107" fmla="*/ 346 h 466"/>
              <a:gd name="T108" fmla="*/ 200 w 754"/>
              <a:gd name="T109" fmla="*/ 338 h 466"/>
              <a:gd name="T110" fmla="*/ 184 w 754"/>
              <a:gd name="T111" fmla="*/ 350 h 466"/>
              <a:gd name="T112" fmla="*/ 202 w 754"/>
              <a:gd name="T113" fmla="*/ 380 h 466"/>
              <a:gd name="T114" fmla="*/ 196 w 754"/>
              <a:gd name="T115" fmla="*/ 392 h 466"/>
              <a:gd name="T116" fmla="*/ 164 w 754"/>
              <a:gd name="T117" fmla="*/ 390 h 466"/>
              <a:gd name="T118" fmla="*/ 128 w 754"/>
              <a:gd name="T119" fmla="*/ 406 h 466"/>
              <a:gd name="T120" fmla="*/ 96 w 754"/>
              <a:gd name="T121" fmla="*/ 454 h 466"/>
              <a:gd name="T122" fmla="*/ 80 w 754"/>
              <a:gd name="T123" fmla="*/ 466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54" h="466">
                <a:moveTo>
                  <a:pt x="80" y="466"/>
                </a:moveTo>
                <a:lnTo>
                  <a:pt x="80" y="466"/>
                </a:lnTo>
                <a:lnTo>
                  <a:pt x="72" y="452"/>
                </a:lnTo>
                <a:lnTo>
                  <a:pt x="64" y="440"/>
                </a:lnTo>
                <a:lnTo>
                  <a:pt x="44" y="418"/>
                </a:lnTo>
                <a:lnTo>
                  <a:pt x="4" y="380"/>
                </a:lnTo>
                <a:lnTo>
                  <a:pt x="4" y="380"/>
                </a:lnTo>
                <a:lnTo>
                  <a:pt x="2" y="368"/>
                </a:lnTo>
                <a:lnTo>
                  <a:pt x="2" y="362"/>
                </a:lnTo>
                <a:lnTo>
                  <a:pt x="4" y="356"/>
                </a:lnTo>
                <a:lnTo>
                  <a:pt x="6" y="348"/>
                </a:lnTo>
                <a:lnTo>
                  <a:pt x="6" y="348"/>
                </a:lnTo>
                <a:lnTo>
                  <a:pt x="8" y="328"/>
                </a:lnTo>
                <a:lnTo>
                  <a:pt x="8" y="328"/>
                </a:lnTo>
                <a:lnTo>
                  <a:pt x="0" y="310"/>
                </a:lnTo>
                <a:lnTo>
                  <a:pt x="0" y="310"/>
                </a:lnTo>
                <a:lnTo>
                  <a:pt x="6" y="306"/>
                </a:lnTo>
                <a:lnTo>
                  <a:pt x="18" y="304"/>
                </a:lnTo>
                <a:lnTo>
                  <a:pt x="44" y="302"/>
                </a:lnTo>
                <a:lnTo>
                  <a:pt x="96" y="304"/>
                </a:lnTo>
                <a:lnTo>
                  <a:pt x="96" y="304"/>
                </a:lnTo>
                <a:lnTo>
                  <a:pt x="112" y="298"/>
                </a:lnTo>
                <a:lnTo>
                  <a:pt x="126" y="288"/>
                </a:lnTo>
                <a:lnTo>
                  <a:pt x="138" y="276"/>
                </a:lnTo>
                <a:lnTo>
                  <a:pt x="152" y="264"/>
                </a:lnTo>
                <a:lnTo>
                  <a:pt x="152" y="264"/>
                </a:lnTo>
                <a:lnTo>
                  <a:pt x="178" y="244"/>
                </a:lnTo>
                <a:lnTo>
                  <a:pt x="178" y="244"/>
                </a:lnTo>
                <a:lnTo>
                  <a:pt x="180" y="226"/>
                </a:lnTo>
                <a:lnTo>
                  <a:pt x="180" y="226"/>
                </a:lnTo>
                <a:lnTo>
                  <a:pt x="162" y="200"/>
                </a:lnTo>
                <a:lnTo>
                  <a:pt x="144" y="182"/>
                </a:lnTo>
                <a:lnTo>
                  <a:pt x="126" y="166"/>
                </a:lnTo>
                <a:lnTo>
                  <a:pt x="106" y="156"/>
                </a:lnTo>
                <a:lnTo>
                  <a:pt x="106" y="156"/>
                </a:lnTo>
                <a:lnTo>
                  <a:pt x="100" y="144"/>
                </a:lnTo>
                <a:lnTo>
                  <a:pt x="100" y="144"/>
                </a:lnTo>
                <a:lnTo>
                  <a:pt x="98" y="96"/>
                </a:lnTo>
                <a:lnTo>
                  <a:pt x="98" y="96"/>
                </a:lnTo>
                <a:lnTo>
                  <a:pt x="114" y="80"/>
                </a:lnTo>
                <a:lnTo>
                  <a:pt x="124" y="72"/>
                </a:lnTo>
                <a:lnTo>
                  <a:pt x="136" y="66"/>
                </a:lnTo>
                <a:lnTo>
                  <a:pt x="136" y="66"/>
                </a:lnTo>
                <a:lnTo>
                  <a:pt x="142" y="60"/>
                </a:lnTo>
                <a:lnTo>
                  <a:pt x="146" y="54"/>
                </a:lnTo>
                <a:lnTo>
                  <a:pt x="146" y="48"/>
                </a:lnTo>
                <a:lnTo>
                  <a:pt x="146" y="42"/>
                </a:lnTo>
                <a:lnTo>
                  <a:pt x="140" y="30"/>
                </a:lnTo>
                <a:lnTo>
                  <a:pt x="134" y="22"/>
                </a:lnTo>
                <a:lnTo>
                  <a:pt x="134" y="22"/>
                </a:lnTo>
                <a:lnTo>
                  <a:pt x="118" y="10"/>
                </a:lnTo>
                <a:lnTo>
                  <a:pt x="112" y="6"/>
                </a:lnTo>
                <a:lnTo>
                  <a:pt x="108" y="0"/>
                </a:lnTo>
                <a:lnTo>
                  <a:pt x="108" y="0"/>
                </a:lnTo>
                <a:lnTo>
                  <a:pt x="196" y="0"/>
                </a:lnTo>
                <a:lnTo>
                  <a:pt x="196" y="0"/>
                </a:lnTo>
                <a:lnTo>
                  <a:pt x="234" y="6"/>
                </a:lnTo>
                <a:lnTo>
                  <a:pt x="234" y="6"/>
                </a:lnTo>
                <a:lnTo>
                  <a:pt x="238" y="14"/>
                </a:lnTo>
                <a:lnTo>
                  <a:pt x="246" y="22"/>
                </a:lnTo>
                <a:lnTo>
                  <a:pt x="254" y="30"/>
                </a:lnTo>
                <a:lnTo>
                  <a:pt x="264" y="38"/>
                </a:lnTo>
                <a:lnTo>
                  <a:pt x="276" y="46"/>
                </a:lnTo>
                <a:lnTo>
                  <a:pt x="288" y="52"/>
                </a:lnTo>
                <a:lnTo>
                  <a:pt x="300" y="58"/>
                </a:lnTo>
                <a:lnTo>
                  <a:pt x="314" y="62"/>
                </a:lnTo>
                <a:lnTo>
                  <a:pt x="314" y="62"/>
                </a:lnTo>
                <a:lnTo>
                  <a:pt x="338" y="72"/>
                </a:lnTo>
                <a:lnTo>
                  <a:pt x="338" y="72"/>
                </a:lnTo>
                <a:lnTo>
                  <a:pt x="456" y="74"/>
                </a:lnTo>
                <a:lnTo>
                  <a:pt x="456" y="74"/>
                </a:lnTo>
                <a:lnTo>
                  <a:pt x="494" y="100"/>
                </a:lnTo>
                <a:lnTo>
                  <a:pt x="494" y="100"/>
                </a:lnTo>
                <a:lnTo>
                  <a:pt x="498" y="108"/>
                </a:lnTo>
                <a:lnTo>
                  <a:pt x="504" y="116"/>
                </a:lnTo>
                <a:lnTo>
                  <a:pt x="512" y="126"/>
                </a:lnTo>
                <a:lnTo>
                  <a:pt x="524" y="136"/>
                </a:lnTo>
                <a:lnTo>
                  <a:pt x="524" y="136"/>
                </a:lnTo>
                <a:lnTo>
                  <a:pt x="578" y="140"/>
                </a:lnTo>
                <a:lnTo>
                  <a:pt x="578" y="140"/>
                </a:lnTo>
                <a:lnTo>
                  <a:pt x="618" y="158"/>
                </a:lnTo>
                <a:lnTo>
                  <a:pt x="618" y="158"/>
                </a:lnTo>
                <a:lnTo>
                  <a:pt x="622" y="160"/>
                </a:lnTo>
                <a:lnTo>
                  <a:pt x="626" y="160"/>
                </a:lnTo>
                <a:lnTo>
                  <a:pt x="638" y="160"/>
                </a:lnTo>
                <a:lnTo>
                  <a:pt x="652" y="162"/>
                </a:lnTo>
                <a:lnTo>
                  <a:pt x="660" y="164"/>
                </a:lnTo>
                <a:lnTo>
                  <a:pt x="668" y="170"/>
                </a:lnTo>
                <a:lnTo>
                  <a:pt x="668" y="170"/>
                </a:lnTo>
                <a:lnTo>
                  <a:pt x="670" y="174"/>
                </a:lnTo>
                <a:lnTo>
                  <a:pt x="672" y="180"/>
                </a:lnTo>
                <a:lnTo>
                  <a:pt x="676" y="186"/>
                </a:lnTo>
                <a:lnTo>
                  <a:pt x="684" y="192"/>
                </a:lnTo>
                <a:lnTo>
                  <a:pt x="684" y="192"/>
                </a:lnTo>
                <a:lnTo>
                  <a:pt x="690" y="194"/>
                </a:lnTo>
                <a:lnTo>
                  <a:pt x="702" y="196"/>
                </a:lnTo>
                <a:lnTo>
                  <a:pt x="710" y="198"/>
                </a:lnTo>
                <a:lnTo>
                  <a:pt x="714" y="202"/>
                </a:lnTo>
                <a:lnTo>
                  <a:pt x="718" y="208"/>
                </a:lnTo>
                <a:lnTo>
                  <a:pt x="720" y="214"/>
                </a:lnTo>
                <a:lnTo>
                  <a:pt x="720" y="214"/>
                </a:lnTo>
                <a:lnTo>
                  <a:pt x="708" y="228"/>
                </a:lnTo>
                <a:lnTo>
                  <a:pt x="706" y="236"/>
                </a:lnTo>
                <a:lnTo>
                  <a:pt x="702" y="250"/>
                </a:lnTo>
                <a:lnTo>
                  <a:pt x="702" y="250"/>
                </a:lnTo>
                <a:lnTo>
                  <a:pt x="708" y="256"/>
                </a:lnTo>
                <a:lnTo>
                  <a:pt x="716" y="264"/>
                </a:lnTo>
                <a:lnTo>
                  <a:pt x="724" y="274"/>
                </a:lnTo>
                <a:lnTo>
                  <a:pt x="732" y="290"/>
                </a:lnTo>
                <a:lnTo>
                  <a:pt x="732" y="290"/>
                </a:lnTo>
                <a:lnTo>
                  <a:pt x="732" y="298"/>
                </a:lnTo>
                <a:lnTo>
                  <a:pt x="734" y="310"/>
                </a:lnTo>
                <a:lnTo>
                  <a:pt x="736" y="316"/>
                </a:lnTo>
                <a:lnTo>
                  <a:pt x="740" y="320"/>
                </a:lnTo>
                <a:lnTo>
                  <a:pt x="746" y="326"/>
                </a:lnTo>
                <a:lnTo>
                  <a:pt x="754" y="330"/>
                </a:lnTo>
                <a:lnTo>
                  <a:pt x="754" y="330"/>
                </a:lnTo>
                <a:lnTo>
                  <a:pt x="754" y="334"/>
                </a:lnTo>
                <a:lnTo>
                  <a:pt x="754" y="334"/>
                </a:lnTo>
                <a:lnTo>
                  <a:pt x="734" y="338"/>
                </a:lnTo>
                <a:lnTo>
                  <a:pt x="718" y="342"/>
                </a:lnTo>
                <a:lnTo>
                  <a:pt x="704" y="348"/>
                </a:lnTo>
                <a:lnTo>
                  <a:pt x="692" y="354"/>
                </a:lnTo>
                <a:lnTo>
                  <a:pt x="670" y="372"/>
                </a:lnTo>
                <a:lnTo>
                  <a:pt x="640" y="392"/>
                </a:lnTo>
                <a:lnTo>
                  <a:pt x="640" y="392"/>
                </a:lnTo>
                <a:lnTo>
                  <a:pt x="634" y="396"/>
                </a:lnTo>
                <a:lnTo>
                  <a:pt x="626" y="400"/>
                </a:lnTo>
                <a:lnTo>
                  <a:pt x="616" y="414"/>
                </a:lnTo>
                <a:lnTo>
                  <a:pt x="616" y="414"/>
                </a:lnTo>
                <a:lnTo>
                  <a:pt x="598" y="420"/>
                </a:lnTo>
                <a:lnTo>
                  <a:pt x="582" y="424"/>
                </a:lnTo>
                <a:lnTo>
                  <a:pt x="576" y="426"/>
                </a:lnTo>
                <a:lnTo>
                  <a:pt x="570" y="430"/>
                </a:lnTo>
                <a:lnTo>
                  <a:pt x="562" y="434"/>
                </a:lnTo>
                <a:lnTo>
                  <a:pt x="556" y="442"/>
                </a:lnTo>
                <a:lnTo>
                  <a:pt x="556" y="442"/>
                </a:lnTo>
                <a:lnTo>
                  <a:pt x="544" y="448"/>
                </a:lnTo>
                <a:lnTo>
                  <a:pt x="544" y="448"/>
                </a:lnTo>
                <a:lnTo>
                  <a:pt x="512" y="422"/>
                </a:lnTo>
                <a:lnTo>
                  <a:pt x="512" y="422"/>
                </a:lnTo>
                <a:lnTo>
                  <a:pt x="500" y="418"/>
                </a:lnTo>
                <a:lnTo>
                  <a:pt x="490" y="414"/>
                </a:lnTo>
                <a:lnTo>
                  <a:pt x="482" y="408"/>
                </a:lnTo>
                <a:lnTo>
                  <a:pt x="474" y="402"/>
                </a:lnTo>
                <a:lnTo>
                  <a:pt x="462" y="390"/>
                </a:lnTo>
                <a:lnTo>
                  <a:pt x="450" y="380"/>
                </a:lnTo>
                <a:lnTo>
                  <a:pt x="450" y="380"/>
                </a:lnTo>
                <a:lnTo>
                  <a:pt x="434" y="382"/>
                </a:lnTo>
                <a:lnTo>
                  <a:pt x="426" y="384"/>
                </a:lnTo>
                <a:lnTo>
                  <a:pt x="420" y="392"/>
                </a:lnTo>
                <a:lnTo>
                  <a:pt x="410" y="404"/>
                </a:lnTo>
                <a:lnTo>
                  <a:pt x="410" y="404"/>
                </a:lnTo>
                <a:lnTo>
                  <a:pt x="392" y="402"/>
                </a:lnTo>
                <a:lnTo>
                  <a:pt x="374" y="398"/>
                </a:lnTo>
                <a:lnTo>
                  <a:pt x="358" y="392"/>
                </a:lnTo>
                <a:lnTo>
                  <a:pt x="342" y="384"/>
                </a:lnTo>
                <a:lnTo>
                  <a:pt x="312" y="366"/>
                </a:lnTo>
                <a:lnTo>
                  <a:pt x="286" y="352"/>
                </a:lnTo>
                <a:lnTo>
                  <a:pt x="286" y="352"/>
                </a:lnTo>
                <a:lnTo>
                  <a:pt x="268" y="348"/>
                </a:lnTo>
                <a:lnTo>
                  <a:pt x="252" y="346"/>
                </a:lnTo>
                <a:lnTo>
                  <a:pt x="228" y="338"/>
                </a:lnTo>
                <a:lnTo>
                  <a:pt x="228" y="338"/>
                </a:lnTo>
                <a:lnTo>
                  <a:pt x="200" y="338"/>
                </a:lnTo>
                <a:lnTo>
                  <a:pt x="192" y="342"/>
                </a:lnTo>
                <a:lnTo>
                  <a:pt x="186" y="344"/>
                </a:lnTo>
                <a:lnTo>
                  <a:pt x="184" y="350"/>
                </a:lnTo>
                <a:lnTo>
                  <a:pt x="186" y="358"/>
                </a:lnTo>
                <a:lnTo>
                  <a:pt x="192" y="368"/>
                </a:lnTo>
                <a:lnTo>
                  <a:pt x="202" y="380"/>
                </a:lnTo>
                <a:lnTo>
                  <a:pt x="202" y="380"/>
                </a:lnTo>
                <a:lnTo>
                  <a:pt x="196" y="392"/>
                </a:lnTo>
                <a:lnTo>
                  <a:pt x="196" y="392"/>
                </a:lnTo>
                <a:lnTo>
                  <a:pt x="182" y="390"/>
                </a:lnTo>
                <a:lnTo>
                  <a:pt x="182" y="390"/>
                </a:lnTo>
                <a:lnTo>
                  <a:pt x="164" y="390"/>
                </a:lnTo>
                <a:lnTo>
                  <a:pt x="150" y="394"/>
                </a:lnTo>
                <a:lnTo>
                  <a:pt x="138" y="398"/>
                </a:lnTo>
                <a:lnTo>
                  <a:pt x="128" y="406"/>
                </a:lnTo>
                <a:lnTo>
                  <a:pt x="118" y="414"/>
                </a:lnTo>
                <a:lnTo>
                  <a:pt x="112" y="426"/>
                </a:lnTo>
                <a:lnTo>
                  <a:pt x="96" y="454"/>
                </a:lnTo>
                <a:lnTo>
                  <a:pt x="96" y="454"/>
                </a:lnTo>
                <a:lnTo>
                  <a:pt x="88" y="460"/>
                </a:lnTo>
                <a:lnTo>
                  <a:pt x="80" y="466"/>
                </a:lnTo>
                <a:lnTo>
                  <a:pt x="80" y="466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24" name="Freeform 23"/>
          <p:cNvSpPr>
            <a:spLocks/>
          </p:cNvSpPr>
          <p:nvPr/>
        </p:nvSpPr>
        <p:spPr bwMode="auto">
          <a:xfrm>
            <a:off x="6017429" y="2908959"/>
            <a:ext cx="409217" cy="504057"/>
          </a:xfrm>
          <a:custGeom>
            <a:avLst/>
            <a:gdLst>
              <a:gd name="T0" fmla="*/ 212 w 466"/>
              <a:gd name="T1" fmla="*/ 570 h 574"/>
              <a:gd name="T2" fmla="*/ 202 w 466"/>
              <a:gd name="T3" fmla="*/ 516 h 574"/>
              <a:gd name="T4" fmla="*/ 166 w 466"/>
              <a:gd name="T5" fmla="*/ 522 h 574"/>
              <a:gd name="T6" fmla="*/ 148 w 466"/>
              <a:gd name="T7" fmla="*/ 546 h 574"/>
              <a:gd name="T8" fmla="*/ 140 w 466"/>
              <a:gd name="T9" fmla="*/ 538 h 574"/>
              <a:gd name="T10" fmla="*/ 122 w 466"/>
              <a:gd name="T11" fmla="*/ 520 h 574"/>
              <a:gd name="T12" fmla="*/ 114 w 466"/>
              <a:gd name="T13" fmla="*/ 490 h 574"/>
              <a:gd name="T14" fmla="*/ 102 w 466"/>
              <a:gd name="T15" fmla="*/ 470 h 574"/>
              <a:gd name="T16" fmla="*/ 100 w 466"/>
              <a:gd name="T17" fmla="*/ 446 h 574"/>
              <a:gd name="T18" fmla="*/ 106 w 466"/>
              <a:gd name="T19" fmla="*/ 416 h 574"/>
              <a:gd name="T20" fmla="*/ 68 w 466"/>
              <a:gd name="T21" fmla="*/ 398 h 574"/>
              <a:gd name="T22" fmla="*/ 58 w 466"/>
              <a:gd name="T23" fmla="*/ 380 h 574"/>
              <a:gd name="T24" fmla="*/ 56 w 466"/>
              <a:gd name="T25" fmla="*/ 366 h 574"/>
              <a:gd name="T26" fmla="*/ 86 w 466"/>
              <a:gd name="T27" fmla="*/ 346 h 574"/>
              <a:gd name="T28" fmla="*/ 96 w 466"/>
              <a:gd name="T29" fmla="*/ 284 h 574"/>
              <a:gd name="T30" fmla="*/ 78 w 466"/>
              <a:gd name="T31" fmla="*/ 252 h 574"/>
              <a:gd name="T32" fmla="*/ 48 w 466"/>
              <a:gd name="T33" fmla="*/ 262 h 574"/>
              <a:gd name="T34" fmla="*/ 30 w 466"/>
              <a:gd name="T35" fmla="*/ 252 h 574"/>
              <a:gd name="T36" fmla="*/ 0 w 466"/>
              <a:gd name="T37" fmla="*/ 202 h 574"/>
              <a:gd name="T38" fmla="*/ 10 w 466"/>
              <a:gd name="T39" fmla="*/ 180 h 574"/>
              <a:gd name="T40" fmla="*/ 42 w 466"/>
              <a:gd name="T41" fmla="*/ 148 h 574"/>
              <a:gd name="T42" fmla="*/ 44 w 466"/>
              <a:gd name="T43" fmla="*/ 72 h 574"/>
              <a:gd name="T44" fmla="*/ 58 w 466"/>
              <a:gd name="T45" fmla="*/ 74 h 574"/>
              <a:gd name="T46" fmla="*/ 76 w 466"/>
              <a:gd name="T47" fmla="*/ 110 h 574"/>
              <a:gd name="T48" fmla="*/ 110 w 466"/>
              <a:gd name="T49" fmla="*/ 120 h 574"/>
              <a:gd name="T50" fmla="*/ 126 w 466"/>
              <a:gd name="T51" fmla="*/ 80 h 574"/>
              <a:gd name="T52" fmla="*/ 134 w 466"/>
              <a:gd name="T53" fmla="*/ 54 h 574"/>
              <a:gd name="T54" fmla="*/ 102 w 466"/>
              <a:gd name="T55" fmla="*/ 6 h 574"/>
              <a:gd name="T56" fmla="*/ 118 w 466"/>
              <a:gd name="T57" fmla="*/ 0 h 574"/>
              <a:gd name="T58" fmla="*/ 150 w 466"/>
              <a:gd name="T59" fmla="*/ 40 h 574"/>
              <a:gd name="T60" fmla="*/ 176 w 466"/>
              <a:gd name="T61" fmla="*/ 80 h 574"/>
              <a:gd name="T62" fmla="*/ 264 w 466"/>
              <a:gd name="T63" fmla="*/ 106 h 574"/>
              <a:gd name="T64" fmla="*/ 294 w 466"/>
              <a:gd name="T65" fmla="*/ 174 h 574"/>
              <a:gd name="T66" fmla="*/ 318 w 466"/>
              <a:gd name="T67" fmla="*/ 202 h 574"/>
              <a:gd name="T68" fmla="*/ 358 w 466"/>
              <a:gd name="T69" fmla="*/ 194 h 574"/>
              <a:gd name="T70" fmla="*/ 362 w 466"/>
              <a:gd name="T71" fmla="*/ 180 h 574"/>
              <a:gd name="T72" fmla="*/ 388 w 466"/>
              <a:gd name="T73" fmla="*/ 194 h 574"/>
              <a:gd name="T74" fmla="*/ 382 w 466"/>
              <a:gd name="T75" fmla="*/ 224 h 574"/>
              <a:gd name="T76" fmla="*/ 338 w 466"/>
              <a:gd name="T77" fmla="*/ 250 h 574"/>
              <a:gd name="T78" fmla="*/ 330 w 466"/>
              <a:gd name="T79" fmla="*/ 280 h 574"/>
              <a:gd name="T80" fmla="*/ 326 w 466"/>
              <a:gd name="T81" fmla="*/ 302 h 574"/>
              <a:gd name="T82" fmla="*/ 380 w 466"/>
              <a:gd name="T83" fmla="*/ 346 h 574"/>
              <a:gd name="T84" fmla="*/ 392 w 466"/>
              <a:gd name="T85" fmla="*/ 360 h 574"/>
              <a:gd name="T86" fmla="*/ 456 w 466"/>
              <a:gd name="T87" fmla="*/ 378 h 574"/>
              <a:gd name="T88" fmla="*/ 466 w 466"/>
              <a:gd name="T89" fmla="*/ 402 h 574"/>
              <a:gd name="T90" fmla="*/ 426 w 466"/>
              <a:gd name="T91" fmla="*/ 420 h 574"/>
              <a:gd name="T92" fmla="*/ 416 w 466"/>
              <a:gd name="T93" fmla="*/ 440 h 574"/>
              <a:gd name="T94" fmla="*/ 420 w 466"/>
              <a:gd name="T95" fmla="*/ 460 h 574"/>
              <a:gd name="T96" fmla="*/ 400 w 466"/>
              <a:gd name="T97" fmla="*/ 522 h 574"/>
              <a:gd name="T98" fmla="*/ 378 w 466"/>
              <a:gd name="T99" fmla="*/ 546 h 574"/>
              <a:gd name="T100" fmla="*/ 330 w 466"/>
              <a:gd name="T101" fmla="*/ 560 h 574"/>
              <a:gd name="T102" fmla="*/ 278 w 466"/>
              <a:gd name="T103" fmla="*/ 566 h 574"/>
              <a:gd name="T104" fmla="*/ 256 w 466"/>
              <a:gd name="T105" fmla="*/ 536 h 574"/>
              <a:gd name="T106" fmla="*/ 238 w 466"/>
              <a:gd name="T107" fmla="*/ 532 h 574"/>
              <a:gd name="T108" fmla="*/ 226 w 466"/>
              <a:gd name="T109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6" h="574">
                <a:moveTo>
                  <a:pt x="216" y="574"/>
                </a:moveTo>
                <a:lnTo>
                  <a:pt x="216" y="574"/>
                </a:lnTo>
                <a:lnTo>
                  <a:pt x="212" y="570"/>
                </a:lnTo>
                <a:lnTo>
                  <a:pt x="212" y="570"/>
                </a:lnTo>
                <a:lnTo>
                  <a:pt x="212" y="524"/>
                </a:lnTo>
                <a:lnTo>
                  <a:pt x="212" y="524"/>
                </a:lnTo>
                <a:lnTo>
                  <a:pt x="202" y="516"/>
                </a:lnTo>
                <a:lnTo>
                  <a:pt x="202" y="516"/>
                </a:lnTo>
                <a:lnTo>
                  <a:pt x="182" y="516"/>
                </a:lnTo>
                <a:lnTo>
                  <a:pt x="176" y="518"/>
                </a:lnTo>
                <a:lnTo>
                  <a:pt x="170" y="520"/>
                </a:lnTo>
                <a:lnTo>
                  <a:pt x="166" y="522"/>
                </a:lnTo>
                <a:lnTo>
                  <a:pt x="162" y="528"/>
                </a:lnTo>
                <a:lnTo>
                  <a:pt x="154" y="542"/>
                </a:lnTo>
                <a:lnTo>
                  <a:pt x="154" y="542"/>
                </a:lnTo>
                <a:lnTo>
                  <a:pt x="148" y="546"/>
                </a:lnTo>
                <a:lnTo>
                  <a:pt x="144" y="548"/>
                </a:lnTo>
                <a:lnTo>
                  <a:pt x="144" y="548"/>
                </a:lnTo>
                <a:lnTo>
                  <a:pt x="142" y="542"/>
                </a:lnTo>
                <a:lnTo>
                  <a:pt x="140" y="538"/>
                </a:lnTo>
                <a:lnTo>
                  <a:pt x="130" y="532"/>
                </a:lnTo>
                <a:lnTo>
                  <a:pt x="130" y="532"/>
                </a:lnTo>
                <a:lnTo>
                  <a:pt x="122" y="520"/>
                </a:lnTo>
                <a:lnTo>
                  <a:pt x="122" y="520"/>
                </a:lnTo>
                <a:lnTo>
                  <a:pt x="122" y="510"/>
                </a:lnTo>
                <a:lnTo>
                  <a:pt x="120" y="502"/>
                </a:lnTo>
                <a:lnTo>
                  <a:pt x="118" y="494"/>
                </a:lnTo>
                <a:lnTo>
                  <a:pt x="114" y="490"/>
                </a:lnTo>
                <a:lnTo>
                  <a:pt x="108" y="480"/>
                </a:lnTo>
                <a:lnTo>
                  <a:pt x="104" y="476"/>
                </a:lnTo>
                <a:lnTo>
                  <a:pt x="102" y="470"/>
                </a:lnTo>
                <a:lnTo>
                  <a:pt x="102" y="470"/>
                </a:lnTo>
                <a:lnTo>
                  <a:pt x="94" y="462"/>
                </a:lnTo>
                <a:lnTo>
                  <a:pt x="94" y="462"/>
                </a:lnTo>
                <a:lnTo>
                  <a:pt x="94" y="452"/>
                </a:lnTo>
                <a:lnTo>
                  <a:pt x="100" y="446"/>
                </a:lnTo>
                <a:lnTo>
                  <a:pt x="112" y="436"/>
                </a:lnTo>
                <a:lnTo>
                  <a:pt x="112" y="436"/>
                </a:lnTo>
                <a:lnTo>
                  <a:pt x="110" y="424"/>
                </a:lnTo>
                <a:lnTo>
                  <a:pt x="106" y="416"/>
                </a:lnTo>
                <a:lnTo>
                  <a:pt x="100" y="410"/>
                </a:lnTo>
                <a:lnTo>
                  <a:pt x="92" y="406"/>
                </a:lnTo>
                <a:lnTo>
                  <a:pt x="74" y="400"/>
                </a:lnTo>
                <a:lnTo>
                  <a:pt x="68" y="398"/>
                </a:lnTo>
                <a:lnTo>
                  <a:pt x="60" y="394"/>
                </a:lnTo>
                <a:lnTo>
                  <a:pt x="60" y="394"/>
                </a:lnTo>
                <a:lnTo>
                  <a:pt x="58" y="380"/>
                </a:lnTo>
                <a:lnTo>
                  <a:pt x="58" y="380"/>
                </a:lnTo>
                <a:lnTo>
                  <a:pt x="54" y="376"/>
                </a:lnTo>
                <a:lnTo>
                  <a:pt x="54" y="376"/>
                </a:lnTo>
                <a:lnTo>
                  <a:pt x="54" y="370"/>
                </a:lnTo>
                <a:lnTo>
                  <a:pt x="56" y="366"/>
                </a:lnTo>
                <a:lnTo>
                  <a:pt x="64" y="356"/>
                </a:lnTo>
                <a:lnTo>
                  <a:pt x="74" y="350"/>
                </a:lnTo>
                <a:lnTo>
                  <a:pt x="86" y="346"/>
                </a:lnTo>
                <a:lnTo>
                  <a:pt x="86" y="346"/>
                </a:lnTo>
                <a:lnTo>
                  <a:pt x="102" y="326"/>
                </a:lnTo>
                <a:lnTo>
                  <a:pt x="102" y="326"/>
                </a:lnTo>
                <a:lnTo>
                  <a:pt x="100" y="304"/>
                </a:lnTo>
                <a:lnTo>
                  <a:pt x="96" y="284"/>
                </a:lnTo>
                <a:lnTo>
                  <a:pt x="88" y="266"/>
                </a:lnTo>
                <a:lnTo>
                  <a:pt x="84" y="260"/>
                </a:lnTo>
                <a:lnTo>
                  <a:pt x="78" y="252"/>
                </a:lnTo>
                <a:lnTo>
                  <a:pt x="78" y="252"/>
                </a:lnTo>
                <a:lnTo>
                  <a:pt x="56" y="252"/>
                </a:lnTo>
                <a:lnTo>
                  <a:pt x="56" y="252"/>
                </a:lnTo>
                <a:lnTo>
                  <a:pt x="48" y="262"/>
                </a:lnTo>
                <a:lnTo>
                  <a:pt x="48" y="262"/>
                </a:lnTo>
                <a:lnTo>
                  <a:pt x="40" y="264"/>
                </a:lnTo>
                <a:lnTo>
                  <a:pt x="40" y="264"/>
                </a:lnTo>
                <a:lnTo>
                  <a:pt x="34" y="258"/>
                </a:lnTo>
                <a:lnTo>
                  <a:pt x="30" y="252"/>
                </a:lnTo>
                <a:lnTo>
                  <a:pt x="24" y="238"/>
                </a:lnTo>
                <a:lnTo>
                  <a:pt x="20" y="216"/>
                </a:lnTo>
                <a:lnTo>
                  <a:pt x="20" y="216"/>
                </a:lnTo>
                <a:lnTo>
                  <a:pt x="0" y="202"/>
                </a:lnTo>
                <a:lnTo>
                  <a:pt x="0" y="202"/>
                </a:lnTo>
                <a:lnTo>
                  <a:pt x="2" y="194"/>
                </a:lnTo>
                <a:lnTo>
                  <a:pt x="6" y="186"/>
                </a:lnTo>
                <a:lnTo>
                  <a:pt x="10" y="180"/>
                </a:lnTo>
                <a:lnTo>
                  <a:pt x="16" y="172"/>
                </a:lnTo>
                <a:lnTo>
                  <a:pt x="30" y="160"/>
                </a:lnTo>
                <a:lnTo>
                  <a:pt x="42" y="148"/>
                </a:lnTo>
                <a:lnTo>
                  <a:pt x="42" y="148"/>
                </a:lnTo>
                <a:lnTo>
                  <a:pt x="46" y="128"/>
                </a:lnTo>
                <a:lnTo>
                  <a:pt x="46" y="108"/>
                </a:lnTo>
                <a:lnTo>
                  <a:pt x="44" y="72"/>
                </a:lnTo>
                <a:lnTo>
                  <a:pt x="44" y="72"/>
                </a:lnTo>
                <a:lnTo>
                  <a:pt x="48" y="70"/>
                </a:lnTo>
                <a:lnTo>
                  <a:pt x="48" y="70"/>
                </a:lnTo>
                <a:lnTo>
                  <a:pt x="58" y="74"/>
                </a:lnTo>
                <a:lnTo>
                  <a:pt x="58" y="74"/>
                </a:lnTo>
                <a:lnTo>
                  <a:pt x="60" y="82"/>
                </a:lnTo>
                <a:lnTo>
                  <a:pt x="66" y="96"/>
                </a:lnTo>
                <a:lnTo>
                  <a:pt x="72" y="104"/>
                </a:lnTo>
                <a:lnTo>
                  <a:pt x="76" y="110"/>
                </a:lnTo>
                <a:lnTo>
                  <a:pt x="82" y="116"/>
                </a:lnTo>
                <a:lnTo>
                  <a:pt x="90" y="120"/>
                </a:lnTo>
                <a:lnTo>
                  <a:pt x="90" y="120"/>
                </a:lnTo>
                <a:lnTo>
                  <a:pt x="110" y="120"/>
                </a:lnTo>
                <a:lnTo>
                  <a:pt x="110" y="120"/>
                </a:lnTo>
                <a:lnTo>
                  <a:pt x="118" y="104"/>
                </a:lnTo>
                <a:lnTo>
                  <a:pt x="122" y="92"/>
                </a:lnTo>
                <a:lnTo>
                  <a:pt x="126" y="80"/>
                </a:lnTo>
                <a:lnTo>
                  <a:pt x="132" y="66"/>
                </a:lnTo>
                <a:lnTo>
                  <a:pt x="132" y="66"/>
                </a:lnTo>
                <a:lnTo>
                  <a:pt x="134" y="54"/>
                </a:lnTo>
                <a:lnTo>
                  <a:pt x="134" y="54"/>
                </a:lnTo>
                <a:lnTo>
                  <a:pt x="96" y="18"/>
                </a:lnTo>
                <a:lnTo>
                  <a:pt x="96" y="18"/>
                </a:lnTo>
                <a:lnTo>
                  <a:pt x="98" y="10"/>
                </a:lnTo>
                <a:lnTo>
                  <a:pt x="102" y="6"/>
                </a:lnTo>
                <a:lnTo>
                  <a:pt x="106" y="4"/>
                </a:lnTo>
                <a:lnTo>
                  <a:pt x="112" y="0"/>
                </a:lnTo>
                <a:lnTo>
                  <a:pt x="112" y="0"/>
                </a:lnTo>
                <a:lnTo>
                  <a:pt x="118" y="0"/>
                </a:lnTo>
                <a:lnTo>
                  <a:pt x="118" y="0"/>
                </a:lnTo>
                <a:lnTo>
                  <a:pt x="128" y="12"/>
                </a:lnTo>
                <a:lnTo>
                  <a:pt x="140" y="24"/>
                </a:lnTo>
                <a:lnTo>
                  <a:pt x="150" y="40"/>
                </a:lnTo>
                <a:lnTo>
                  <a:pt x="160" y="60"/>
                </a:lnTo>
                <a:lnTo>
                  <a:pt x="160" y="60"/>
                </a:lnTo>
                <a:lnTo>
                  <a:pt x="176" y="80"/>
                </a:lnTo>
                <a:lnTo>
                  <a:pt x="176" y="80"/>
                </a:lnTo>
                <a:lnTo>
                  <a:pt x="248" y="94"/>
                </a:lnTo>
                <a:lnTo>
                  <a:pt x="248" y="94"/>
                </a:lnTo>
                <a:lnTo>
                  <a:pt x="264" y="106"/>
                </a:lnTo>
                <a:lnTo>
                  <a:pt x="264" y="106"/>
                </a:lnTo>
                <a:lnTo>
                  <a:pt x="272" y="126"/>
                </a:lnTo>
                <a:lnTo>
                  <a:pt x="280" y="150"/>
                </a:lnTo>
                <a:lnTo>
                  <a:pt x="286" y="162"/>
                </a:lnTo>
                <a:lnTo>
                  <a:pt x="294" y="174"/>
                </a:lnTo>
                <a:lnTo>
                  <a:pt x="302" y="184"/>
                </a:lnTo>
                <a:lnTo>
                  <a:pt x="314" y="194"/>
                </a:lnTo>
                <a:lnTo>
                  <a:pt x="314" y="194"/>
                </a:lnTo>
                <a:lnTo>
                  <a:pt x="318" y="202"/>
                </a:lnTo>
                <a:lnTo>
                  <a:pt x="318" y="202"/>
                </a:lnTo>
                <a:lnTo>
                  <a:pt x="336" y="200"/>
                </a:lnTo>
                <a:lnTo>
                  <a:pt x="348" y="198"/>
                </a:lnTo>
                <a:lnTo>
                  <a:pt x="358" y="194"/>
                </a:lnTo>
                <a:lnTo>
                  <a:pt x="358" y="194"/>
                </a:lnTo>
                <a:lnTo>
                  <a:pt x="360" y="182"/>
                </a:lnTo>
                <a:lnTo>
                  <a:pt x="360" y="180"/>
                </a:lnTo>
                <a:lnTo>
                  <a:pt x="362" y="180"/>
                </a:lnTo>
                <a:lnTo>
                  <a:pt x="366" y="180"/>
                </a:lnTo>
                <a:lnTo>
                  <a:pt x="380" y="180"/>
                </a:lnTo>
                <a:lnTo>
                  <a:pt x="380" y="180"/>
                </a:lnTo>
                <a:lnTo>
                  <a:pt x="388" y="194"/>
                </a:lnTo>
                <a:lnTo>
                  <a:pt x="392" y="206"/>
                </a:lnTo>
                <a:lnTo>
                  <a:pt x="394" y="220"/>
                </a:lnTo>
                <a:lnTo>
                  <a:pt x="394" y="220"/>
                </a:lnTo>
                <a:lnTo>
                  <a:pt x="382" y="224"/>
                </a:lnTo>
                <a:lnTo>
                  <a:pt x="370" y="226"/>
                </a:lnTo>
                <a:lnTo>
                  <a:pt x="348" y="226"/>
                </a:lnTo>
                <a:lnTo>
                  <a:pt x="348" y="226"/>
                </a:lnTo>
                <a:lnTo>
                  <a:pt x="338" y="250"/>
                </a:lnTo>
                <a:lnTo>
                  <a:pt x="338" y="250"/>
                </a:lnTo>
                <a:lnTo>
                  <a:pt x="334" y="274"/>
                </a:lnTo>
                <a:lnTo>
                  <a:pt x="334" y="274"/>
                </a:lnTo>
                <a:lnTo>
                  <a:pt x="330" y="280"/>
                </a:lnTo>
                <a:lnTo>
                  <a:pt x="326" y="284"/>
                </a:lnTo>
                <a:lnTo>
                  <a:pt x="326" y="292"/>
                </a:lnTo>
                <a:lnTo>
                  <a:pt x="326" y="302"/>
                </a:lnTo>
                <a:lnTo>
                  <a:pt x="326" y="302"/>
                </a:lnTo>
                <a:lnTo>
                  <a:pt x="368" y="342"/>
                </a:lnTo>
                <a:lnTo>
                  <a:pt x="368" y="342"/>
                </a:lnTo>
                <a:lnTo>
                  <a:pt x="372" y="344"/>
                </a:lnTo>
                <a:lnTo>
                  <a:pt x="380" y="346"/>
                </a:lnTo>
                <a:lnTo>
                  <a:pt x="388" y="350"/>
                </a:lnTo>
                <a:lnTo>
                  <a:pt x="390" y="354"/>
                </a:lnTo>
                <a:lnTo>
                  <a:pt x="392" y="360"/>
                </a:lnTo>
                <a:lnTo>
                  <a:pt x="392" y="360"/>
                </a:lnTo>
                <a:lnTo>
                  <a:pt x="408" y="374"/>
                </a:lnTo>
                <a:lnTo>
                  <a:pt x="408" y="374"/>
                </a:lnTo>
                <a:lnTo>
                  <a:pt x="456" y="378"/>
                </a:lnTo>
                <a:lnTo>
                  <a:pt x="456" y="378"/>
                </a:lnTo>
                <a:lnTo>
                  <a:pt x="466" y="386"/>
                </a:lnTo>
                <a:lnTo>
                  <a:pt x="466" y="386"/>
                </a:lnTo>
                <a:lnTo>
                  <a:pt x="466" y="402"/>
                </a:lnTo>
                <a:lnTo>
                  <a:pt x="466" y="402"/>
                </a:lnTo>
                <a:lnTo>
                  <a:pt x="458" y="408"/>
                </a:lnTo>
                <a:lnTo>
                  <a:pt x="450" y="412"/>
                </a:lnTo>
                <a:lnTo>
                  <a:pt x="434" y="416"/>
                </a:lnTo>
                <a:lnTo>
                  <a:pt x="426" y="420"/>
                </a:lnTo>
                <a:lnTo>
                  <a:pt x="422" y="424"/>
                </a:lnTo>
                <a:lnTo>
                  <a:pt x="418" y="430"/>
                </a:lnTo>
                <a:lnTo>
                  <a:pt x="416" y="440"/>
                </a:lnTo>
                <a:lnTo>
                  <a:pt x="416" y="440"/>
                </a:lnTo>
                <a:lnTo>
                  <a:pt x="420" y="450"/>
                </a:lnTo>
                <a:lnTo>
                  <a:pt x="420" y="456"/>
                </a:lnTo>
                <a:lnTo>
                  <a:pt x="420" y="460"/>
                </a:lnTo>
                <a:lnTo>
                  <a:pt x="420" y="460"/>
                </a:lnTo>
                <a:lnTo>
                  <a:pt x="408" y="466"/>
                </a:lnTo>
                <a:lnTo>
                  <a:pt x="400" y="472"/>
                </a:lnTo>
                <a:lnTo>
                  <a:pt x="400" y="472"/>
                </a:lnTo>
                <a:lnTo>
                  <a:pt x="400" y="522"/>
                </a:lnTo>
                <a:lnTo>
                  <a:pt x="400" y="522"/>
                </a:lnTo>
                <a:lnTo>
                  <a:pt x="392" y="532"/>
                </a:lnTo>
                <a:lnTo>
                  <a:pt x="384" y="540"/>
                </a:lnTo>
                <a:lnTo>
                  <a:pt x="378" y="546"/>
                </a:lnTo>
                <a:lnTo>
                  <a:pt x="368" y="550"/>
                </a:lnTo>
                <a:lnTo>
                  <a:pt x="352" y="556"/>
                </a:lnTo>
                <a:lnTo>
                  <a:pt x="330" y="560"/>
                </a:lnTo>
                <a:lnTo>
                  <a:pt x="330" y="560"/>
                </a:lnTo>
                <a:lnTo>
                  <a:pt x="316" y="566"/>
                </a:lnTo>
                <a:lnTo>
                  <a:pt x="302" y="570"/>
                </a:lnTo>
                <a:lnTo>
                  <a:pt x="290" y="570"/>
                </a:lnTo>
                <a:lnTo>
                  <a:pt x="278" y="566"/>
                </a:lnTo>
                <a:lnTo>
                  <a:pt x="278" y="566"/>
                </a:lnTo>
                <a:lnTo>
                  <a:pt x="268" y="556"/>
                </a:lnTo>
                <a:lnTo>
                  <a:pt x="260" y="546"/>
                </a:lnTo>
                <a:lnTo>
                  <a:pt x="256" y="536"/>
                </a:lnTo>
                <a:lnTo>
                  <a:pt x="250" y="530"/>
                </a:lnTo>
                <a:lnTo>
                  <a:pt x="250" y="530"/>
                </a:lnTo>
                <a:lnTo>
                  <a:pt x="242" y="530"/>
                </a:lnTo>
                <a:lnTo>
                  <a:pt x="238" y="532"/>
                </a:lnTo>
                <a:lnTo>
                  <a:pt x="234" y="542"/>
                </a:lnTo>
                <a:lnTo>
                  <a:pt x="234" y="542"/>
                </a:lnTo>
                <a:lnTo>
                  <a:pt x="226" y="574"/>
                </a:lnTo>
                <a:lnTo>
                  <a:pt x="226" y="574"/>
                </a:lnTo>
                <a:lnTo>
                  <a:pt x="216" y="574"/>
                </a:lnTo>
                <a:lnTo>
                  <a:pt x="216" y="574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25" name="Freeform 24"/>
          <p:cNvSpPr>
            <a:spLocks/>
          </p:cNvSpPr>
          <p:nvPr/>
        </p:nvSpPr>
        <p:spPr bwMode="auto">
          <a:xfrm>
            <a:off x="6126320" y="2840464"/>
            <a:ext cx="477712" cy="472443"/>
          </a:xfrm>
          <a:custGeom>
            <a:avLst/>
            <a:gdLst>
              <a:gd name="T0" fmla="*/ 322 w 544"/>
              <a:gd name="T1" fmla="*/ 532 h 538"/>
              <a:gd name="T2" fmla="*/ 308 w 544"/>
              <a:gd name="T3" fmla="*/ 518 h 538"/>
              <a:gd name="T4" fmla="*/ 308 w 544"/>
              <a:gd name="T5" fmla="*/ 508 h 538"/>
              <a:gd name="T6" fmla="*/ 354 w 544"/>
              <a:gd name="T7" fmla="*/ 484 h 538"/>
              <a:gd name="T8" fmla="*/ 342 w 544"/>
              <a:gd name="T9" fmla="*/ 450 h 538"/>
              <a:gd name="T10" fmla="*/ 298 w 544"/>
              <a:gd name="T11" fmla="*/ 444 h 538"/>
              <a:gd name="T12" fmla="*/ 272 w 544"/>
              <a:gd name="T13" fmla="*/ 420 h 538"/>
              <a:gd name="T14" fmla="*/ 240 w 544"/>
              <a:gd name="T15" fmla="*/ 400 h 538"/>
              <a:gd name="T16" fmla="*/ 216 w 544"/>
              <a:gd name="T17" fmla="*/ 380 h 538"/>
              <a:gd name="T18" fmla="*/ 216 w 544"/>
              <a:gd name="T19" fmla="*/ 364 h 538"/>
              <a:gd name="T20" fmla="*/ 224 w 544"/>
              <a:gd name="T21" fmla="*/ 334 h 538"/>
              <a:gd name="T22" fmla="*/ 254 w 544"/>
              <a:gd name="T23" fmla="*/ 314 h 538"/>
              <a:gd name="T24" fmla="*/ 280 w 544"/>
              <a:gd name="T25" fmla="*/ 304 h 538"/>
              <a:gd name="T26" fmla="*/ 264 w 544"/>
              <a:gd name="T27" fmla="*/ 250 h 538"/>
              <a:gd name="T28" fmla="*/ 228 w 544"/>
              <a:gd name="T29" fmla="*/ 252 h 538"/>
              <a:gd name="T30" fmla="*/ 202 w 544"/>
              <a:gd name="T31" fmla="*/ 272 h 538"/>
              <a:gd name="T32" fmla="*/ 186 w 544"/>
              <a:gd name="T33" fmla="*/ 256 h 538"/>
              <a:gd name="T34" fmla="*/ 152 w 544"/>
              <a:gd name="T35" fmla="*/ 186 h 538"/>
              <a:gd name="T36" fmla="*/ 116 w 544"/>
              <a:gd name="T37" fmla="*/ 158 h 538"/>
              <a:gd name="T38" fmla="*/ 58 w 544"/>
              <a:gd name="T39" fmla="*/ 146 h 538"/>
              <a:gd name="T40" fmla="*/ 26 w 544"/>
              <a:gd name="T41" fmla="*/ 98 h 538"/>
              <a:gd name="T42" fmla="*/ 0 w 544"/>
              <a:gd name="T43" fmla="*/ 56 h 538"/>
              <a:gd name="T44" fmla="*/ 10 w 544"/>
              <a:gd name="T45" fmla="*/ 36 h 538"/>
              <a:gd name="T46" fmla="*/ 30 w 544"/>
              <a:gd name="T47" fmla="*/ 52 h 538"/>
              <a:gd name="T48" fmla="*/ 36 w 544"/>
              <a:gd name="T49" fmla="*/ 60 h 538"/>
              <a:gd name="T50" fmla="*/ 60 w 544"/>
              <a:gd name="T51" fmla="*/ 90 h 538"/>
              <a:gd name="T52" fmla="*/ 112 w 544"/>
              <a:gd name="T53" fmla="*/ 98 h 538"/>
              <a:gd name="T54" fmla="*/ 140 w 544"/>
              <a:gd name="T55" fmla="*/ 68 h 538"/>
              <a:gd name="T56" fmla="*/ 160 w 544"/>
              <a:gd name="T57" fmla="*/ 76 h 538"/>
              <a:gd name="T58" fmla="*/ 200 w 544"/>
              <a:gd name="T59" fmla="*/ 50 h 538"/>
              <a:gd name="T60" fmla="*/ 212 w 544"/>
              <a:gd name="T61" fmla="*/ 10 h 538"/>
              <a:gd name="T62" fmla="*/ 236 w 544"/>
              <a:gd name="T63" fmla="*/ 0 h 538"/>
              <a:gd name="T64" fmla="*/ 268 w 544"/>
              <a:gd name="T65" fmla="*/ 52 h 538"/>
              <a:gd name="T66" fmla="*/ 338 w 544"/>
              <a:gd name="T67" fmla="*/ 88 h 538"/>
              <a:gd name="T68" fmla="*/ 412 w 544"/>
              <a:gd name="T69" fmla="*/ 218 h 538"/>
              <a:gd name="T70" fmla="*/ 424 w 544"/>
              <a:gd name="T71" fmla="*/ 258 h 538"/>
              <a:gd name="T72" fmla="*/ 500 w 544"/>
              <a:gd name="T73" fmla="*/ 312 h 538"/>
              <a:gd name="T74" fmla="*/ 526 w 544"/>
              <a:gd name="T75" fmla="*/ 336 h 538"/>
              <a:gd name="T76" fmla="*/ 470 w 544"/>
              <a:gd name="T77" fmla="*/ 340 h 538"/>
              <a:gd name="T78" fmla="*/ 504 w 544"/>
              <a:gd name="T79" fmla="*/ 374 h 538"/>
              <a:gd name="T80" fmla="*/ 498 w 544"/>
              <a:gd name="T81" fmla="*/ 392 h 538"/>
              <a:gd name="T82" fmla="*/ 540 w 544"/>
              <a:gd name="T83" fmla="*/ 420 h 538"/>
              <a:gd name="T84" fmla="*/ 540 w 544"/>
              <a:gd name="T85" fmla="*/ 440 h 538"/>
              <a:gd name="T86" fmla="*/ 502 w 544"/>
              <a:gd name="T87" fmla="*/ 468 h 538"/>
              <a:gd name="T88" fmla="*/ 498 w 544"/>
              <a:gd name="T89" fmla="*/ 474 h 538"/>
              <a:gd name="T90" fmla="*/ 452 w 544"/>
              <a:gd name="T91" fmla="*/ 514 h 538"/>
              <a:gd name="T92" fmla="*/ 416 w 544"/>
              <a:gd name="T93" fmla="*/ 530 h 538"/>
              <a:gd name="T94" fmla="*/ 342 w 544"/>
              <a:gd name="T95" fmla="*/ 538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44" h="538">
                <a:moveTo>
                  <a:pt x="342" y="538"/>
                </a:moveTo>
                <a:lnTo>
                  <a:pt x="342" y="538"/>
                </a:lnTo>
                <a:lnTo>
                  <a:pt x="330" y="534"/>
                </a:lnTo>
                <a:lnTo>
                  <a:pt x="322" y="532"/>
                </a:lnTo>
                <a:lnTo>
                  <a:pt x="308" y="532"/>
                </a:lnTo>
                <a:lnTo>
                  <a:pt x="308" y="532"/>
                </a:lnTo>
                <a:lnTo>
                  <a:pt x="308" y="518"/>
                </a:lnTo>
                <a:lnTo>
                  <a:pt x="308" y="518"/>
                </a:lnTo>
                <a:lnTo>
                  <a:pt x="304" y="516"/>
                </a:lnTo>
                <a:lnTo>
                  <a:pt x="304" y="514"/>
                </a:lnTo>
                <a:lnTo>
                  <a:pt x="304" y="512"/>
                </a:lnTo>
                <a:lnTo>
                  <a:pt x="308" y="508"/>
                </a:lnTo>
                <a:lnTo>
                  <a:pt x="316" y="506"/>
                </a:lnTo>
                <a:lnTo>
                  <a:pt x="344" y="496"/>
                </a:lnTo>
                <a:lnTo>
                  <a:pt x="344" y="496"/>
                </a:lnTo>
                <a:lnTo>
                  <a:pt x="354" y="484"/>
                </a:lnTo>
                <a:lnTo>
                  <a:pt x="354" y="484"/>
                </a:lnTo>
                <a:lnTo>
                  <a:pt x="352" y="468"/>
                </a:lnTo>
                <a:lnTo>
                  <a:pt x="348" y="458"/>
                </a:lnTo>
                <a:lnTo>
                  <a:pt x="342" y="450"/>
                </a:lnTo>
                <a:lnTo>
                  <a:pt x="336" y="446"/>
                </a:lnTo>
                <a:lnTo>
                  <a:pt x="326" y="444"/>
                </a:lnTo>
                <a:lnTo>
                  <a:pt x="318" y="444"/>
                </a:lnTo>
                <a:lnTo>
                  <a:pt x="298" y="444"/>
                </a:lnTo>
                <a:lnTo>
                  <a:pt x="298" y="444"/>
                </a:lnTo>
                <a:lnTo>
                  <a:pt x="286" y="438"/>
                </a:lnTo>
                <a:lnTo>
                  <a:pt x="280" y="432"/>
                </a:lnTo>
                <a:lnTo>
                  <a:pt x="272" y="420"/>
                </a:lnTo>
                <a:lnTo>
                  <a:pt x="272" y="420"/>
                </a:lnTo>
                <a:lnTo>
                  <a:pt x="258" y="414"/>
                </a:lnTo>
                <a:lnTo>
                  <a:pt x="248" y="408"/>
                </a:lnTo>
                <a:lnTo>
                  <a:pt x="240" y="400"/>
                </a:lnTo>
                <a:lnTo>
                  <a:pt x="234" y="394"/>
                </a:lnTo>
                <a:lnTo>
                  <a:pt x="234" y="394"/>
                </a:lnTo>
                <a:lnTo>
                  <a:pt x="222" y="386"/>
                </a:lnTo>
                <a:lnTo>
                  <a:pt x="216" y="380"/>
                </a:lnTo>
                <a:lnTo>
                  <a:pt x="214" y="374"/>
                </a:lnTo>
                <a:lnTo>
                  <a:pt x="210" y="368"/>
                </a:lnTo>
                <a:lnTo>
                  <a:pt x="210" y="368"/>
                </a:lnTo>
                <a:lnTo>
                  <a:pt x="216" y="364"/>
                </a:lnTo>
                <a:lnTo>
                  <a:pt x="220" y="360"/>
                </a:lnTo>
                <a:lnTo>
                  <a:pt x="222" y="350"/>
                </a:lnTo>
                <a:lnTo>
                  <a:pt x="224" y="334"/>
                </a:lnTo>
                <a:lnTo>
                  <a:pt x="224" y="334"/>
                </a:lnTo>
                <a:lnTo>
                  <a:pt x="230" y="314"/>
                </a:lnTo>
                <a:lnTo>
                  <a:pt x="230" y="314"/>
                </a:lnTo>
                <a:lnTo>
                  <a:pt x="242" y="314"/>
                </a:lnTo>
                <a:lnTo>
                  <a:pt x="254" y="314"/>
                </a:lnTo>
                <a:lnTo>
                  <a:pt x="266" y="312"/>
                </a:lnTo>
                <a:lnTo>
                  <a:pt x="274" y="308"/>
                </a:lnTo>
                <a:lnTo>
                  <a:pt x="280" y="304"/>
                </a:lnTo>
                <a:lnTo>
                  <a:pt x="280" y="304"/>
                </a:lnTo>
                <a:lnTo>
                  <a:pt x="278" y="286"/>
                </a:lnTo>
                <a:lnTo>
                  <a:pt x="276" y="268"/>
                </a:lnTo>
                <a:lnTo>
                  <a:pt x="268" y="256"/>
                </a:lnTo>
                <a:lnTo>
                  <a:pt x="264" y="250"/>
                </a:lnTo>
                <a:lnTo>
                  <a:pt x="260" y="246"/>
                </a:lnTo>
                <a:lnTo>
                  <a:pt x="260" y="246"/>
                </a:lnTo>
                <a:lnTo>
                  <a:pt x="240" y="248"/>
                </a:lnTo>
                <a:lnTo>
                  <a:pt x="228" y="252"/>
                </a:lnTo>
                <a:lnTo>
                  <a:pt x="228" y="252"/>
                </a:lnTo>
                <a:lnTo>
                  <a:pt x="224" y="268"/>
                </a:lnTo>
                <a:lnTo>
                  <a:pt x="224" y="268"/>
                </a:lnTo>
                <a:lnTo>
                  <a:pt x="202" y="272"/>
                </a:lnTo>
                <a:lnTo>
                  <a:pt x="202" y="272"/>
                </a:lnTo>
                <a:lnTo>
                  <a:pt x="198" y="264"/>
                </a:lnTo>
                <a:lnTo>
                  <a:pt x="194" y="260"/>
                </a:lnTo>
                <a:lnTo>
                  <a:pt x="186" y="256"/>
                </a:lnTo>
                <a:lnTo>
                  <a:pt x="186" y="256"/>
                </a:lnTo>
                <a:lnTo>
                  <a:pt x="172" y="230"/>
                </a:lnTo>
                <a:lnTo>
                  <a:pt x="162" y="206"/>
                </a:lnTo>
                <a:lnTo>
                  <a:pt x="152" y="186"/>
                </a:lnTo>
                <a:lnTo>
                  <a:pt x="140" y="168"/>
                </a:lnTo>
                <a:lnTo>
                  <a:pt x="140" y="168"/>
                </a:lnTo>
                <a:lnTo>
                  <a:pt x="128" y="162"/>
                </a:lnTo>
                <a:lnTo>
                  <a:pt x="116" y="158"/>
                </a:lnTo>
                <a:lnTo>
                  <a:pt x="96" y="158"/>
                </a:lnTo>
                <a:lnTo>
                  <a:pt x="96" y="158"/>
                </a:lnTo>
                <a:lnTo>
                  <a:pt x="58" y="146"/>
                </a:lnTo>
                <a:lnTo>
                  <a:pt x="58" y="146"/>
                </a:lnTo>
                <a:lnTo>
                  <a:pt x="50" y="136"/>
                </a:lnTo>
                <a:lnTo>
                  <a:pt x="50" y="136"/>
                </a:lnTo>
                <a:lnTo>
                  <a:pt x="40" y="116"/>
                </a:lnTo>
                <a:lnTo>
                  <a:pt x="26" y="98"/>
                </a:lnTo>
                <a:lnTo>
                  <a:pt x="12" y="80"/>
                </a:lnTo>
                <a:lnTo>
                  <a:pt x="0" y="70"/>
                </a:lnTo>
                <a:lnTo>
                  <a:pt x="0" y="70"/>
                </a:lnTo>
                <a:lnTo>
                  <a:pt x="0" y="56"/>
                </a:lnTo>
                <a:lnTo>
                  <a:pt x="0" y="42"/>
                </a:lnTo>
                <a:lnTo>
                  <a:pt x="0" y="38"/>
                </a:lnTo>
                <a:lnTo>
                  <a:pt x="4" y="36"/>
                </a:lnTo>
                <a:lnTo>
                  <a:pt x="10" y="36"/>
                </a:lnTo>
                <a:lnTo>
                  <a:pt x="18" y="40"/>
                </a:lnTo>
                <a:lnTo>
                  <a:pt x="18" y="40"/>
                </a:lnTo>
                <a:lnTo>
                  <a:pt x="22" y="48"/>
                </a:lnTo>
                <a:lnTo>
                  <a:pt x="30" y="52"/>
                </a:lnTo>
                <a:lnTo>
                  <a:pt x="30" y="52"/>
                </a:lnTo>
                <a:lnTo>
                  <a:pt x="30" y="56"/>
                </a:lnTo>
                <a:lnTo>
                  <a:pt x="30" y="56"/>
                </a:lnTo>
                <a:lnTo>
                  <a:pt x="36" y="60"/>
                </a:lnTo>
                <a:lnTo>
                  <a:pt x="44" y="68"/>
                </a:lnTo>
                <a:lnTo>
                  <a:pt x="50" y="76"/>
                </a:lnTo>
                <a:lnTo>
                  <a:pt x="60" y="90"/>
                </a:lnTo>
                <a:lnTo>
                  <a:pt x="60" y="90"/>
                </a:lnTo>
                <a:lnTo>
                  <a:pt x="68" y="92"/>
                </a:lnTo>
                <a:lnTo>
                  <a:pt x="80" y="96"/>
                </a:lnTo>
                <a:lnTo>
                  <a:pt x="112" y="98"/>
                </a:lnTo>
                <a:lnTo>
                  <a:pt x="112" y="98"/>
                </a:lnTo>
                <a:lnTo>
                  <a:pt x="118" y="94"/>
                </a:lnTo>
                <a:lnTo>
                  <a:pt x="124" y="88"/>
                </a:lnTo>
                <a:lnTo>
                  <a:pt x="134" y="74"/>
                </a:lnTo>
                <a:lnTo>
                  <a:pt x="140" y="68"/>
                </a:lnTo>
                <a:lnTo>
                  <a:pt x="146" y="66"/>
                </a:lnTo>
                <a:lnTo>
                  <a:pt x="150" y="66"/>
                </a:lnTo>
                <a:lnTo>
                  <a:pt x="154" y="68"/>
                </a:lnTo>
                <a:lnTo>
                  <a:pt x="160" y="76"/>
                </a:lnTo>
                <a:lnTo>
                  <a:pt x="160" y="76"/>
                </a:lnTo>
                <a:lnTo>
                  <a:pt x="178" y="78"/>
                </a:lnTo>
                <a:lnTo>
                  <a:pt x="178" y="78"/>
                </a:lnTo>
                <a:lnTo>
                  <a:pt x="200" y="50"/>
                </a:lnTo>
                <a:lnTo>
                  <a:pt x="200" y="50"/>
                </a:lnTo>
                <a:lnTo>
                  <a:pt x="202" y="32"/>
                </a:lnTo>
                <a:lnTo>
                  <a:pt x="208" y="16"/>
                </a:lnTo>
                <a:lnTo>
                  <a:pt x="212" y="10"/>
                </a:lnTo>
                <a:lnTo>
                  <a:pt x="218" y="4"/>
                </a:lnTo>
                <a:lnTo>
                  <a:pt x="226" y="2"/>
                </a:lnTo>
                <a:lnTo>
                  <a:pt x="236" y="0"/>
                </a:lnTo>
                <a:lnTo>
                  <a:pt x="236" y="0"/>
                </a:lnTo>
                <a:lnTo>
                  <a:pt x="236" y="26"/>
                </a:lnTo>
                <a:lnTo>
                  <a:pt x="236" y="26"/>
                </a:lnTo>
                <a:lnTo>
                  <a:pt x="268" y="52"/>
                </a:lnTo>
                <a:lnTo>
                  <a:pt x="268" y="52"/>
                </a:lnTo>
                <a:lnTo>
                  <a:pt x="284" y="58"/>
                </a:lnTo>
                <a:lnTo>
                  <a:pt x="300" y="68"/>
                </a:lnTo>
                <a:lnTo>
                  <a:pt x="318" y="78"/>
                </a:lnTo>
                <a:lnTo>
                  <a:pt x="338" y="88"/>
                </a:lnTo>
                <a:lnTo>
                  <a:pt x="338" y="88"/>
                </a:lnTo>
                <a:lnTo>
                  <a:pt x="372" y="150"/>
                </a:lnTo>
                <a:lnTo>
                  <a:pt x="390" y="184"/>
                </a:lnTo>
                <a:lnTo>
                  <a:pt x="412" y="218"/>
                </a:lnTo>
                <a:lnTo>
                  <a:pt x="412" y="218"/>
                </a:lnTo>
                <a:lnTo>
                  <a:pt x="414" y="230"/>
                </a:lnTo>
                <a:lnTo>
                  <a:pt x="418" y="244"/>
                </a:lnTo>
                <a:lnTo>
                  <a:pt x="424" y="258"/>
                </a:lnTo>
                <a:lnTo>
                  <a:pt x="432" y="274"/>
                </a:lnTo>
                <a:lnTo>
                  <a:pt x="432" y="274"/>
                </a:lnTo>
                <a:lnTo>
                  <a:pt x="478" y="298"/>
                </a:lnTo>
                <a:lnTo>
                  <a:pt x="500" y="312"/>
                </a:lnTo>
                <a:lnTo>
                  <a:pt x="526" y="330"/>
                </a:lnTo>
                <a:lnTo>
                  <a:pt x="526" y="330"/>
                </a:lnTo>
                <a:lnTo>
                  <a:pt x="526" y="336"/>
                </a:lnTo>
                <a:lnTo>
                  <a:pt x="526" y="336"/>
                </a:lnTo>
                <a:lnTo>
                  <a:pt x="522" y="340"/>
                </a:lnTo>
                <a:lnTo>
                  <a:pt x="514" y="340"/>
                </a:lnTo>
                <a:lnTo>
                  <a:pt x="496" y="342"/>
                </a:lnTo>
                <a:lnTo>
                  <a:pt x="470" y="340"/>
                </a:lnTo>
                <a:lnTo>
                  <a:pt x="470" y="340"/>
                </a:lnTo>
                <a:lnTo>
                  <a:pt x="470" y="362"/>
                </a:lnTo>
                <a:lnTo>
                  <a:pt x="470" y="362"/>
                </a:lnTo>
                <a:lnTo>
                  <a:pt x="504" y="374"/>
                </a:lnTo>
                <a:lnTo>
                  <a:pt x="504" y="374"/>
                </a:lnTo>
                <a:lnTo>
                  <a:pt x="500" y="380"/>
                </a:lnTo>
                <a:lnTo>
                  <a:pt x="498" y="386"/>
                </a:lnTo>
                <a:lnTo>
                  <a:pt x="498" y="392"/>
                </a:lnTo>
                <a:lnTo>
                  <a:pt x="500" y="400"/>
                </a:lnTo>
                <a:lnTo>
                  <a:pt x="500" y="400"/>
                </a:lnTo>
                <a:lnTo>
                  <a:pt x="540" y="420"/>
                </a:lnTo>
                <a:lnTo>
                  <a:pt x="540" y="420"/>
                </a:lnTo>
                <a:lnTo>
                  <a:pt x="544" y="426"/>
                </a:lnTo>
                <a:lnTo>
                  <a:pt x="544" y="426"/>
                </a:lnTo>
                <a:lnTo>
                  <a:pt x="542" y="434"/>
                </a:lnTo>
                <a:lnTo>
                  <a:pt x="540" y="440"/>
                </a:lnTo>
                <a:lnTo>
                  <a:pt x="536" y="446"/>
                </a:lnTo>
                <a:lnTo>
                  <a:pt x="530" y="450"/>
                </a:lnTo>
                <a:lnTo>
                  <a:pt x="516" y="460"/>
                </a:lnTo>
                <a:lnTo>
                  <a:pt x="502" y="468"/>
                </a:lnTo>
                <a:lnTo>
                  <a:pt x="502" y="468"/>
                </a:lnTo>
                <a:lnTo>
                  <a:pt x="502" y="472"/>
                </a:lnTo>
                <a:lnTo>
                  <a:pt x="502" y="472"/>
                </a:lnTo>
                <a:lnTo>
                  <a:pt x="498" y="474"/>
                </a:lnTo>
                <a:lnTo>
                  <a:pt x="492" y="478"/>
                </a:lnTo>
                <a:lnTo>
                  <a:pt x="478" y="490"/>
                </a:lnTo>
                <a:lnTo>
                  <a:pt x="452" y="514"/>
                </a:lnTo>
                <a:lnTo>
                  <a:pt x="452" y="514"/>
                </a:lnTo>
                <a:lnTo>
                  <a:pt x="418" y="526"/>
                </a:lnTo>
                <a:lnTo>
                  <a:pt x="418" y="526"/>
                </a:lnTo>
                <a:lnTo>
                  <a:pt x="416" y="530"/>
                </a:lnTo>
                <a:lnTo>
                  <a:pt x="416" y="530"/>
                </a:lnTo>
                <a:lnTo>
                  <a:pt x="366" y="528"/>
                </a:lnTo>
                <a:lnTo>
                  <a:pt x="366" y="528"/>
                </a:lnTo>
                <a:lnTo>
                  <a:pt x="354" y="532"/>
                </a:lnTo>
                <a:lnTo>
                  <a:pt x="342" y="538"/>
                </a:lnTo>
                <a:lnTo>
                  <a:pt x="342" y="538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26" name="Freeform 25"/>
          <p:cNvSpPr>
            <a:spLocks/>
          </p:cNvSpPr>
          <p:nvPr/>
        </p:nvSpPr>
        <p:spPr bwMode="auto">
          <a:xfrm>
            <a:off x="5632801" y="2759675"/>
            <a:ext cx="491762" cy="475955"/>
          </a:xfrm>
          <a:custGeom>
            <a:avLst/>
            <a:gdLst>
              <a:gd name="T0" fmla="*/ 434 w 560"/>
              <a:gd name="T1" fmla="*/ 536 h 542"/>
              <a:gd name="T2" fmla="*/ 400 w 560"/>
              <a:gd name="T3" fmla="*/ 518 h 542"/>
              <a:gd name="T4" fmla="*/ 346 w 560"/>
              <a:gd name="T5" fmla="*/ 512 h 542"/>
              <a:gd name="T6" fmla="*/ 316 w 560"/>
              <a:gd name="T7" fmla="*/ 476 h 542"/>
              <a:gd name="T8" fmla="*/ 282 w 560"/>
              <a:gd name="T9" fmla="*/ 454 h 542"/>
              <a:gd name="T10" fmla="*/ 116 w 560"/>
              <a:gd name="T11" fmla="*/ 434 h 542"/>
              <a:gd name="T12" fmla="*/ 84 w 560"/>
              <a:gd name="T13" fmla="*/ 412 h 542"/>
              <a:gd name="T14" fmla="*/ 68 w 560"/>
              <a:gd name="T15" fmla="*/ 398 h 542"/>
              <a:gd name="T16" fmla="*/ 58 w 560"/>
              <a:gd name="T17" fmla="*/ 370 h 542"/>
              <a:gd name="T18" fmla="*/ 18 w 560"/>
              <a:gd name="T19" fmla="*/ 292 h 542"/>
              <a:gd name="T20" fmla="*/ 2 w 560"/>
              <a:gd name="T21" fmla="*/ 246 h 542"/>
              <a:gd name="T22" fmla="*/ 14 w 560"/>
              <a:gd name="T23" fmla="*/ 206 h 542"/>
              <a:gd name="T24" fmla="*/ 50 w 560"/>
              <a:gd name="T25" fmla="*/ 182 h 542"/>
              <a:gd name="T26" fmla="*/ 68 w 560"/>
              <a:gd name="T27" fmla="*/ 172 h 542"/>
              <a:gd name="T28" fmla="*/ 104 w 560"/>
              <a:gd name="T29" fmla="*/ 164 h 542"/>
              <a:gd name="T30" fmla="*/ 138 w 560"/>
              <a:gd name="T31" fmla="*/ 144 h 542"/>
              <a:gd name="T32" fmla="*/ 208 w 560"/>
              <a:gd name="T33" fmla="*/ 128 h 542"/>
              <a:gd name="T34" fmla="*/ 234 w 560"/>
              <a:gd name="T35" fmla="*/ 106 h 542"/>
              <a:gd name="T36" fmla="*/ 266 w 560"/>
              <a:gd name="T37" fmla="*/ 74 h 542"/>
              <a:gd name="T38" fmla="*/ 280 w 560"/>
              <a:gd name="T39" fmla="*/ 44 h 542"/>
              <a:gd name="T40" fmla="*/ 284 w 560"/>
              <a:gd name="T41" fmla="*/ 0 h 542"/>
              <a:gd name="T42" fmla="*/ 414 w 560"/>
              <a:gd name="T43" fmla="*/ 12 h 542"/>
              <a:gd name="T44" fmla="*/ 428 w 560"/>
              <a:gd name="T45" fmla="*/ 32 h 542"/>
              <a:gd name="T46" fmla="*/ 444 w 560"/>
              <a:gd name="T47" fmla="*/ 58 h 542"/>
              <a:gd name="T48" fmla="*/ 438 w 560"/>
              <a:gd name="T49" fmla="*/ 82 h 542"/>
              <a:gd name="T50" fmla="*/ 418 w 560"/>
              <a:gd name="T51" fmla="*/ 96 h 542"/>
              <a:gd name="T52" fmla="*/ 408 w 560"/>
              <a:gd name="T53" fmla="*/ 118 h 542"/>
              <a:gd name="T54" fmla="*/ 396 w 560"/>
              <a:gd name="T55" fmla="*/ 122 h 542"/>
              <a:gd name="T56" fmla="*/ 432 w 560"/>
              <a:gd name="T57" fmla="*/ 156 h 542"/>
              <a:gd name="T58" fmla="*/ 434 w 560"/>
              <a:gd name="T59" fmla="*/ 162 h 542"/>
              <a:gd name="T60" fmla="*/ 466 w 560"/>
              <a:gd name="T61" fmla="*/ 186 h 542"/>
              <a:gd name="T62" fmla="*/ 498 w 560"/>
              <a:gd name="T63" fmla="*/ 192 h 542"/>
              <a:gd name="T64" fmla="*/ 516 w 560"/>
              <a:gd name="T65" fmla="*/ 188 h 542"/>
              <a:gd name="T66" fmla="*/ 532 w 560"/>
              <a:gd name="T67" fmla="*/ 204 h 542"/>
              <a:gd name="T68" fmla="*/ 558 w 560"/>
              <a:gd name="T69" fmla="*/ 234 h 542"/>
              <a:gd name="T70" fmla="*/ 554 w 560"/>
              <a:gd name="T71" fmla="*/ 244 h 542"/>
              <a:gd name="T72" fmla="*/ 544 w 560"/>
              <a:gd name="T73" fmla="*/ 282 h 542"/>
              <a:gd name="T74" fmla="*/ 528 w 560"/>
              <a:gd name="T75" fmla="*/ 276 h 542"/>
              <a:gd name="T76" fmla="*/ 500 w 560"/>
              <a:gd name="T77" fmla="*/ 234 h 542"/>
              <a:gd name="T78" fmla="*/ 472 w 560"/>
              <a:gd name="T79" fmla="*/ 232 h 542"/>
              <a:gd name="T80" fmla="*/ 474 w 560"/>
              <a:gd name="T81" fmla="*/ 302 h 542"/>
              <a:gd name="T82" fmla="*/ 442 w 560"/>
              <a:gd name="T83" fmla="*/ 344 h 542"/>
              <a:gd name="T84" fmla="*/ 428 w 560"/>
              <a:gd name="T85" fmla="*/ 376 h 542"/>
              <a:gd name="T86" fmla="*/ 450 w 560"/>
              <a:gd name="T87" fmla="*/ 392 h 542"/>
              <a:gd name="T88" fmla="*/ 460 w 560"/>
              <a:gd name="T89" fmla="*/ 430 h 542"/>
              <a:gd name="T90" fmla="*/ 474 w 560"/>
              <a:gd name="T91" fmla="*/ 444 h 542"/>
              <a:gd name="T92" fmla="*/ 486 w 560"/>
              <a:gd name="T93" fmla="*/ 446 h 542"/>
              <a:gd name="T94" fmla="*/ 504 w 560"/>
              <a:gd name="T95" fmla="*/ 434 h 542"/>
              <a:gd name="T96" fmla="*/ 520 w 560"/>
              <a:gd name="T97" fmla="*/ 448 h 542"/>
              <a:gd name="T98" fmla="*/ 530 w 560"/>
              <a:gd name="T99" fmla="*/ 484 h 542"/>
              <a:gd name="T100" fmla="*/ 526 w 560"/>
              <a:gd name="T101" fmla="*/ 502 h 542"/>
              <a:gd name="T102" fmla="*/ 492 w 560"/>
              <a:gd name="T103" fmla="*/ 522 h 542"/>
              <a:gd name="T104" fmla="*/ 478 w 560"/>
              <a:gd name="T105" fmla="*/ 542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60" h="542">
                <a:moveTo>
                  <a:pt x="478" y="542"/>
                </a:moveTo>
                <a:lnTo>
                  <a:pt x="478" y="542"/>
                </a:lnTo>
                <a:lnTo>
                  <a:pt x="434" y="536"/>
                </a:lnTo>
                <a:lnTo>
                  <a:pt x="434" y="536"/>
                </a:lnTo>
                <a:lnTo>
                  <a:pt x="400" y="518"/>
                </a:lnTo>
                <a:lnTo>
                  <a:pt x="400" y="518"/>
                </a:lnTo>
                <a:lnTo>
                  <a:pt x="376" y="518"/>
                </a:lnTo>
                <a:lnTo>
                  <a:pt x="360" y="516"/>
                </a:lnTo>
                <a:lnTo>
                  <a:pt x="346" y="512"/>
                </a:lnTo>
                <a:lnTo>
                  <a:pt x="334" y="502"/>
                </a:lnTo>
                <a:lnTo>
                  <a:pt x="334" y="502"/>
                </a:lnTo>
                <a:lnTo>
                  <a:pt x="316" y="476"/>
                </a:lnTo>
                <a:lnTo>
                  <a:pt x="316" y="476"/>
                </a:lnTo>
                <a:lnTo>
                  <a:pt x="282" y="454"/>
                </a:lnTo>
                <a:lnTo>
                  <a:pt x="282" y="454"/>
                </a:lnTo>
                <a:lnTo>
                  <a:pt x="162" y="452"/>
                </a:lnTo>
                <a:lnTo>
                  <a:pt x="162" y="452"/>
                </a:lnTo>
                <a:lnTo>
                  <a:pt x="116" y="434"/>
                </a:lnTo>
                <a:lnTo>
                  <a:pt x="96" y="424"/>
                </a:lnTo>
                <a:lnTo>
                  <a:pt x="90" y="418"/>
                </a:lnTo>
                <a:lnTo>
                  <a:pt x="84" y="412"/>
                </a:lnTo>
                <a:lnTo>
                  <a:pt x="84" y="412"/>
                </a:lnTo>
                <a:lnTo>
                  <a:pt x="74" y="406"/>
                </a:lnTo>
                <a:lnTo>
                  <a:pt x="68" y="398"/>
                </a:lnTo>
                <a:lnTo>
                  <a:pt x="60" y="386"/>
                </a:lnTo>
                <a:lnTo>
                  <a:pt x="60" y="386"/>
                </a:lnTo>
                <a:lnTo>
                  <a:pt x="58" y="370"/>
                </a:lnTo>
                <a:lnTo>
                  <a:pt x="54" y="356"/>
                </a:lnTo>
                <a:lnTo>
                  <a:pt x="42" y="332"/>
                </a:lnTo>
                <a:lnTo>
                  <a:pt x="18" y="292"/>
                </a:lnTo>
                <a:lnTo>
                  <a:pt x="18" y="292"/>
                </a:lnTo>
                <a:lnTo>
                  <a:pt x="2" y="246"/>
                </a:lnTo>
                <a:lnTo>
                  <a:pt x="2" y="246"/>
                </a:lnTo>
                <a:lnTo>
                  <a:pt x="0" y="208"/>
                </a:lnTo>
                <a:lnTo>
                  <a:pt x="0" y="208"/>
                </a:lnTo>
                <a:lnTo>
                  <a:pt x="14" y="206"/>
                </a:lnTo>
                <a:lnTo>
                  <a:pt x="26" y="198"/>
                </a:lnTo>
                <a:lnTo>
                  <a:pt x="40" y="190"/>
                </a:lnTo>
                <a:lnTo>
                  <a:pt x="50" y="182"/>
                </a:lnTo>
                <a:lnTo>
                  <a:pt x="50" y="182"/>
                </a:lnTo>
                <a:lnTo>
                  <a:pt x="58" y="176"/>
                </a:lnTo>
                <a:lnTo>
                  <a:pt x="68" y="172"/>
                </a:lnTo>
                <a:lnTo>
                  <a:pt x="68" y="172"/>
                </a:lnTo>
                <a:lnTo>
                  <a:pt x="86" y="170"/>
                </a:lnTo>
                <a:lnTo>
                  <a:pt x="104" y="164"/>
                </a:lnTo>
                <a:lnTo>
                  <a:pt x="120" y="156"/>
                </a:lnTo>
                <a:lnTo>
                  <a:pt x="138" y="144"/>
                </a:lnTo>
                <a:lnTo>
                  <a:pt x="138" y="144"/>
                </a:lnTo>
                <a:lnTo>
                  <a:pt x="154" y="142"/>
                </a:lnTo>
                <a:lnTo>
                  <a:pt x="172" y="138"/>
                </a:lnTo>
                <a:lnTo>
                  <a:pt x="208" y="128"/>
                </a:lnTo>
                <a:lnTo>
                  <a:pt x="208" y="128"/>
                </a:lnTo>
                <a:lnTo>
                  <a:pt x="222" y="118"/>
                </a:lnTo>
                <a:lnTo>
                  <a:pt x="234" y="106"/>
                </a:lnTo>
                <a:lnTo>
                  <a:pt x="258" y="82"/>
                </a:lnTo>
                <a:lnTo>
                  <a:pt x="258" y="82"/>
                </a:lnTo>
                <a:lnTo>
                  <a:pt x="266" y="74"/>
                </a:lnTo>
                <a:lnTo>
                  <a:pt x="274" y="64"/>
                </a:lnTo>
                <a:lnTo>
                  <a:pt x="278" y="54"/>
                </a:lnTo>
                <a:lnTo>
                  <a:pt x="280" y="44"/>
                </a:lnTo>
                <a:lnTo>
                  <a:pt x="284" y="20"/>
                </a:lnTo>
                <a:lnTo>
                  <a:pt x="284" y="0"/>
                </a:lnTo>
                <a:lnTo>
                  <a:pt x="284" y="0"/>
                </a:lnTo>
                <a:lnTo>
                  <a:pt x="338" y="12"/>
                </a:lnTo>
                <a:lnTo>
                  <a:pt x="338" y="12"/>
                </a:lnTo>
                <a:lnTo>
                  <a:pt x="414" y="12"/>
                </a:lnTo>
                <a:lnTo>
                  <a:pt x="414" y="12"/>
                </a:lnTo>
                <a:lnTo>
                  <a:pt x="428" y="32"/>
                </a:lnTo>
                <a:lnTo>
                  <a:pt x="428" y="32"/>
                </a:lnTo>
                <a:lnTo>
                  <a:pt x="436" y="38"/>
                </a:lnTo>
                <a:lnTo>
                  <a:pt x="442" y="50"/>
                </a:lnTo>
                <a:lnTo>
                  <a:pt x="444" y="58"/>
                </a:lnTo>
                <a:lnTo>
                  <a:pt x="444" y="66"/>
                </a:lnTo>
                <a:lnTo>
                  <a:pt x="442" y="74"/>
                </a:lnTo>
                <a:lnTo>
                  <a:pt x="438" y="82"/>
                </a:lnTo>
                <a:lnTo>
                  <a:pt x="438" y="82"/>
                </a:lnTo>
                <a:lnTo>
                  <a:pt x="426" y="88"/>
                </a:lnTo>
                <a:lnTo>
                  <a:pt x="418" y="96"/>
                </a:lnTo>
                <a:lnTo>
                  <a:pt x="412" y="104"/>
                </a:lnTo>
                <a:lnTo>
                  <a:pt x="408" y="118"/>
                </a:lnTo>
                <a:lnTo>
                  <a:pt x="408" y="118"/>
                </a:lnTo>
                <a:lnTo>
                  <a:pt x="402" y="120"/>
                </a:lnTo>
                <a:lnTo>
                  <a:pt x="396" y="122"/>
                </a:lnTo>
                <a:lnTo>
                  <a:pt x="396" y="122"/>
                </a:lnTo>
                <a:lnTo>
                  <a:pt x="396" y="130"/>
                </a:lnTo>
                <a:lnTo>
                  <a:pt x="396" y="130"/>
                </a:lnTo>
                <a:lnTo>
                  <a:pt x="432" y="156"/>
                </a:lnTo>
                <a:lnTo>
                  <a:pt x="432" y="156"/>
                </a:lnTo>
                <a:lnTo>
                  <a:pt x="434" y="162"/>
                </a:lnTo>
                <a:lnTo>
                  <a:pt x="434" y="162"/>
                </a:lnTo>
                <a:lnTo>
                  <a:pt x="448" y="174"/>
                </a:lnTo>
                <a:lnTo>
                  <a:pt x="456" y="180"/>
                </a:lnTo>
                <a:lnTo>
                  <a:pt x="466" y="186"/>
                </a:lnTo>
                <a:lnTo>
                  <a:pt x="476" y="192"/>
                </a:lnTo>
                <a:lnTo>
                  <a:pt x="488" y="194"/>
                </a:lnTo>
                <a:lnTo>
                  <a:pt x="498" y="192"/>
                </a:lnTo>
                <a:lnTo>
                  <a:pt x="510" y="186"/>
                </a:lnTo>
                <a:lnTo>
                  <a:pt x="510" y="186"/>
                </a:lnTo>
                <a:lnTo>
                  <a:pt x="516" y="188"/>
                </a:lnTo>
                <a:lnTo>
                  <a:pt x="520" y="192"/>
                </a:lnTo>
                <a:lnTo>
                  <a:pt x="532" y="204"/>
                </a:lnTo>
                <a:lnTo>
                  <a:pt x="532" y="204"/>
                </a:lnTo>
                <a:lnTo>
                  <a:pt x="560" y="226"/>
                </a:lnTo>
                <a:lnTo>
                  <a:pt x="560" y="226"/>
                </a:lnTo>
                <a:lnTo>
                  <a:pt x="558" y="234"/>
                </a:lnTo>
                <a:lnTo>
                  <a:pt x="558" y="234"/>
                </a:lnTo>
                <a:lnTo>
                  <a:pt x="556" y="240"/>
                </a:lnTo>
                <a:lnTo>
                  <a:pt x="554" y="244"/>
                </a:lnTo>
                <a:lnTo>
                  <a:pt x="550" y="256"/>
                </a:lnTo>
                <a:lnTo>
                  <a:pt x="548" y="270"/>
                </a:lnTo>
                <a:lnTo>
                  <a:pt x="544" y="282"/>
                </a:lnTo>
                <a:lnTo>
                  <a:pt x="544" y="282"/>
                </a:lnTo>
                <a:lnTo>
                  <a:pt x="528" y="276"/>
                </a:lnTo>
                <a:lnTo>
                  <a:pt x="528" y="276"/>
                </a:lnTo>
                <a:lnTo>
                  <a:pt x="514" y="256"/>
                </a:lnTo>
                <a:lnTo>
                  <a:pt x="504" y="240"/>
                </a:lnTo>
                <a:lnTo>
                  <a:pt x="500" y="234"/>
                </a:lnTo>
                <a:lnTo>
                  <a:pt x="492" y="232"/>
                </a:lnTo>
                <a:lnTo>
                  <a:pt x="484" y="230"/>
                </a:lnTo>
                <a:lnTo>
                  <a:pt x="472" y="232"/>
                </a:lnTo>
                <a:lnTo>
                  <a:pt x="472" y="232"/>
                </a:lnTo>
                <a:lnTo>
                  <a:pt x="474" y="302"/>
                </a:lnTo>
                <a:lnTo>
                  <a:pt x="474" y="302"/>
                </a:lnTo>
                <a:lnTo>
                  <a:pt x="466" y="316"/>
                </a:lnTo>
                <a:lnTo>
                  <a:pt x="454" y="330"/>
                </a:lnTo>
                <a:lnTo>
                  <a:pt x="442" y="344"/>
                </a:lnTo>
                <a:lnTo>
                  <a:pt x="428" y="354"/>
                </a:lnTo>
                <a:lnTo>
                  <a:pt x="428" y="354"/>
                </a:lnTo>
                <a:lnTo>
                  <a:pt x="428" y="376"/>
                </a:lnTo>
                <a:lnTo>
                  <a:pt x="428" y="376"/>
                </a:lnTo>
                <a:lnTo>
                  <a:pt x="436" y="384"/>
                </a:lnTo>
                <a:lnTo>
                  <a:pt x="450" y="392"/>
                </a:lnTo>
                <a:lnTo>
                  <a:pt x="450" y="392"/>
                </a:lnTo>
                <a:lnTo>
                  <a:pt x="460" y="430"/>
                </a:lnTo>
                <a:lnTo>
                  <a:pt x="460" y="430"/>
                </a:lnTo>
                <a:lnTo>
                  <a:pt x="462" y="434"/>
                </a:lnTo>
                <a:lnTo>
                  <a:pt x="466" y="438"/>
                </a:lnTo>
                <a:lnTo>
                  <a:pt x="474" y="444"/>
                </a:lnTo>
                <a:lnTo>
                  <a:pt x="480" y="446"/>
                </a:lnTo>
                <a:lnTo>
                  <a:pt x="486" y="446"/>
                </a:lnTo>
                <a:lnTo>
                  <a:pt x="486" y="446"/>
                </a:lnTo>
                <a:lnTo>
                  <a:pt x="492" y="440"/>
                </a:lnTo>
                <a:lnTo>
                  <a:pt x="498" y="436"/>
                </a:lnTo>
                <a:lnTo>
                  <a:pt x="504" y="434"/>
                </a:lnTo>
                <a:lnTo>
                  <a:pt x="514" y="436"/>
                </a:lnTo>
                <a:lnTo>
                  <a:pt x="514" y="436"/>
                </a:lnTo>
                <a:lnTo>
                  <a:pt x="520" y="448"/>
                </a:lnTo>
                <a:lnTo>
                  <a:pt x="526" y="464"/>
                </a:lnTo>
                <a:lnTo>
                  <a:pt x="528" y="474"/>
                </a:lnTo>
                <a:lnTo>
                  <a:pt x="530" y="484"/>
                </a:lnTo>
                <a:lnTo>
                  <a:pt x="530" y="492"/>
                </a:lnTo>
                <a:lnTo>
                  <a:pt x="526" y="502"/>
                </a:lnTo>
                <a:lnTo>
                  <a:pt x="526" y="502"/>
                </a:lnTo>
                <a:lnTo>
                  <a:pt x="516" y="504"/>
                </a:lnTo>
                <a:lnTo>
                  <a:pt x="506" y="510"/>
                </a:lnTo>
                <a:lnTo>
                  <a:pt x="492" y="522"/>
                </a:lnTo>
                <a:lnTo>
                  <a:pt x="492" y="522"/>
                </a:lnTo>
                <a:lnTo>
                  <a:pt x="478" y="542"/>
                </a:lnTo>
                <a:lnTo>
                  <a:pt x="478" y="542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27" name="Freeform 26"/>
          <p:cNvSpPr>
            <a:spLocks/>
          </p:cNvSpPr>
          <p:nvPr/>
        </p:nvSpPr>
        <p:spPr bwMode="auto">
          <a:xfrm>
            <a:off x="5244661" y="2452323"/>
            <a:ext cx="430291" cy="779794"/>
          </a:xfrm>
          <a:custGeom>
            <a:avLst/>
            <a:gdLst>
              <a:gd name="T0" fmla="*/ 320 w 490"/>
              <a:gd name="T1" fmla="*/ 878 h 888"/>
              <a:gd name="T2" fmla="*/ 252 w 490"/>
              <a:gd name="T3" fmla="*/ 834 h 888"/>
              <a:gd name="T4" fmla="*/ 196 w 490"/>
              <a:gd name="T5" fmla="*/ 838 h 888"/>
              <a:gd name="T6" fmla="*/ 170 w 490"/>
              <a:gd name="T7" fmla="*/ 842 h 888"/>
              <a:gd name="T8" fmla="*/ 136 w 490"/>
              <a:gd name="T9" fmla="*/ 824 h 888"/>
              <a:gd name="T10" fmla="*/ 106 w 490"/>
              <a:gd name="T11" fmla="*/ 804 h 888"/>
              <a:gd name="T12" fmla="*/ 56 w 490"/>
              <a:gd name="T13" fmla="*/ 800 h 888"/>
              <a:gd name="T14" fmla="*/ 12 w 490"/>
              <a:gd name="T15" fmla="*/ 776 h 888"/>
              <a:gd name="T16" fmla="*/ 20 w 490"/>
              <a:gd name="T17" fmla="*/ 744 h 888"/>
              <a:gd name="T18" fmla="*/ 8 w 490"/>
              <a:gd name="T19" fmla="*/ 726 h 888"/>
              <a:gd name="T20" fmla="*/ 0 w 490"/>
              <a:gd name="T21" fmla="*/ 706 h 888"/>
              <a:gd name="T22" fmla="*/ 62 w 490"/>
              <a:gd name="T23" fmla="*/ 696 h 888"/>
              <a:gd name="T24" fmla="*/ 66 w 490"/>
              <a:gd name="T25" fmla="*/ 648 h 888"/>
              <a:gd name="T26" fmla="*/ 52 w 490"/>
              <a:gd name="T27" fmla="*/ 602 h 888"/>
              <a:gd name="T28" fmla="*/ 56 w 490"/>
              <a:gd name="T29" fmla="*/ 536 h 888"/>
              <a:gd name="T30" fmla="*/ 104 w 490"/>
              <a:gd name="T31" fmla="*/ 530 h 888"/>
              <a:gd name="T32" fmla="*/ 168 w 490"/>
              <a:gd name="T33" fmla="*/ 548 h 888"/>
              <a:gd name="T34" fmla="*/ 172 w 490"/>
              <a:gd name="T35" fmla="*/ 504 h 888"/>
              <a:gd name="T36" fmla="*/ 190 w 490"/>
              <a:gd name="T37" fmla="*/ 494 h 888"/>
              <a:gd name="T38" fmla="*/ 214 w 490"/>
              <a:gd name="T39" fmla="*/ 500 h 888"/>
              <a:gd name="T40" fmla="*/ 248 w 490"/>
              <a:gd name="T41" fmla="*/ 478 h 888"/>
              <a:gd name="T42" fmla="*/ 246 w 490"/>
              <a:gd name="T43" fmla="*/ 416 h 888"/>
              <a:gd name="T44" fmla="*/ 256 w 490"/>
              <a:gd name="T45" fmla="*/ 384 h 888"/>
              <a:gd name="T46" fmla="*/ 240 w 490"/>
              <a:gd name="T47" fmla="*/ 362 h 888"/>
              <a:gd name="T48" fmla="*/ 196 w 490"/>
              <a:gd name="T49" fmla="*/ 334 h 888"/>
              <a:gd name="T50" fmla="*/ 152 w 490"/>
              <a:gd name="T51" fmla="*/ 318 h 888"/>
              <a:gd name="T52" fmla="*/ 126 w 490"/>
              <a:gd name="T53" fmla="*/ 296 h 888"/>
              <a:gd name="T54" fmla="*/ 130 w 490"/>
              <a:gd name="T55" fmla="*/ 244 h 888"/>
              <a:gd name="T56" fmla="*/ 148 w 490"/>
              <a:gd name="T57" fmla="*/ 222 h 888"/>
              <a:gd name="T58" fmla="*/ 184 w 490"/>
              <a:gd name="T59" fmla="*/ 226 h 888"/>
              <a:gd name="T60" fmla="*/ 270 w 490"/>
              <a:gd name="T61" fmla="*/ 220 h 888"/>
              <a:gd name="T62" fmla="*/ 278 w 490"/>
              <a:gd name="T63" fmla="*/ 162 h 888"/>
              <a:gd name="T64" fmla="*/ 280 w 490"/>
              <a:gd name="T65" fmla="*/ 130 h 888"/>
              <a:gd name="T66" fmla="*/ 304 w 490"/>
              <a:gd name="T67" fmla="*/ 104 h 888"/>
              <a:gd name="T68" fmla="*/ 364 w 490"/>
              <a:gd name="T69" fmla="*/ 38 h 888"/>
              <a:gd name="T70" fmla="*/ 404 w 490"/>
              <a:gd name="T71" fmla="*/ 28 h 888"/>
              <a:gd name="T72" fmla="*/ 416 w 490"/>
              <a:gd name="T73" fmla="*/ 22 h 888"/>
              <a:gd name="T74" fmla="*/ 440 w 490"/>
              <a:gd name="T75" fmla="*/ 2 h 888"/>
              <a:gd name="T76" fmla="*/ 462 w 490"/>
              <a:gd name="T77" fmla="*/ 20 h 888"/>
              <a:gd name="T78" fmla="*/ 452 w 490"/>
              <a:gd name="T79" fmla="*/ 52 h 888"/>
              <a:gd name="T80" fmla="*/ 438 w 490"/>
              <a:gd name="T81" fmla="*/ 108 h 888"/>
              <a:gd name="T82" fmla="*/ 422 w 490"/>
              <a:gd name="T83" fmla="*/ 138 h 888"/>
              <a:gd name="T84" fmla="*/ 430 w 490"/>
              <a:gd name="T85" fmla="*/ 228 h 888"/>
              <a:gd name="T86" fmla="*/ 408 w 490"/>
              <a:gd name="T87" fmla="*/ 284 h 888"/>
              <a:gd name="T88" fmla="*/ 398 w 490"/>
              <a:gd name="T89" fmla="*/ 384 h 888"/>
              <a:gd name="T90" fmla="*/ 418 w 490"/>
              <a:gd name="T91" fmla="*/ 454 h 888"/>
              <a:gd name="T92" fmla="*/ 412 w 490"/>
              <a:gd name="T93" fmla="*/ 526 h 888"/>
              <a:gd name="T94" fmla="*/ 428 w 490"/>
              <a:gd name="T95" fmla="*/ 556 h 888"/>
              <a:gd name="T96" fmla="*/ 432 w 490"/>
              <a:gd name="T97" fmla="*/ 600 h 888"/>
              <a:gd name="T98" fmla="*/ 476 w 490"/>
              <a:gd name="T99" fmla="*/ 690 h 888"/>
              <a:gd name="T100" fmla="*/ 462 w 490"/>
              <a:gd name="T101" fmla="*/ 726 h 888"/>
              <a:gd name="T102" fmla="*/ 362 w 490"/>
              <a:gd name="T103" fmla="*/ 728 h 888"/>
              <a:gd name="T104" fmla="*/ 354 w 490"/>
              <a:gd name="T105" fmla="*/ 744 h 888"/>
              <a:gd name="T106" fmla="*/ 398 w 490"/>
              <a:gd name="T107" fmla="*/ 792 h 888"/>
              <a:gd name="T108" fmla="*/ 350 w 490"/>
              <a:gd name="T109" fmla="*/ 828 h 888"/>
              <a:gd name="T110" fmla="*/ 344 w 490"/>
              <a:gd name="T1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90" h="888">
                <a:moveTo>
                  <a:pt x="344" y="888"/>
                </a:moveTo>
                <a:lnTo>
                  <a:pt x="344" y="888"/>
                </a:lnTo>
                <a:lnTo>
                  <a:pt x="330" y="884"/>
                </a:lnTo>
                <a:lnTo>
                  <a:pt x="320" y="878"/>
                </a:lnTo>
                <a:lnTo>
                  <a:pt x="304" y="866"/>
                </a:lnTo>
                <a:lnTo>
                  <a:pt x="278" y="842"/>
                </a:lnTo>
                <a:lnTo>
                  <a:pt x="278" y="842"/>
                </a:lnTo>
                <a:lnTo>
                  <a:pt x="252" y="834"/>
                </a:lnTo>
                <a:lnTo>
                  <a:pt x="252" y="834"/>
                </a:lnTo>
                <a:lnTo>
                  <a:pt x="232" y="834"/>
                </a:lnTo>
                <a:lnTo>
                  <a:pt x="214" y="834"/>
                </a:lnTo>
                <a:lnTo>
                  <a:pt x="196" y="838"/>
                </a:lnTo>
                <a:lnTo>
                  <a:pt x="188" y="840"/>
                </a:lnTo>
                <a:lnTo>
                  <a:pt x="180" y="844"/>
                </a:lnTo>
                <a:lnTo>
                  <a:pt x="180" y="844"/>
                </a:lnTo>
                <a:lnTo>
                  <a:pt x="170" y="842"/>
                </a:lnTo>
                <a:lnTo>
                  <a:pt x="160" y="836"/>
                </a:lnTo>
                <a:lnTo>
                  <a:pt x="146" y="826"/>
                </a:lnTo>
                <a:lnTo>
                  <a:pt x="146" y="826"/>
                </a:lnTo>
                <a:lnTo>
                  <a:pt x="136" y="824"/>
                </a:lnTo>
                <a:lnTo>
                  <a:pt x="128" y="822"/>
                </a:lnTo>
                <a:lnTo>
                  <a:pt x="120" y="818"/>
                </a:lnTo>
                <a:lnTo>
                  <a:pt x="114" y="814"/>
                </a:lnTo>
                <a:lnTo>
                  <a:pt x="106" y="804"/>
                </a:lnTo>
                <a:lnTo>
                  <a:pt x="102" y="802"/>
                </a:lnTo>
                <a:lnTo>
                  <a:pt x="98" y="800"/>
                </a:lnTo>
                <a:lnTo>
                  <a:pt x="98" y="800"/>
                </a:lnTo>
                <a:lnTo>
                  <a:pt x="56" y="800"/>
                </a:lnTo>
                <a:lnTo>
                  <a:pt x="56" y="800"/>
                </a:lnTo>
                <a:lnTo>
                  <a:pt x="12" y="784"/>
                </a:lnTo>
                <a:lnTo>
                  <a:pt x="12" y="784"/>
                </a:lnTo>
                <a:lnTo>
                  <a:pt x="12" y="776"/>
                </a:lnTo>
                <a:lnTo>
                  <a:pt x="14" y="770"/>
                </a:lnTo>
                <a:lnTo>
                  <a:pt x="20" y="758"/>
                </a:lnTo>
                <a:lnTo>
                  <a:pt x="20" y="758"/>
                </a:lnTo>
                <a:lnTo>
                  <a:pt x="20" y="744"/>
                </a:lnTo>
                <a:lnTo>
                  <a:pt x="18" y="734"/>
                </a:lnTo>
                <a:lnTo>
                  <a:pt x="14" y="728"/>
                </a:lnTo>
                <a:lnTo>
                  <a:pt x="8" y="726"/>
                </a:lnTo>
                <a:lnTo>
                  <a:pt x="8" y="726"/>
                </a:lnTo>
                <a:lnTo>
                  <a:pt x="2" y="718"/>
                </a:lnTo>
                <a:lnTo>
                  <a:pt x="0" y="714"/>
                </a:lnTo>
                <a:lnTo>
                  <a:pt x="0" y="708"/>
                </a:lnTo>
                <a:lnTo>
                  <a:pt x="0" y="706"/>
                </a:lnTo>
                <a:lnTo>
                  <a:pt x="0" y="706"/>
                </a:lnTo>
                <a:lnTo>
                  <a:pt x="58" y="704"/>
                </a:lnTo>
                <a:lnTo>
                  <a:pt x="58" y="704"/>
                </a:lnTo>
                <a:lnTo>
                  <a:pt x="62" y="696"/>
                </a:lnTo>
                <a:lnTo>
                  <a:pt x="66" y="686"/>
                </a:lnTo>
                <a:lnTo>
                  <a:pt x="66" y="676"/>
                </a:lnTo>
                <a:lnTo>
                  <a:pt x="68" y="666"/>
                </a:lnTo>
                <a:lnTo>
                  <a:pt x="66" y="648"/>
                </a:lnTo>
                <a:lnTo>
                  <a:pt x="64" y="632"/>
                </a:lnTo>
                <a:lnTo>
                  <a:pt x="64" y="632"/>
                </a:lnTo>
                <a:lnTo>
                  <a:pt x="52" y="602"/>
                </a:lnTo>
                <a:lnTo>
                  <a:pt x="52" y="602"/>
                </a:lnTo>
                <a:lnTo>
                  <a:pt x="46" y="564"/>
                </a:lnTo>
                <a:lnTo>
                  <a:pt x="46" y="550"/>
                </a:lnTo>
                <a:lnTo>
                  <a:pt x="50" y="542"/>
                </a:lnTo>
                <a:lnTo>
                  <a:pt x="56" y="536"/>
                </a:lnTo>
                <a:lnTo>
                  <a:pt x="68" y="532"/>
                </a:lnTo>
                <a:lnTo>
                  <a:pt x="84" y="530"/>
                </a:lnTo>
                <a:lnTo>
                  <a:pt x="104" y="530"/>
                </a:lnTo>
                <a:lnTo>
                  <a:pt x="104" y="530"/>
                </a:lnTo>
                <a:lnTo>
                  <a:pt x="150" y="552"/>
                </a:lnTo>
                <a:lnTo>
                  <a:pt x="150" y="552"/>
                </a:lnTo>
                <a:lnTo>
                  <a:pt x="162" y="550"/>
                </a:lnTo>
                <a:lnTo>
                  <a:pt x="168" y="548"/>
                </a:lnTo>
                <a:lnTo>
                  <a:pt x="172" y="546"/>
                </a:lnTo>
                <a:lnTo>
                  <a:pt x="172" y="546"/>
                </a:lnTo>
                <a:lnTo>
                  <a:pt x="172" y="504"/>
                </a:lnTo>
                <a:lnTo>
                  <a:pt x="172" y="504"/>
                </a:lnTo>
                <a:lnTo>
                  <a:pt x="174" y="500"/>
                </a:lnTo>
                <a:lnTo>
                  <a:pt x="178" y="496"/>
                </a:lnTo>
                <a:lnTo>
                  <a:pt x="182" y="494"/>
                </a:lnTo>
                <a:lnTo>
                  <a:pt x="190" y="494"/>
                </a:lnTo>
                <a:lnTo>
                  <a:pt x="204" y="494"/>
                </a:lnTo>
                <a:lnTo>
                  <a:pt x="210" y="496"/>
                </a:lnTo>
                <a:lnTo>
                  <a:pt x="214" y="500"/>
                </a:lnTo>
                <a:lnTo>
                  <a:pt x="214" y="500"/>
                </a:lnTo>
                <a:lnTo>
                  <a:pt x="242" y="500"/>
                </a:lnTo>
                <a:lnTo>
                  <a:pt x="242" y="500"/>
                </a:lnTo>
                <a:lnTo>
                  <a:pt x="246" y="490"/>
                </a:lnTo>
                <a:lnTo>
                  <a:pt x="248" y="478"/>
                </a:lnTo>
                <a:lnTo>
                  <a:pt x="250" y="454"/>
                </a:lnTo>
                <a:lnTo>
                  <a:pt x="250" y="432"/>
                </a:lnTo>
                <a:lnTo>
                  <a:pt x="248" y="424"/>
                </a:lnTo>
                <a:lnTo>
                  <a:pt x="246" y="416"/>
                </a:lnTo>
                <a:lnTo>
                  <a:pt x="246" y="416"/>
                </a:lnTo>
                <a:lnTo>
                  <a:pt x="248" y="404"/>
                </a:lnTo>
                <a:lnTo>
                  <a:pt x="250" y="396"/>
                </a:lnTo>
                <a:lnTo>
                  <a:pt x="256" y="384"/>
                </a:lnTo>
                <a:lnTo>
                  <a:pt x="256" y="384"/>
                </a:lnTo>
                <a:lnTo>
                  <a:pt x="256" y="364"/>
                </a:lnTo>
                <a:lnTo>
                  <a:pt x="256" y="364"/>
                </a:lnTo>
                <a:lnTo>
                  <a:pt x="240" y="362"/>
                </a:lnTo>
                <a:lnTo>
                  <a:pt x="240" y="362"/>
                </a:lnTo>
                <a:lnTo>
                  <a:pt x="224" y="352"/>
                </a:lnTo>
                <a:lnTo>
                  <a:pt x="210" y="342"/>
                </a:lnTo>
                <a:lnTo>
                  <a:pt x="196" y="334"/>
                </a:lnTo>
                <a:lnTo>
                  <a:pt x="188" y="328"/>
                </a:lnTo>
                <a:lnTo>
                  <a:pt x="188" y="328"/>
                </a:lnTo>
                <a:lnTo>
                  <a:pt x="170" y="324"/>
                </a:lnTo>
                <a:lnTo>
                  <a:pt x="152" y="318"/>
                </a:lnTo>
                <a:lnTo>
                  <a:pt x="136" y="312"/>
                </a:lnTo>
                <a:lnTo>
                  <a:pt x="126" y="306"/>
                </a:lnTo>
                <a:lnTo>
                  <a:pt x="126" y="306"/>
                </a:lnTo>
                <a:lnTo>
                  <a:pt x="126" y="296"/>
                </a:lnTo>
                <a:lnTo>
                  <a:pt x="128" y="290"/>
                </a:lnTo>
                <a:lnTo>
                  <a:pt x="136" y="280"/>
                </a:lnTo>
                <a:lnTo>
                  <a:pt x="136" y="280"/>
                </a:lnTo>
                <a:lnTo>
                  <a:pt x="130" y="244"/>
                </a:lnTo>
                <a:lnTo>
                  <a:pt x="130" y="244"/>
                </a:lnTo>
                <a:lnTo>
                  <a:pt x="134" y="242"/>
                </a:lnTo>
                <a:lnTo>
                  <a:pt x="140" y="236"/>
                </a:lnTo>
                <a:lnTo>
                  <a:pt x="148" y="222"/>
                </a:lnTo>
                <a:lnTo>
                  <a:pt x="148" y="222"/>
                </a:lnTo>
                <a:lnTo>
                  <a:pt x="162" y="222"/>
                </a:lnTo>
                <a:lnTo>
                  <a:pt x="172" y="222"/>
                </a:lnTo>
                <a:lnTo>
                  <a:pt x="184" y="226"/>
                </a:lnTo>
                <a:lnTo>
                  <a:pt x="184" y="226"/>
                </a:lnTo>
                <a:lnTo>
                  <a:pt x="264" y="230"/>
                </a:lnTo>
                <a:lnTo>
                  <a:pt x="264" y="230"/>
                </a:lnTo>
                <a:lnTo>
                  <a:pt x="270" y="220"/>
                </a:lnTo>
                <a:lnTo>
                  <a:pt x="276" y="210"/>
                </a:lnTo>
                <a:lnTo>
                  <a:pt x="278" y="198"/>
                </a:lnTo>
                <a:lnTo>
                  <a:pt x="280" y="186"/>
                </a:lnTo>
                <a:lnTo>
                  <a:pt x="278" y="162"/>
                </a:lnTo>
                <a:lnTo>
                  <a:pt x="278" y="144"/>
                </a:lnTo>
                <a:lnTo>
                  <a:pt x="278" y="144"/>
                </a:lnTo>
                <a:lnTo>
                  <a:pt x="278" y="136"/>
                </a:lnTo>
                <a:lnTo>
                  <a:pt x="280" y="130"/>
                </a:lnTo>
                <a:lnTo>
                  <a:pt x="282" y="124"/>
                </a:lnTo>
                <a:lnTo>
                  <a:pt x="286" y="120"/>
                </a:lnTo>
                <a:lnTo>
                  <a:pt x="294" y="114"/>
                </a:lnTo>
                <a:lnTo>
                  <a:pt x="304" y="104"/>
                </a:lnTo>
                <a:lnTo>
                  <a:pt x="304" y="104"/>
                </a:lnTo>
                <a:lnTo>
                  <a:pt x="334" y="60"/>
                </a:lnTo>
                <a:lnTo>
                  <a:pt x="334" y="60"/>
                </a:lnTo>
                <a:lnTo>
                  <a:pt x="364" y="38"/>
                </a:lnTo>
                <a:lnTo>
                  <a:pt x="364" y="38"/>
                </a:lnTo>
                <a:lnTo>
                  <a:pt x="382" y="12"/>
                </a:lnTo>
                <a:lnTo>
                  <a:pt x="382" y="12"/>
                </a:lnTo>
                <a:lnTo>
                  <a:pt x="404" y="28"/>
                </a:lnTo>
                <a:lnTo>
                  <a:pt x="404" y="28"/>
                </a:lnTo>
                <a:lnTo>
                  <a:pt x="410" y="28"/>
                </a:lnTo>
                <a:lnTo>
                  <a:pt x="410" y="28"/>
                </a:lnTo>
                <a:lnTo>
                  <a:pt x="416" y="22"/>
                </a:lnTo>
                <a:lnTo>
                  <a:pt x="422" y="16"/>
                </a:lnTo>
                <a:lnTo>
                  <a:pt x="430" y="0"/>
                </a:lnTo>
                <a:lnTo>
                  <a:pt x="430" y="0"/>
                </a:lnTo>
                <a:lnTo>
                  <a:pt x="440" y="2"/>
                </a:lnTo>
                <a:lnTo>
                  <a:pt x="450" y="4"/>
                </a:lnTo>
                <a:lnTo>
                  <a:pt x="456" y="8"/>
                </a:lnTo>
                <a:lnTo>
                  <a:pt x="460" y="12"/>
                </a:lnTo>
                <a:lnTo>
                  <a:pt x="462" y="20"/>
                </a:lnTo>
                <a:lnTo>
                  <a:pt x="464" y="28"/>
                </a:lnTo>
                <a:lnTo>
                  <a:pt x="464" y="28"/>
                </a:lnTo>
                <a:lnTo>
                  <a:pt x="452" y="52"/>
                </a:lnTo>
                <a:lnTo>
                  <a:pt x="452" y="52"/>
                </a:lnTo>
                <a:lnTo>
                  <a:pt x="450" y="72"/>
                </a:lnTo>
                <a:lnTo>
                  <a:pt x="446" y="90"/>
                </a:lnTo>
                <a:lnTo>
                  <a:pt x="444" y="100"/>
                </a:lnTo>
                <a:lnTo>
                  <a:pt x="438" y="108"/>
                </a:lnTo>
                <a:lnTo>
                  <a:pt x="432" y="118"/>
                </a:lnTo>
                <a:lnTo>
                  <a:pt x="424" y="126"/>
                </a:lnTo>
                <a:lnTo>
                  <a:pt x="424" y="126"/>
                </a:lnTo>
                <a:lnTo>
                  <a:pt x="422" y="138"/>
                </a:lnTo>
                <a:lnTo>
                  <a:pt x="420" y="150"/>
                </a:lnTo>
                <a:lnTo>
                  <a:pt x="422" y="174"/>
                </a:lnTo>
                <a:lnTo>
                  <a:pt x="430" y="228"/>
                </a:lnTo>
                <a:lnTo>
                  <a:pt x="430" y="228"/>
                </a:lnTo>
                <a:lnTo>
                  <a:pt x="430" y="238"/>
                </a:lnTo>
                <a:lnTo>
                  <a:pt x="428" y="246"/>
                </a:lnTo>
                <a:lnTo>
                  <a:pt x="420" y="266"/>
                </a:lnTo>
                <a:lnTo>
                  <a:pt x="408" y="284"/>
                </a:lnTo>
                <a:lnTo>
                  <a:pt x="398" y="300"/>
                </a:lnTo>
                <a:lnTo>
                  <a:pt x="398" y="300"/>
                </a:lnTo>
                <a:lnTo>
                  <a:pt x="398" y="384"/>
                </a:lnTo>
                <a:lnTo>
                  <a:pt x="398" y="384"/>
                </a:lnTo>
                <a:lnTo>
                  <a:pt x="412" y="416"/>
                </a:lnTo>
                <a:lnTo>
                  <a:pt x="416" y="434"/>
                </a:lnTo>
                <a:lnTo>
                  <a:pt x="418" y="454"/>
                </a:lnTo>
                <a:lnTo>
                  <a:pt x="418" y="454"/>
                </a:lnTo>
                <a:lnTo>
                  <a:pt x="414" y="472"/>
                </a:lnTo>
                <a:lnTo>
                  <a:pt x="410" y="492"/>
                </a:lnTo>
                <a:lnTo>
                  <a:pt x="410" y="514"/>
                </a:lnTo>
                <a:lnTo>
                  <a:pt x="412" y="526"/>
                </a:lnTo>
                <a:lnTo>
                  <a:pt x="414" y="538"/>
                </a:lnTo>
                <a:lnTo>
                  <a:pt x="414" y="538"/>
                </a:lnTo>
                <a:lnTo>
                  <a:pt x="422" y="548"/>
                </a:lnTo>
                <a:lnTo>
                  <a:pt x="428" y="556"/>
                </a:lnTo>
                <a:lnTo>
                  <a:pt x="434" y="568"/>
                </a:lnTo>
                <a:lnTo>
                  <a:pt x="434" y="568"/>
                </a:lnTo>
                <a:lnTo>
                  <a:pt x="432" y="600"/>
                </a:lnTo>
                <a:lnTo>
                  <a:pt x="432" y="600"/>
                </a:lnTo>
                <a:lnTo>
                  <a:pt x="456" y="660"/>
                </a:lnTo>
                <a:lnTo>
                  <a:pt x="456" y="660"/>
                </a:lnTo>
                <a:lnTo>
                  <a:pt x="466" y="674"/>
                </a:lnTo>
                <a:lnTo>
                  <a:pt x="476" y="690"/>
                </a:lnTo>
                <a:lnTo>
                  <a:pt x="484" y="710"/>
                </a:lnTo>
                <a:lnTo>
                  <a:pt x="490" y="732"/>
                </a:lnTo>
                <a:lnTo>
                  <a:pt x="490" y="732"/>
                </a:lnTo>
                <a:lnTo>
                  <a:pt x="462" y="726"/>
                </a:lnTo>
                <a:lnTo>
                  <a:pt x="462" y="726"/>
                </a:lnTo>
                <a:lnTo>
                  <a:pt x="404" y="726"/>
                </a:lnTo>
                <a:lnTo>
                  <a:pt x="372" y="728"/>
                </a:lnTo>
                <a:lnTo>
                  <a:pt x="362" y="728"/>
                </a:lnTo>
                <a:lnTo>
                  <a:pt x="356" y="732"/>
                </a:lnTo>
                <a:lnTo>
                  <a:pt x="356" y="732"/>
                </a:lnTo>
                <a:lnTo>
                  <a:pt x="354" y="744"/>
                </a:lnTo>
                <a:lnTo>
                  <a:pt x="354" y="744"/>
                </a:lnTo>
                <a:lnTo>
                  <a:pt x="394" y="776"/>
                </a:lnTo>
                <a:lnTo>
                  <a:pt x="394" y="776"/>
                </a:lnTo>
                <a:lnTo>
                  <a:pt x="398" y="792"/>
                </a:lnTo>
                <a:lnTo>
                  <a:pt x="398" y="792"/>
                </a:lnTo>
                <a:lnTo>
                  <a:pt x="382" y="798"/>
                </a:lnTo>
                <a:lnTo>
                  <a:pt x="370" y="806"/>
                </a:lnTo>
                <a:lnTo>
                  <a:pt x="360" y="816"/>
                </a:lnTo>
                <a:lnTo>
                  <a:pt x="350" y="828"/>
                </a:lnTo>
                <a:lnTo>
                  <a:pt x="350" y="828"/>
                </a:lnTo>
                <a:lnTo>
                  <a:pt x="350" y="888"/>
                </a:lnTo>
                <a:lnTo>
                  <a:pt x="350" y="888"/>
                </a:lnTo>
                <a:lnTo>
                  <a:pt x="344" y="888"/>
                </a:lnTo>
                <a:lnTo>
                  <a:pt x="344" y="888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28" name="Freeform 27"/>
          <p:cNvSpPr>
            <a:spLocks/>
          </p:cNvSpPr>
          <p:nvPr/>
        </p:nvSpPr>
        <p:spPr bwMode="auto">
          <a:xfrm>
            <a:off x="3915147" y="2440029"/>
            <a:ext cx="1085389" cy="790332"/>
          </a:xfrm>
          <a:custGeom>
            <a:avLst/>
            <a:gdLst>
              <a:gd name="T0" fmla="*/ 494 w 1236"/>
              <a:gd name="T1" fmla="*/ 798 h 900"/>
              <a:gd name="T2" fmla="*/ 430 w 1236"/>
              <a:gd name="T3" fmla="*/ 762 h 900"/>
              <a:gd name="T4" fmla="*/ 278 w 1236"/>
              <a:gd name="T5" fmla="*/ 748 h 900"/>
              <a:gd name="T6" fmla="*/ 176 w 1236"/>
              <a:gd name="T7" fmla="*/ 704 h 900"/>
              <a:gd name="T8" fmla="*/ 148 w 1236"/>
              <a:gd name="T9" fmla="*/ 670 h 900"/>
              <a:gd name="T10" fmla="*/ 70 w 1236"/>
              <a:gd name="T11" fmla="*/ 640 h 900"/>
              <a:gd name="T12" fmla="*/ 24 w 1236"/>
              <a:gd name="T13" fmla="*/ 596 h 900"/>
              <a:gd name="T14" fmla="*/ 0 w 1236"/>
              <a:gd name="T15" fmla="*/ 412 h 900"/>
              <a:gd name="T16" fmla="*/ 16 w 1236"/>
              <a:gd name="T17" fmla="*/ 340 h 900"/>
              <a:gd name="T18" fmla="*/ 26 w 1236"/>
              <a:gd name="T19" fmla="*/ 328 h 900"/>
              <a:gd name="T20" fmla="*/ 52 w 1236"/>
              <a:gd name="T21" fmla="*/ 314 h 900"/>
              <a:gd name="T22" fmla="*/ 98 w 1236"/>
              <a:gd name="T23" fmla="*/ 336 h 900"/>
              <a:gd name="T24" fmla="*/ 150 w 1236"/>
              <a:gd name="T25" fmla="*/ 336 h 900"/>
              <a:gd name="T26" fmla="*/ 138 w 1236"/>
              <a:gd name="T27" fmla="*/ 274 h 900"/>
              <a:gd name="T28" fmla="*/ 168 w 1236"/>
              <a:gd name="T29" fmla="*/ 236 h 900"/>
              <a:gd name="T30" fmla="*/ 186 w 1236"/>
              <a:gd name="T31" fmla="*/ 192 h 900"/>
              <a:gd name="T32" fmla="*/ 152 w 1236"/>
              <a:gd name="T33" fmla="*/ 150 h 900"/>
              <a:gd name="T34" fmla="*/ 120 w 1236"/>
              <a:gd name="T35" fmla="*/ 120 h 900"/>
              <a:gd name="T36" fmla="*/ 118 w 1236"/>
              <a:gd name="T37" fmla="*/ 92 h 900"/>
              <a:gd name="T38" fmla="*/ 104 w 1236"/>
              <a:gd name="T39" fmla="*/ 58 h 900"/>
              <a:gd name="T40" fmla="*/ 234 w 1236"/>
              <a:gd name="T41" fmla="*/ 42 h 900"/>
              <a:gd name="T42" fmla="*/ 340 w 1236"/>
              <a:gd name="T43" fmla="*/ 4 h 900"/>
              <a:gd name="T44" fmla="*/ 430 w 1236"/>
              <a:gd name="T45" fmla="*/ 8 h 900"/>
              <a:gd name="T46" fmla="*/ 526 w 1236"/>
              <a:gd name="T47" fmla="*/ 22 h 900"/>
              <a:gd name="T48" fmla="*/ 654 w 1236"/>
              <a:gd name="T49" fmla="*/ 114 h 900"/>
              <a:gd name="T50" fmla="*/ 720 w 1236"/>
              <a:gd name="T51" fmla="*/ 110 h 900"/>
              <a:gd name="T52" fmla="*/ 720 w 1236"/>
              <a:gd name="T53" fmla="*/ 56 h 900"/>
              <a:gd name="T54" fmla="*/ 792 w 1236"/>
              <a:gd name="T55" fmla="*/ 72 h 900"/>
              <a:gd name="T56" fmla="*/ 930 w 1236"/>
              <a:gd name="T57" fmla="*/ 128 h 900"/>
              <a:gd name="T58" fmla="*/ 952 w 1236"/>
              <a:gd name="T59" fmla="*/ 142 h 900"/>
              <a:gd name="T60" fmla="*/ 1088 w 1236"/>
              <a:gd name="T61" fmla="*/ 224 h 900"/>
              <a:gd name="T62" fmla="*/ 1174 w 1236"/>
              <a:gd name="T63" fmla="*/ 250 h 900"/>
              <a:gd name="T64" fmla="*/ 1216 w 1236"/>
              <a:gd name="T65" fmla="*/ 368 h 900"/>
              <a:gd name="T66" fmla="*/ 1236 w 1236"/>
              <a:gd name="T67" fmla="*/ 452 h 900"/>
              <a:gd name="T68" fmla="*/ 1184 w 1236"/>
              <a:gd name="T69" fmla="*/ 496 h 900"/>
              <a:gd name="T70" fmla="*/ 1120 w 1236"/>
              <a:gd name="T71" fmla="*/ 584 h 900"/>
              <a:gd name="T72" fmla="*/ 1144 w 1236"/>
              <a:gd name="T73" fmla="*/ 626 h 900"/>
              <a:gd name="T74" fmla="*/ 1086 w 1236"/>
              <a:gd name="T75" fmla="*/ 606 h 900"/>
              <a:gd name="T76" fmla="*/ 1030 w 1236"/>
              <a:gd name="T77" fmla="*/ 642 h 900"/>
              <a:gd name="T78" fmla="*/ 1064 w 1236"/>
              <a:gd name="T79" fmla="*/ 694 h 900"/>
              <a:gd name="T80" fmla="*/ 1076 w 1236"/>
              <a:gd name="T81" fmla="*/ 792 h 900"/>
              <a:gd name="T82" fmla="*/ 1034 w 1236"/>
              <a:gd name="T83" fmla="*/ 804 h 900"/>
              <a:gd name="T84" fmla="*/ 996 w 1236"/>
              <a:gd name="T85" fmla="*/ 806 h 900"/>
              <a:gd name="T86" fmla="*/ 956 w 1236"/>
              <a:gd name="T87" fmla="*/ 788 h 900"/>
              <a:gd name="T88" fmla="*/ 920 w 1236"/>
              <a:gd name="T89" fmla="*/ 800 h 900"/>
              <a:gd name="T90" fmla="*/ 878 w 1236"/>
              <a:gd name="T91" fmla="*/ 780 h 900"/>
              <a:gd name="T92" fmla="*/ 828 w 1236"/>
              <a:gd name="T93" fmla="*/ 698 h 900"/>
              <a:gd name="T94" fmla="*/ 778 w 1236"/>
              <a:gd name="T95" fmla="*/ 654 h 900"/>
              <a:gd name="T96" fmla="*/ 700 w 1236"/>
              <a:gd name="T97" fmla="*/ 662 h 900"/>
              <a:gd name="T98" fmla="*/ 722 w 1236"/>
              <a:gd name="T99" fmla="*/ 746 h 900"/>
              <a:gd name="T100" fmla="*/ 694 w 1236"/>
              <a:gd name="T101" fmla="*/ 796 h 900"/>
              <a:gd name="T102" fmla="*/ 664 w 1236"/>
              <a:gd name="T103" fmla="*/ 862 h 900"/>
              <a:gd name="T104" fmla="*/ 634 w 1236"/>
              <a:gd name="T105" fmla="*/ 886 h 900"/>
              <a:gd name="T106" fmla="*/ 604 w 1236"/>
              <a:gd name="T107" fmla="*/ 884 h 900"/>
              <a:gd name="T108" fmla="*/ 568 w 1236"/>
              <a:gd name="T109" fmla="*/ 880 h 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36" h="900">
                <a:moveTo>
                  <a:pt x="552" y="900"/>
                </a:moveTo>
                <a:lnTo>
                  <a:pt x="552" y="900"/>
                </a:lnTo>
                <a:lnTo>
                  <a:pt x="522" y="874"/>
                </a:lnTo>
                <a:lnTo>
                  <a:pt x="522" y="874"/>
                </a:lnTo>
                <a:lnTo>
                  <a:pt x="510" y="834"/>
                </a:lnTo>
                <a:lnTo>
                  <a:pt x="494" y="798"/>
                </a:lnTo>
                <a:lnTo>
                  <a:pt x="494" y="798"/>
                </a:lnTo>
                <a:lnTo>
                  <a:pt x="486" y="790"/>
                </a:lnTo>
                <a:lnTo>
                  <a:pt x="478" y="782"/>
                </a:lnTo>
                <a:lnTo>
                  <a:pt x="460" y="772"/>
                </a:lnTo>
                <a:lnTo>
                  <a:pt x="444" y="766"/>
                </a:lnTo>
                <a:lnTo>
                  <a:pt x="430" y="762"/>
                </a:lnTo>
                <a:lnTo>
                  <a:pt x="430" y="762"/>
                </a:lnTo>
                <a:lnTo>
                  <a:pt x="322" y="764"/>
                </a:lnTo>
                <a:lnTo>
                  <a:pt x="322" y="764"/>
                </a:lnTo>
                <a:lnTo>
                  <a:pt x="310" y="762"/>
                </a:lnTo>
                <a:lnTo>
                  <a:pt x="298" y="758"/>
                </a:lnTo>
                <a:lnTo>
                  <a:pt x="278" y="748"/>
                </a:lnTo>
                <a:lnTo>
                  <a:pt x="262" y="736"/>
                </a:lnTo>
                <a:lnTo>
                  <a:pt x="248" y="724"/>
                </a:lnTo>
                <a:lnTo>
                  <a:pt x="248" y="724"/>
                </a:lnTo>
                <a:lnTo>
                  <a:pt x="220" y="720"/>
                </a:lnTo>
                <a:lnTo>
                  <a:pt x="198" y="712"/>
                </a:lnTo>
                <a:lnTo>
                  <a:pt x="176" y="704"/>
                </a:lnTo>
                <a:lnTo>
                  <a:pt x="158" y="692"/>
                </a:lnTo>
                <a:lnTo>
                  <a:pt x="158" y="692"/>
                </a:lnTo>
                <a:lnTo>
                  <a:pt x="156" y="686"/>
                </a:lnTo>
                <a:lnTo>
                  <a:pt x="154" y="680"/>
                </a:lnTo>
                <a:lnTo>
                  <a:pt x="148" y="670"/>
                </a:lnTo>
                <a:lnTo>
                  <a:pt x="148" y="670"/>
                </a:lnTo>
                <a:lnTo>
                  <a:pt x="138" y="662"/>
                </a:lnTo>
                <a:lnTo>
                  <a:pt x="138" y="662"/>
                </a:lnTo>
                <a:lnTo>
                  <a:pt x="118" y="658"/>
                </a:lnTo>
                <a:lnTo>
                  <a:pt x="100" y="654"/>
                </a:lnTo>
                <a:lnTo>
                  <a:pt x="84" y="648"/>
                </a:lnTo>
                <a:lnTo>
                  <a:pt x="70" y="640"/>
                </a:lnTo>
                <a:lnTo>
                  <a:pt x="70" y="640"/>
                </a:lnTo>
                <a:lnTo>
                  <a:pt x="62" y="638"/>
                </a:lnTo>
                <a:lnTo>
                  <a:pt x="54" y="634"/>
                </a:lnTo>
                <a:lnTo>
                  <a:pt x="42" y="624"/>
                </a:lnTo>
                <a:lnTo>
                  <a:pt x="32" y="610"/>
                </a:lnTo>
                <a:lnTo>
                  <a:pt x="24" y="596"/>
                </a:lnTo>
                <a:lnTo>
                  <a:pt x="18" y="580"/>
                </a:lnTo>
                <a:lnTo>
                  <a:pt x="12" y="566"/>
                </a:lnTo>
                <a:lnTo>
                  <a:pt x="6" y="542"/>
                </a:lnTo>
                <a:lnTo>
                  <a:pt x="6" y="542"/>
                </a:lnTo>
                <a:lnTo>
                  <a:pt x="0" y="412"/>
                </a:lnTo>
                <a:lnTo>
                  <a:pt x="0" y="412"/>
                </a:lnTo>
                <a:lnTo>
                  <a:pt x="14" y="388"/>
                </a:lnTo>
                <a:lnTo>
                  <a:pt x="18" y="376"/>
                </a:lnTo>
                <a:lnTo>
                  <a:pt x="22" y="366"/>
                </a:lnTo>
                <a:lnTo>
                  <a:pt x="22" y="366"/>
                </a:lnTo>
                <a:lnTo>
                  <a:pt x="20" y="352"/>
                </a:lnTo>
                <a:lnTo>
                  <a:pt x="16" y="340"/>
                </a:lnTo>
                <a:lnTo>
                  <a:pt x="12" y="332"/>
                </a:lnTo>
                <a:lnTo>
                  <a:pt x="10" y="328"/>
                </a:lnTo>
                <a:lnTo>
                  <a:pt x="10" y="328"/>
                </a:lnTo>
                <a:lnTo>
                  <a:pt x="22" y="326"/>
                </a:lnTo>
                <a:lnTo>
                  <a:pt x="22" y="326"/>
                </a:lnTo>
                <a:lnTo>
                  <a:pt x="26" y="328"/>
                </a:lnTo>
                <a:lnTo>
                  <a:pt x="32" y="330"/>
                </a:lnTo>
                <a:lnTo>
                  <a:pt x="42" y="330"/>
                </a:lnTo>
                <a:lnTo>
                  <a:pt x="42" y="330"/>
                </a:lnTo>
                <a:lnTo>
                  <a:pt x="50" y="320"/>
                </a:lnTo>
                <a:lnTo>
                  <a:pt x="52" y="314"/>
                </a:lnTo>
                <a:lnTo>
                  <a:pt x="52" y="314"/>
                </a:lnTo>
                <a:lnTo>
                  <a:pt x="60" y="312"/>
                </a:lnTo>
                <a:lnTo>
                  <a:pt x="66" y="312"/>
                </a:lnTo>
                <a:lnTo>
                  <a:pt x="72" y="316"/>
                </a:lnTo>
                <a:lnTo>
                  <a:pt x="78" y="320"/>
                </a:lnTo>
                <a:lnTo>
                  <a:pt x="90" y="330"/>
                </a:lnTo>
                <a:lnTo>
                  <a:pt x="98" y="336"/>
                </a:lnTo>
                <a:lnTo>
                  <a:pt x="108" y="342"/>
                </a:lnTo>
                <a:lnTo>
                  <a:pt x="108" y="342"/>
                </a:lnTo>
                <a:lnTo>
                  <a:pt x="128" y="342"/>
                </a:lnTo>
                <a:lnTo>
                  <a:pt x="140" y="340"/>
                </a:lnTo>
                <a:lnTo>
                  <a:pt x="150" y="336"/>
                </a:lnTo>
                <a:lnTo>
                  <a:pt x="150" y="336"/>
                </a:lnTo>
                <a:lnTo>
                  <a:pt x="158" y="326"/>
                </a:lnTo>
                <a:lnTo>
                  <a:pt x="158" y="326"/>
                </a:lnTo>
                <a:lnTo>
                  <a:pt x="158" y="300"/>
                </a:lnTo>
                <a:lnTo>
                  <a:pt x="158" y="300"/>
                </a:lnTo>
                <a:lnTo>
                  <a:pt x="148" y="286"/>
                </a:lnTo>
                <a:lnTo>
                  <a:pt x="138" y="274"/>
                </a:lnTo>
                <a:lnTo>
                  <a:pt x="136" y="270"/>
                </a:lnTo>
                <a:lnTo>
                  <a:pt x="136" y="264"/>
                </a:lnTo>
                <a:lnTo>
                  <a:pt x="136" y="258"/>
                </a:lnTo>
                <a:lnTo>
                  <a:pt x="140" y="252"/>
                </a:lnTo>
                <a:lnTo>
                  <a:pt x="140" y="252"/>
                </a:lnTo>
                <a:lnTo>
                  <a:pt x="168" y="236"/>
                </a:lnTo>
                <a:lnTo>
                  <a:pt x="168" y="236"/>
                </a:lnTo>
                <a:lnTo>
                  <a:pt x="180" y="224"/>
                </a:lnTo>
                <a:lnTo>
                  <a:pt x="180" y="224"/>
                </a:lnTo>
                <a:lnTo>
                  <a:pt x="184" y="212"/>
                </a:lnTo>
                <a:lnTo>
                  <a:pt x="188" y="200"/>
                </a:lnTo>
                <a:lnTo>
                  <a:pt x="186" y="192"/>
                </a:lnTo>
                <a:lnTo>
                  <a:pt x="184" y="184"/>
                </a:lnTo>
                <a:lnTo>
                  <a:pt x="178" y="178"/>
                </a:lnTo>
                <a:lnTo>
                  <a:pt x="172" y="174"/>
                </a:lnTo>
                <a:lnTo>
                  <a:pt x="160" y="164"/>
                </a:lnTo>
                <a:lnTo>
                  <a:pt x="160" y="164"/>
                </a:lnTo>
                <a:lnTo>
                  <a:pt x="152" y="150"/>
                </a:lnTo>
                <a:lnTo>
                  <a:pt x="142" y="138"/>
                </a:lnTo>
                <a:lnTo>
                  <a:pt x="132" y="128"/>
                </a:lnTo>
                <a:lnTo>
                  <a:pt x="126" y="126"/>
                </a:lnTo>
                <a:lnTo>
                  <a:pt x="122" y="126"/>
                </a:lnTo>
                <a:lnTo>
                  <a:pt x="122" y="126"/>
                </a:lnTo>
                <a:lnTo>
                  <a:pt x="120" y="120"/>
                </a:lnTo>
                <a:lnTo>
                  <a:pt x="116" y="114"/>
                </a:lnTo>
                <a:lnTo>
                  <a:pt x="114" y="110"/>
                </a:lnTo>
                <a:lnTo>
                  <a:pt x="114" y="104"/>
                </a:lnTo>
                <a:lnTo>
                  <a:pt x="114" y="104"/>
                </a:lnTo>
                <a:lnTo>
                  <a:pt x="118" y="98"/>
                </a:lnTo>
                <a:lnTo>
                  <a:pt x="118" y="92"/>
                </a:lnTo>
                <a:lnTo>
                  <a:pt x="118" y="86"/>
                </a:lnTo>
                <a:lnTo>
                  <a:pt x="116" y="80"/>
                </a:lnTo>
                <a:lnTo>
                  <a:pt x="110" y="70"/>
                </a:lnTo>
                <a:lnTo>
                  <a:pt x="104" y="66"/>
                </a:lnTo>
                <a:lnTo>
                  <a:pt x="104" y="66"/>
                </a:lnTo>
                <a:lnTo>
                  <a:pt x="104" y="58"/>
                </a:lnTo>
                <a:lnTo>
                  <a:pt x="104" y="58"/>
                </a:lnTo>
                <a:lnTo>
                  <a:pt x="120" y="56"/>
                </a:lnTo>
                <a:lnTo>
                  <a:pt x="138" y="52"/>
                </a:lnTo>
                <a:lnTo>
                  <a:pt x="176" y="50"/>
                </a:lnTo>
                <a:lnTo>
                  <a:pt x="214" y="46"/>
                </a:lnTo>
                <a:lnTo>
                  <a:pt x="234" y="42"/>
                </a:lnTo>
                <a:lnTo>
                  <a:pt x="252" y="38"/>
                </a:lnTo>
                <a:lnTo>
                  <a:pt x="252" y="38"/>
                </a:lnTo>
                <a:lnTo>
                  <a:pt x="280" y="24"/>
                </a:lnTo>
                <a:lnTo>
                  <a:pt x="310" y="12"/>
                </a:lnTo>
                <a:lnTo>
                  <a:pt x="324" y="6"/>
                </a:lnTo>
                <a:lnTo>
                  <a:pt x="340" y="4"/>
                </a:lnTo>
                <a:lnTo>
                  <a:pt x="358" y="0"/>
                </a:lnTo>
                <a:lnTo>
                  <a:pt x="378" y="0"/>
                </a:lnTo>
                <a:lnTo>
                  <a:pt x="378" y="0"/>
                </a:lnTo>
                <a:lnTo>
                  <a:pt x="400" y="10"/>
                </a:lnTo>
                <a:lnTo>
                  <a:pt x="400" y="10"/>
                </a:lnTo>
                <a:lnTo>
                  <a:pt x="430" y="8"/>
                </a:lnTo>
                <a:lnTo>
                  <a:pt x="462" y="10"/>
                </a:lnTo>
                <a:lnTo>
                  <a:pt x="478" y="10"/>
                </a:lnTo>
                <a:lnTo>
                  <a:pt x="494" y="12"/>
                </a:lnTo>
                <a:lnTo>
                  <a:pt x="510" y="16"/>
                </a:lnTo>
                <a:lnTo>
                  <a:pt x="526" y="22"/>
                </a:lnTo>
                <a:lnTo>
                  <a:pt x="526" y="22"/>
                </a:lnTo>
                <a:lnTo>
                  <a:pt x="604" y="72"/>
                </a:lnTo>
                <a:lnTo>
                  <a:pt x="604" y="72"/>
                </a:lnTo>
                <a:lnTo>
                  <a:pt x="612" y="84"/>
                </a:lnTo>
                <a:lnTo>
                  <a:pt x="612" y="84"/>
                </a:lnTo>
                <a:lnTo>
                  <a:pt x="638" y="104"/>
                </a:lnTo>
                <a:lnTo>
                  <a:pt x="654" y="114"/>
                </a:lnTo>
                <a:lnTo>
                  <a:pt x="676" y="122"/>
                </a:lnTo>
                <a:lnTo>
                  <a:pt x="676" y="122"/>
                </a:lnTo>
                <a:lnTo>
                  <a:pt x="706" y="122"/>
                </a:lnTo>
                <a:lnTo>
                  <a:pt x="706" y="122"/>
                </a:lnTo>
                <a:lnTo>
                  <a:pt x="720" y="110"/>
                </a:lnTo>
                <a:lnTo>
                  <a:pt x="720" y="110"/>
                </a:lnTo>
                <a:lnTo>
                  <a:pt x="722" y="94"/>
                </a:lnTo>
                <a:lnTo>
                  <a:pt x="720" y="80"/>
                </a:lnTo>
                <a:lnTo>
                  <a:pt x="718" y="68"/>
                </a:lnTo>
                <a:lnTo>
                  <a:pt x="716" y="58"/>
                </a:lnTo>
                <a:lnTo>
                  <a:pt x="716" y="58"/>
                </a:lnTo>
                <a:lnTo>
                  <a:pt x="720" y="56"/>
                </a:lnTo>
                <a:lnTo>
                  <a:pt x="724" y="54"/>
                </a:lnTo>
                <a:lnTo>
                  <a:pt x="736" y="52"/>
                </a:lnTo>
                <a:lnTo>
                  <a:pt x="762" y="52"/>
                </a:lnTo>
                <a:lnTo>
                  <a:pt x="762" y="52"/>
                </a:lnTo>
                <a:lnTo>
                  <a:pt x="792" y="72"/>
                </a:lnTo>
                <a:lnTo>
                  <a:pt x="792" y="72"/>
                </a:lnTo>
                <a:lnTo>
                  <a:pt x="822" y="80"/>
                </a:lnTo>
                <a:lnTo>
                  <a:pt x="858" y="84"/>
                </a:lnTo>
                <a:lnTo>
                  <a:pt x="858" y="84"/>
                </a:lnTo>
                <a:lnTo>
                  <a:pt x="898" y="104"/>
                </a:lnTo>
                <a:lnTo>
                  <a:pt x="898" y="104"/>
                </a:lnTo>
                <a:lnTo>
                  <a:pt x="930" y="128"/>
                </a:lnTo>
                <a:lnTo>
                  <a:pt x="930" y="128"/>
                </a:lnTo>
                <a:lnTo>
                  <a:pt x="930" y="132"/>
                </a:lnTo>
                <a:lnTo>
                  <a:pt x="930" y="132"/>
                </a:lnTo>
                <a:lnTo>
                  <a:pt x="940" y="140"/>
                </a:lnTo>
                <a:lnTo>
                  <a:pt x="940" y="140"/>
                </a:lnTo>
                <a:lnTo>
                  <a:pt x="952" y="142"/>
                </a:lnTo>
                <a:lnTo>
                  <a:pt x="964" y="140"/>
                </a:lnTo>
                <a:lnTo>
                  <a:pt x="992" y="136"/>
                </a:lnTo>
                <a:lnTo>
                  <a:pt x="992" y="136"/>
                </a:lnTo>
                <a:lnTo>
                  <a:pt x="1032" y="184"/>
                </a:lnTo>
                <a:lnTo>
                  <a:pt x="1032" y="184"/>
                </a:lnTo>
                <a:lnTo>
                  <a:pt x="1088" y="224"/>
                </a:lnTo>
                <a:lnTo>
                  <a:pt x="1088" y="224"/>
                </a:lnTo>
                <a:lnTo>
                  <a:pt x="1116" y="238"/>
                </a:lnTo>
                <a:lnTo>
                  <a:pt x="1116" y="238"/>
                </a:lnTo>
                <a:lnTo>
                  <a:pt x="1166" y="238"/>
                </a:lnTo>
                <a:lnTo>
                  <a:pt x="1166" y="238"/>
                </a:lnTo>
                <a:lnTo>
                  <a:pt x="1174" y="250"/>
                </a:lnTo>
                <a:lnTo>
                  <a:pt x="1182" y="272"/>
                </a:lnTo>
                <a:lnTo>
                  <a:pt x="1188" y="294"/>
                </a:lnTo>
                <a:lnTo>
                  <a:pt x="1194" y="316"/>
                </a:lnTo>
                <a:lnTo>
                  <a:pt x="1194" y="316"/>
                </a:lnTo>
                <a:lnTo>
                  <a:pt x="1216" y="368"/>
                </a:lnTo>
                <a:lnTo>
                  <a:pt x="1216" y="368"/>
                </a:lnTo>
                <a:lnTo>
                  <a:pt x="1220" y="412"/>
                </a:lnTo>
                <a:lnTo>
                  <a:pt x="1220" y="412"/>
                </a:lnTo>
                <a:lnTo>
                  <a:pt x="1228" y="422"/>
                </a:lnTo>
                <a:lnTo>
                  <a:pt x="1234" y="436"/>
                </a:lnTo>
                <a:lnTo>
                  <a:pt x="1236" y="444"/>
                </a:lnTo>
                <a:lnTo>
                  <a:pt x="1236" y="452"/>
                </a:lnTo>
                <a:lnTo>
                  <a:pt x="1232" y="458"/>
                </a:lnTo>
                <a:lnTo>
                  <a:pt x="1226" y="466"/>
                </a:lnTo>
                <a:lnTo>
                  <a:pt x="1226" y="466"/>
                </a:lnTo>
                <a:lnTo>
                  <a:pt x="1200" y="482"/>
                </a:lnTo>
                <a:lnTo>
                  <a:pt x="1192" y="488"/>
                </a:lnTo>
                <a:lnTo>
                  <a:pt x="1184" y="496"/>
                </a:lnTo>
                <a:lnTo>
                  <a:pt x="1172" y="514"/>
                </a:lnTo>
                <a:lnTo>
                  <a:pt x="1156" y="542"/>
                </a:lnTo>
                <a:lnTo>
                  <a:pt x="1156" y="542"/>
                </a:lnTo>
                <a:lnTo>
                  <a:pt x="1120" y="568"/>
                </a:lnTo>
                <a:lnTo>
                  <a:pt x="1120" y="568"/>
                </a:lnTo>
                <a:lnTo>
                  <a:pt x="1120" y="584"/>
                </a:lnTo>
                <a:lnTo>
                  <a:pt x="1120" y="584"/>
                </a:lnTo>
                <a:lnTo>
                  <a:pt x="1154" y="614"/>
                </a:lnTo>
                <a:lnTo>
                  <a:pt x="1154" y="614"/>
                </a:lnTo>
                <a:lnTo>
                  <a:pt x="1152" y="620"/>
                </a:lnTo>
                <a:lnTo>
                  <a:pt x="1148" y="624"/>
                </a:lnTo>
                <a:lnTo>
                  <a:pt x="1144" y="626"/>
                </a:lnTo>
                <a:lnTo>
                  <a:pt x="1138" y="628"/>
                </a:lnTo>
                <a:lnTo>
                  <a:pt x="1128" y="628"/>
                </a:lnTo>
                <a:lnTo>
                  <a:pt x="1120" y="628"/>
                </a:lnTo>
                <a:lnTo>
                  <a:pt x="1120" y="628"/>
                </a:lnTo>
                <a:lnTo>
                  <a:pt x="1086" y="606"/>
                </a:lnTo>
                <a:lnTo>
                  <a:pt x="1086" y="606"/>
                </a:lnTo>
                <a:lnTo>
                  <a:pt x="1052" y="604"/>
                </a:lnTo>
                <a:lnTo>
                  <a:pt x="1038" y="606"/>
                </a:lnTo>
                <a:lnTo>
                  <a:pt x="1030" y="608"/>
                </a:lnTo>
                <a:lnTo>
                  <a:pt x="1030" y="608"/>
                </a:lnTo>
                <a:lnTo>
                  <a:pt x="1030" y="632"/>
                </a:lnTo>
                <a:lnTo>
                  <a:pt x="1030" y="642"/>
                </a:lnTo>
                <a:lnTo>
                  <a:pt x="1032" y="652"/>
                </a:lnTo>
                <a:lnTo>
                  <a:pt x="1036" y="662"/>
                </a:lnTo>
                <a:lnTo>
                  <a:pt x="1042" y="672"/>
                </a:lnTo>
                <a:lnTo>
                  <a:pt x="1052" y="682"/>
                </a:lnTo>
                <a:lnTo>
                  <a:pt x="1064" y="694"/>
                </a:lnTo>
                <a:lnTo>
                  <a:pt x="1064" y="694"/>
                </a:lnTo>
                <a:lnTo>
                  <a:pt x="1064" y="730"/>
                </a:lnTo>
                <a:lnTo>
                  <a:pt x="1064" y="730"/>
                </a:lnTo>
                <a:lnTo>
                  <a:pt x="1080" y="780"/>
                </a:lnTo>
                <a:lnTo>
                  <a:pt x="1080" y="780"/>
                </a:lnTo>
                <a:lnTo>
                  <a:pt x="1078" y="788"/>
                </a:lnTo>
                <a:lnTo>
                  <a:pt x="1076" y="792"/>
                </a:lnTo>
                <a:lnTo>
                  <a:pt x="1074" y="796"/>
                </a:lnTo>
                <a:lnTo>
                  <a:pt x="1068" y="798"/>
                </a:lnTo>
                <a:lnTo>
                  <a:pt x="1058" y="800"/>
                </a:lnTo>
                <a:lnTo>
                  <a:pt x="1046" y="800"/>
                </a:lnTo>
                <a:lnTo>
                  <a:pt x="1046" y="800"/>
                </a:lnTo>
                <a:lnTo>
                  <a:pt x="1034" y="804"/>
                </a:lnTo>
                <a:lnTo>
                  <a:pt x="1028" y="808"/>
                </a:lnTo>
                <a:lnTo>
                  <a:pt x="1014" y="818"/>
                </a:lnTo>
                <a:lnTo>
                  <a:pt x="1014" y="818"/>
                </a:lnTo>
                <a:lnTo>
                  <a:pt x="1004" y="818"/>
                </a:lnTo>
                <a:lnTo>
                  <a:pt x="1004" y="818"/>
                </a:lnTo>
                <a:lnTo>
                  <a:pt x="996" y="806"/>
                </a:lnTo>
                <a:lnTo>
                  <a:pt x="996" y="806"/>
                </a:lnTo>
                <a:lnTo>
                  <a:pt x="968" y="804"/>
                </a:lnTo>
                <a:lnTo>
                  <a:pt x="968" y="804"/>
                </a:lnTo>
                <a:lnTo>
                  <a:pt x="968" y="798"/>
                </a:lnTo>
                <a:lnTo>
                  <a:pt x="964" y="794"/>
                </a:lnTo>
                <a:lnTo>
                  <a:pt x="956" y="788"/>
                </a:lnTo>
                <a:lnTo>
                  <a:pt x="956" y="788"/>
                </a:lnTo>
                <a:lnTo>
                  <a:pt x="936" y="786"/>
                </a:lnTo>
                <a:lnTo>
                  <a:pt x="936" y="786"/>
                </a:lnTo>
                <a:lnTo>
                  <a:pt x="934" y="792"/>
                </a:lnTo>
                <a:lnTo>
                  <a:pt x="926" y="796"/>
                </a:lnTo>
                <a:lnTo>
                  <a:pt x="920" y="800"/>
                </a:lnTo>
                <a:lnTo>
                  <a:pt x="914" y="800"/>
                </a:lnTo>
                <a:lnTo>
                  <a:pt x="914" y="800"/>
                </a:lnTo>
                <a:lnTo>
                  <a:pt x="908" y="786"/>
                </a:lnTo>
                <a:lnTo>
                  <a:pt x="908" y="786"/>
                </a:lnTo>
                <a:lnTo>
                  <a:pt x="878" y="780"/>
                </a:lnTo>
                <a:lnTo>
                  <a:pt x="878" y="780"/>
                </a:lnTo>
                <a:lnTo>
                  <a:pt x="836" y="732"/>
                </a:lnTo>
                <a:lnTo>
                  <a:pt x="836" y="732"/>
                </a:lnTo>
                <a:lnTo>
                  <a:pt x="830" y="722"/>
                </a:lnTo>
                <a:lnTo>
                  <a:pt x="830" y="722"/>
                </a:lnTo>
                <a:lnTo>
                  <a:pt x="830" y="710"/>
                </a:lnTo>
                <a:lnTo>
                  <a:pt x="828" y="698"/>
                </a:lnTo>
                <a:lnTo>
                  <a:pt x="824" y="690"/>
                </a:lnTo>
                <a:lnTo>
                  <a:pt x="820" y="682"/>
                </a:lnTo>
                <a:lnTo>
                  <a:pt x="808" y="670"/>
                </a:lnTo>
                <a:lnTo>
                  <a:pt x="796" y="658"/>
                </a:lnTo>
                <a:lnTo>
                  <a:pt x="796" y="658"/>
                </a:lnTo>
                <a:lnTo>
                  <a:pt x="778" y="654"/>
                </a:lnTo>
                <a:lnTo>
                  <a:pt x="758" y="652"/>
                </a:lnTo>
                <a:lnTo>
                  <a:pt x="724" y="654"/>
                </a:lnTo>
                <a:lnTo>
                  <a:pt x="724" y="654"/>
                </a:lnTo>
                <a:lnTo>
                  <a:pt x="706" y="656"/>
                </a:lnTo>
                <a:lnTo>
                  <a:pt x="702" y="660"/>
                </a:lnTo>
                <a:lnTo>
                  <a:pt x="700" y="662"/>
                </a:lnTo>
                <a:lnTo>
                  <a:pt x="698" y="674"/>
                </a:lnTo>
                <a:lnTo>
                  <a:pt x="698" y="694"/>
                </a:lnTo>
                <a:lnTo>
                  <a:pt x="698" y="694"/>
                </a:lnTo>
                <a:lnTo>
                  <a:pt x="722" y="726"/>
                </a:lnTo>
                <a:lnTo>
                  <a:pt x="722" y="726"/>
                </a:lnTo>
                <a:lnTo>
                  <a:pt x="722" y="746"/>
                </a:lnTo>
                <a:lnTo>
                  <a:pt x="722" y="746"/>
                </a:lnTo>
                <a:lnTo>
                  <a:pt x="712" y="758"/>
                </a:lnTo>
                <a:lnTo>
                  <a:pt x="700" y="772"/>
                </a:lnTo>
                <a:lnTo>
                  <a:pt x="696" y="778"/>
                </a:lnTo>
                <a:lnTo>
                  <a:pt x="694" y="786"/>
                </a:lnTo>
                <a:lnTo>
                  <a:pt x="694" y="796"/>
                </a:lnTo>
                <a:lnTo>
                  <a:pt x="698" y="804"/>
                </a:lnTo>
                <a:lnTo>
                  <a:pt x="698" y="804"/>
                </a:lnTo>
                <a:lnTo>
                  <a:pt x="698" y="810"/>
                </a:lnTo>
                <a:lnTo>
                  <a:pt x="694" y="818"/>
                </a:lnTo>
                <a:lnTo>
                  <a:pt x="684" y="834"/>
                </a:lnTo>
                <a:lnTo>
                  <a:pt x="664" y="862"/>
                </a:lnTo>
                <a:lnTo>
                  <a:pt x="664" y="862"/>
                </a:lnTo>
                <a:lnTo>
                  <a:pt x="658" y="870"/>
                </a:lnTo>
                <a:lnTo>
                  <a:pt x="652" y="878"/>
                </a:lnTo>
                <a:lnTo>
                  <a:pt x="644" y="882"/>
                </a:lnTo>
                <a:lnTo>
                  <a:pt x="634" y="886"/>
                </a:lnTo>
                <a:lnTo>
                  <a:pt x="634" y="886"/>
                </a:lnTo>
                <a:lnTo>
                  <a:pt x="624" y="898"/>
                </a:lnTo>
                <a:lnTo>
                  <a:pt x="624" y="898"/>
                </a:lnTo>
                <a:lnTo>
                  <a:pt x="618" y="896"/>
                </a:lnTo>
                <a:lnTo>
                  <a:pt x="612" y="896"/>
                </a:lnTo>
                <a:lnTo>
                  <a:pt x="608" y="890"/>
                </a:lnTo>
                <a:lnTo>
                  <a:pt x="604" y="884"/>
                </a:lnTo>
                <a:lnTo>
                  <a:pt x="604" y="880"/>
                </a:lnTo>
                <a:lnTo>
                  <a:pt x="604" y="880"/>
                </a:lnTo>
                <a:lnTo>
                  <a:pt x="598" y="878"/>
                </a:lnTo>
                <a:lnTo>
                  <a:pt x="594" y="876"/>
                </a:lnTo>
                <a:lnTo>
                  <a:pt x="582" y="876"/>
                </a:lnTo>
                <a:lnTo>
                  <a:pt x="568" y="880"/>
                </a:lnTo>
                <a:lnTo>
                  <a:pt x="568" y="880"/>
                </a:lnTo>
                <a:lnTo>
                  <a:pt x="560" y="892"/>
                </a:lnTo>
                <a:lnTo>
                  <a:pt x="556" y="896"/>
                </a:lnTo>
                <a:lnTo>
                  <a:pt x="552" y="900"/>
                </a:lnTo>
                <a:lnTo>
                  <a:pt x="552" y="900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29" name="Freeform 28"/>
          <p:cNvSpPr>
            <a:spLocks/>
          </p:cNvSpPr>
          <p:nvPr/>
        </p:nvSpPr>
        <p:spPr bwMode="auto">
          <a:xfrm>
            <a:off x="5604701" y="2332895"/>
            <a:ext cx="298570" cy="600652"/>
          </a:xfrm>
          <a:custGeom>
            <a:avLst/>
            <a:gdLst>
              <a:gd name="T0" fmla="*/ 24 w 340"/>
              <a:gd name="T1" fmla="*/ 676 h 684"/>
              <a:gd name="T2" fmla="*/ 10 w 340"/>
              <a:gd name="T3" fmla="*/ 654 h 684"/>
              <a:gd name="T4" fmla="*/ 10 w 340"/>
              <a:gd name="T5" fmla="*/ 624 h 684"/>
              <a:gd name="T6" fmla="*/ 18 w 340"/>
              <a:gd name="T7" fmla="*/ 560 h 684"/>
              <a:gd name="T8" fmla="*/ 0 w 340"/>
              <a:gd name="T9" fmla="*/ 514 h 684"/>
              <a:gd name="T10" fmla="*/ 8 w 340"/>
              <a:gd name="T11" fmla="*/ 426 h 684"/>
              <a:gd name="T12" fmla="*/ 30 w 340"/>
              <a:gd name="T13" fmla="*/ 386 h 684"/>
              <a:gd name="T14" fmla="*/ 24 w 340"/>
              <a:gd name="T15" fmla="*/ 326 h 684"/>
              <a:gd name="T16" fmla="*/ 22 w 340"/>
              <a:gd name="T17" fmla="*/ 282 h 684"/>
              <a:gd name="T18" fmla="*/ 44 w 340"/>
              <a:gd name="T19" fmla="*/ 248 h 684"/>
              <a:gd name="T20" fmla="*/ 50 w 340"/>
              <a:gd name="T21" fmla="*/ 218 h 684"/>
              <a:gd name="T22" fmla="*/ 64 w 340"/>
              <a:gd name="T23" fmla="*/ 170 h 684"/>
              <a:gd name="T24" fmla="*/ 70 w 340"/>
              <a:gd name="T25" fmla="*/ 150 h 684"/>
              <a:gd name="T26" fmla="*/ 94 w 340"/>
              <a:gd name="T27" fmla="*/ 122 h 684"/>
              <a:gd name="T28" fmla="*/ 128 w 340"/>
              <a:gd name="T29" fmla="*/ 82 h 684"/>
              <a:gd name="T30" fmla="*/ 152 w 340"/>
              <a:gd name="T31" fmla="*/ 58 h 684"/>
              <a:gd name="T32" fmla="*/ 170 w 340"/>
              <a:gd name="T33" fmla="*/ 40 h 684"/>
              <a:gd name="T34" fmla="*/ 224 w 340"/>
              <a:gd name="T35" fmla="*/ 40 h 684"/>
              <a:gd name="T36" fmla="*/ 238 w 340"/>
              <a:gd name="T37" fmla="*/ 32 h 684"/>
              <a:gd name="T38" fmla="*/ 270 w 340"/>
              <a:gd name="T39" fmla="*/ 20 h 684"/>
              <a:gd name="T40" fmla="*/ 290 w 340"/>
              <a:gd name="T41" fmla="*/ 0 h 684"/>
              <a:gd name="T42" fmla="*/ 308 w 340"/>
              <a:gd name="T43" fmla="*/ 12 h 684"/>
              <a:gd name="T44" fmla="*/ 290 w 340"/>
              <a:gd name="T45" fmla="*/ 34 h 684"/>
              <a:gd name="T46" fmla="*/ 276 w 340"/>
              <a:gd name="T47" fmla="*/ 54 h 684"/>
              <a:gd name="T48" fmla="*/ 286 w 340"/>
              <a:gd name="T49" fmla="*/ 64 h 684"/>
              <a:gd name="T50" fmla="*/ 310 w 340"/>
              <a:gd name="T51" fmla="*/ 82 h 684"/>
              <a:gd name="T52" fmla="*/ 340 w 340"/>
              <a:gd name="T53" fmla="*/ 124 h 684"/>
              <a:gd name="T54" fmla="*/ 328 w 340"/>
              <a:gd name="T55" fmla="*/ 158 h 684"/>
              <a:gd name="T56" fmla="*/ 290 w 340"/>
              <a:gd name="T57" fmla="*/ 186 h 684"/>
              <a:gd name="T58" fmla="*/ 268 w 340"/>
              <a:gd name="T59" fmla="*/ 228 h 684"/>
              <a:gd name="T60" fmla="*/ 274 w 340"/>
              <a:gd name="T61" fmla="*/ 256 h 684"/>
              <a:gd name="T62" fmla="*/ 300 w 340"/>
              <a:gd name="T63" fmla="*/ 278 h 684"/>
              <a:gd name="T64" fmla="*/ 320 w 340"/>
              <a:gd name="T65" fmla="*/ 312 h 684"/>
              <a:gd name="T66" fmla="*/ 328 w 340"/>
              <a:gd name="T67" fmla="*/ 344 h 684"/>
              <a:gd name="T68" fmla="*/ 316 w 340"/>
              <a:gd name="T69" fmla="*/ 384 h 684"/>
              <a:gd name="T70" fmla="*/ 298 w 340"/>
              <a:gd name="T71" fmla="*/ 412 h 684"/>
              <a:gd name="T72" fmla="*/ 276 w 340"/>
              <a:gd name="T73" fmla="*/ 436 h 684"/>
              <a:gd name="T74" fmla="*/ 298 w 340"/>
              <a:gd name="T75" fmla="*/ 474 h 684"/>
              <a:gd name="T76" fmla="*/ 302 w 340"/>
              <a:gd name="T77" fmla="*/ 506 h 684"/>
              <a:gd name="T78" fmla="*/ 296 w 340"/>
              <a:gd name="T79" fmla="*/ 544 h 684"/>
              <a:gd name="T80" fmla="*/ 236 w 340"/>
              <a:gd name="T81" fmla="*/ 602 h 684"/>
              <a:gd name="T82" fmla="*/ 164 w 340"/>
              <a:gd name="T83" fmla="*/ 620 h 684"/>
              <a:gd name="T84" fmla="*/ 112 w 340"/>
              <a:gd name="T85" fmla="*/ 644 h 684"/>
              <a:gd name="T86" fmla="*/ 66 w 340"/>
              <a:gd name="T87" fmla="*/ 664 h 684"/>
              <a:gd name="T88" fmla="*/ 48 w 340"/>
              <a:gd name="T89" fmla="*/ 678 h 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40" h="684">
                <a:moveTo>
                  <a:pt x="32" y="684"/>
                </a:moveTo>
                <a:lnTo>
                  <a:pt x="32" y="684"/>
                </a:lnTo>
                <a:lnTo>
                  <a:pt x="24" y="676"/>
                </a:lnTo>
                <a:lnTo>
                  <a:pt x="16" y="668"/>
                </a:lnTo>
                <a:lnTo>
                  <a:pt x="12" y="662"/>
                </a:lnTo>
                <a:lnTo>
                  <a:pt x="10" y="654"/>
                </a:lnTo>
                <a:lnTo>
                  <a:pt x="10" y="638"/>
                </a:lnTo>
                <a:lnTo>
                  <a:pt x="10" y="624"/>
                </a:lnTo>
                <a:lnTo>
                  <a:pt x="10" y="624"/>
                </a:lnTo>
                <a:lnTo>
                  <a:pt x="20" y="594"/>
                </a:lnTo>
                <a:lnTo>
                  <a:pt x="20" y="594"/>
                </a:lnTo>
                <a:lnTo>
                  <a:pt x="18" y="560"/>
                </a:lnTo>
                <a:lnTo>
                  <a:pt x="18" y="560"/>
                </a:lnTo>
                <a:lnTo>
                  <a:pt x="0" y="514"/>
                </a:lnTo>
                <a:lnTo>
                  <a:pt x="0" y="514"/>
                </a:lnTo>
                <a:lnTo>
                  <a:pt x="0" y="440"/>
                </a:lnTo>
                <a:lnTo>
                  <a:pt x="0" y="440"/>
                </a:lnTo>
                <a:lnTo>
                  <a:pt x="8" y="426"/>
                </a:lnTo>
                <a:lnTo>
                  <a:pt x="16" y="412"/>
                </a:lnTo>
                <a:lnTo>
                  <a:pt x="30" y="386"/>
                </a:lnTo>
                <a:lnTo>
                  <a:pt x="30" y="386"/>
                </a:lnTo>
                <a:lnTo>
                  <a:pt x="30" y="358"/>
                </a:lnTo>
                <a:lnTo>
                  <a:pt x="30" y="358"/>
                </a:lnTo>
                <a:lnTo>
                  <a:pt x="24" y="326"/>
                </a:lnTo>
                <a:lnTo>
                  <a:pt x="22" y="310"/>
                </a:lnTo>
                <a:lnTo>
                  <a:pt x="20" y="296"/>
                </a:lnTo>
                <a:lnTo>
                  <a:pt x="22" y="282"/>
                </a:lnTo>
                <a:lnTo>
                  <a:pt x="24" y="270"/>
                </a:lnTo>
                <a:lnTo>
                  <a:pt x="32" y="258"/>
                </a:lnTo>
                <a:lnTo>
                  <a:pt x="44" y="248"/>
                </a:lnTo>
                <a:lnTo>
                  <a:pt x="44" y="248"/>
                </a:lnTo>
                <a:lnTo>
                  <a:pt x="48" y="232"/>
                </a:lnTo>
                <a:lnTo>
                  <a:pt x="50" y="218"/>
                </a:lnTo>
                <a:lnTo>
                  <a:pt x="52" y="192"/>
                </a:lnTo>
                <a:lnTo>
                  <a:pt x="52" y="192"/>
                </a:lnTo>
                <a:lnTo>
                  <a:pt x="64" y="170"/>
                </a:lnTo>
                <a:lnTo>
                  <a:pt x="64" y="170"/>
                </a:lnTo>
                <a:lnTo>
                  <a:pt x="66" y="158"/>
                </a:lnTo>
                <a:lnTo>
                  <a:pt x="70" y="150"/>
                </a:lnTo>
                <a:lnTo>
                  <a:pt x="74" y="142"/>
                </a:lnTo>
                <a:lnTo>
                  <a:pt x="80" y="134"/>
                </a:lnTo>
                <a:lnTo>
                  <a:pt x="94" y="122"/>
                </a:lnTo>
                <a:lnTo>
                  <a:pt x="110" y="110"/>
                </a:lnTo>
                <a:lnTo>
                  <a:pt x="110" y="110"/>
                </a:lnTo>
                <a:lnTo>
                  <a:pt x="128" y="82"/>
                </a:lnTo>
                <a:lnTo>
                  <a:pt x="140" y="68"/>
                </a:lnTo>
                <a:lnTo>
                  <a:pt x="146" y="62"/>
                </a:lnTo>
                <a:lnTo>
                  <a:pt x="152" y="58"/>
                </a:lnTo>
                <a:lnTo>
                  <a:pt x="152" y="58"/>
                </a:lnTo>
                <a:lnTo>
                  <a:pt x="170" y="40"/>
                </a:lnTo>
                <a:lnTo>
                  <a:pt x="170" y="40"/>
                </a:lnTo>
                <a:lnTo>
                  <a:pt x="204" y="42"/>
                </a:lnTo>
                <a:lnTo>
                  <a:pt x="214" y="42"/>
                </a:lnTo>
                <a:lnTo>
                  <a:pt x="224" y="40"/>
                </a:lnTo>
                <a:lnTo>
                  <a:pt x="232" y="38"/>
                </a:lnTo>
                <a:lnTo>
                  <a:pt x="238" y="32"/>
                </a:lnTo>
                <a:lnTo>
                  <a:pt x="238" y="32"/>
                </a:lnTo>
                <a:lnTo>
                  <a:pt x="250" y="30"/>
                </a:lnTo>
                <a:lnTo>
                  <a:pt x="260" y="26"/>
                </a:lnTo>
                <a:lnTo>
                  <a:pt x="270" y="20"/>
                </a:lnTo>
                <a:lnTo>
                  <a:pt x="282" y="10"/>
                </a:lnTo>
                <a:lnTo>
                  <a:pt x="282" y="10"/>
                </a:lnTo>
                <a:lnTo>
                  <a:pt x="290" y="0"/>
                </a:lnTo>
                <a:lnTo>
                  <a:pt x="290" y="0"/>
                </a:lnTo>
                <a:lnTo>
                  <a:pt x="308" y="12"/>
                </a:lnTo>
                <a:lnTo>
                  <a:pt x="308" y="12"/>
                </a:lnTo>
                <a:lnTo>
                  <a:pt x="306" y="18"/>
                </a:lnTo>
                <a:lnTo>
                  <a:pt x="302" y="24"/>
                </a:lnTo>
                <a:lnTo>
                  <a:pt x="290" y="34"/>
                </a:lnTo>
                <a:lnTo>
                  <a:pt x="284" y="40"/>
                </a:lnTo>
                <a:lnTo>
                  <a:pt x="280" y="46"/>
                </a:lnTo>
                <a:lnTo>
                  <a:pt x="276" y="54"/>
                </a:lnTo>
                <a:lnTo>
                  <a:pt x="278" y="62"/>
                </a:lnTo>
                <a:lnTo>
                  <a:pt x="278" y="62"/>
                </a:lnTo>
                <a:lnTo>
                  <a:pt x="286" y="64"/>
                </a:lnTo>
                <a:lnTo>
                  <a:pt x="296" y="68"/>
                </a:lnTo>
                <a:lnTo>
                  <a:pt x="302" y="74"/>
                </a:lnTo>
                <a:lnTo>
                  <a:pt x="310" y="82"/>
                </a:lnTo>
                <a:lnTo>
                  <a:pt x="324" y="100"/>
                </a:lnTo>
                <a:lnTo>
                  <a:pt x="340" y="124"/>
                </a:lnTo>
                <a:lnTo>
                  <a:pt x="340" y="124"/>
                </a:lnTo>
                <a:lnTo>
                  <a:pt x="340" y="142"/>
                </a:lnTo>
                <a:lnTo>
                  <a:pt x="340" y="142"/>
                </a:lnTo>
                <a:lnTo>
                  <a:pt x="328" y="158"/>
                </a:lnTo>
                <a:lnTo>
                  <a:pt x="318" y="168"/>
                </a:lnTo>
                <a:lnTo>
                  <a:pt x="290" y="186"/>
                </a:lnTo>
                <a:lnTo>
                  <a:pt x="290" y="186"/>
                </a:lnTo>
                <a:lnTo>
                  <a:pt x="280" y="202"/>
                </a:lnTo>
                <a:lnTo>
                  <a:pt x="272" y="218"/>
                </a:lnTo>
                <a:lnTo>
                  <a:pt x="268" y="228"/>
                </a:lnTo>
                <a:lnTo>
                  <a:pt x="268" y="238"/>
                </a:lnTo>
                <a:lnTo>
                  <a:pt x="268" y="248"/>
                </a:lnTo>
                <a:lnTo>
                  <a:pt x="274" y="256"/>
                </a:lnTo>
                <a:lnTo>
                  <a:pt x="274" y="256"/>
                </a:lnTo>
                <a:lnTo>
                  <a:pt x="300" y="278"/>
                </a:lnTo>
                <a:lnTo>
                  <a:pt x="300" y="278"/>
                </a:lnTo>
                <a:lnTo>
                  <a:pt x="308" y="290"/>
                </a:lnTo>
                <a:lnTo>
                  <a:pt x="316" y="302"/>
                </a:lnTo>
                <a:lnTo>
                  <a:pt x="320" y="312"/>
                </a:lnTo>
                <a:lnTo>
                  <a:pt x="324" y="320"/>
                </a:lnTo>
                <a:lnTo>
                  <a:pt x="326" y="332"/>
                </a:lnTo>
                <a:lnTo>
                  <a:pt x="328" y="344"/>
                </a:lnTo>
                <a:lnTo>
                  <a:pt x="328" y="344"/>
                </a:lnTo>
                <a:lnTo>
                  <a:pt x="322" y="364"/>
                </a:lnTo>
                <a:lnTo>
                  <a:pt x="316" y="384"/>
                </a:lnTo>
                <a:lnTo>
                  <a:pt x="316" y="384"/>
                </a:lnTo>
                <a:lnTo>
                  <a:pt x="308" y="398"/>
                </a:lnTo>
                <a:lnTo>
                  <a:pt x="298" y="412"/>
                </a:lnTo>
                <a:lnTo>
                  <a:pt x="286" y="426"/>
                </a:lnTo>
                <a:lnTo>
                  <a:pt x="276" y="436"/>
                </a:lnTo>
                <a:lnTo>
                  <a:pt x="276" y="436"/>
                </a:lnTo>
                <a:lnTo>
                  <a:pt x="274" y="448"/>
                </a:lnTo>
                <a:lnTo>
                  <a:pt x="274" y="448"/>
                </a:lnTo>
                <a:lnTo>
                  <a:pt x="298" y="474"/>
                </a:lnTo>
                <a:lnTo>
                  <a:pt x="298" y="474"/>
                </a:lnTo>
                <a:lnTo>
                  <a:pt x="302" y="488"/>
                </a:lnTo>
                <a:lnTo>
                  <a:pt x="302" y="506"/>
                </a:lnTo>
                <a:lnTo>
                  <a:pt x="300" y="524"/>
                </a:lnTo>
                <a:lnTo>
                  <a:pt x="296" y="544"/>
                </a:lnTo>
                <a:lnTo>
                  <a:pt x="296" y="544"/>
                </a:lnTo>
                <a:lnTo>
                  <a:pt x="282" y="560"/>
                </a:lnTo>
                <a:lnTo>
                  <a:pt x="268" y="574"/>
                </a:lnTo>
                <a:lnTo>
                  <a:pt x="236" y="602"/>
                </a:lnTo>
                <a:lnTo>
                  <a:pt x="236" y="602"/>
                </a:lnTo>
                <a:lnTo>
                  <a:pt x="164" y="620"/>
                </a:lnTo>
                <a:lnTo>
                  <a:pt x="164" y="620"/>
                </a:lnTo>
                <a:lnTo>
                  <a:pt x="146" y="632"/>
                </a:lnTo>
                <a:lnTo>
                  <a:pt x="128" y="640"/>
                </a:lnTo>
                <a:lnTo>
                  <a:pt x="112" y="644"/>
                </a:lnTo>
                <a:lnTo>
                  <a:pt x="92" y="648"/>
                </a:lnTo>
                <a:lnTo>
                  <a:pt x="92" y="648"/>
                </a:lnTo>
                <a:lnTo>
                  <a:pt x="66" y="664"/>
                </a:lnTo>
                <a:lnTo>
                  <a:pt x="66" y="664"/>
                </a:lnTo>
                <a:lnTo>
                  <a:pt x="56" y="672"/>
                </a:lnTo>
                <a:lnTo>
                  <a:pt x="48" y="678"/>
                </a:lnTo>
                <a:lnTo>
                  <a:pt x="32" y="684"/>
                </a:lnTo>
                <a:lnTo>
                  <a:pt x="32" y="684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30" name="Freeform 29"/>
          <p:cNvSpPr>
            <a:spLocks/>
          </p:cNvSpPr>
          <p:nvPr/>
        </p:nvSpPr>
        <p:spPr bwMode="auto">
          <a:xfrm>
            <a:off x="5996353" y="2545406"/>
            <a:ext cx="562014" cy="375847"/>
          </a:xfrm>
          <a:custGeom>
            <a:avLst/>
            <a:gdLst>
              <a:gd name="T0" fmla="*/ 42 w 640"/>
              <a:gd name="T1" fmla="*/ 410 h 428"/>
              <a:gd name="T2" fmla="*/ 0 w 640"/>
              <a:gd name="T3" fmla="*/ 372 h 428"/>
              <a:gd name="T4" fmla="*/ 26 w 640"/>
              <a:gd name="T5" fmla="*/ 338 h 428"/>
              <a:gd name="T6" fmla="*/ 38 w 640"/>
              <a:gd name="T7" fmla="*/ 322 h 428"/>
              <a:gd name="T8" fmla="*/ 26 w 640"/>
              <a:gd name="T9" fmla="*/ 244 h 428"/>
              <a:gd name="T10" fmla="*/ 12 w 640"/>
              <a:gd name="T11" fmla="*/ 208 h 428"/>
              <a:gd name="T12" fmla="*/ 20 w 640"/>
              <a:gd name="T13" fmla="*/ 174 h 428"/>
              <a:gd name="T14" fmla="*/ 42 w 640"/>
              <a:gd name="T15" fmla="*/ 144 h 428"/>
              <a:gd name="T16" fmla="*/ 76 w 640"/>
              <a:gd name="T17" fmla="*/ 106 h 428"/>
              <a:gd name="T18" fmla="*/ 104 w 640"/>
              <a:gd name="T19" fmla="*/ 80 h 428"/>
              <a:gd name="T20" fmla="*/ 150 w 640"/>
              <a:gd name="T21" fmla="*/ 52 h 428"/>
              <a:gd name="T22" fmla="*/ 210 w 640"/>
              <a:gd name="T23" fmla="*/ 38 h 428"/>
              <a:gd name="T24" fmla="*/ 236 w 640"/>
              <a:gd name="T25" fmla="*/ 38 h 428"/>
              <a:gd name="T26" fmla="*/ 268 w 640"/>
              <a:gd name="T27" fmla="*/ 16 h 428"/>
              <a:gd name="T28" fmla="*/ 294 w 640"/>
              <a:gd name="T29" fmla="*/ 12 h 428"/>
              <a:gd name="T30" fmla="*/ 308 w 640"/>
              <a:gd name="T31" fmla="*/ 36 h 428"/>
              <a:gd name="T32" fmla="*/ 308 w 640"/>
              <a:gd name="T33" fmla="*/ 80 h 428"/>
              <a:gd name="T34" fmla="*/ 360 w 640"/>
              <a:gd name="T35" fmla="*/ 108 h 428"/>
              <a:gd name="T36" fmla="*/ 384 w 640"/>
              <a:gd name="T37" fmla="*/ 110 h 428"/>
              <a:gd name="T38" fmla="*/ 432 w 640"/>
              <a:gd name="T39" fmla="*/ 38 h 428"/>
              <a:gd name="T40" fmla="*/ 452 w 640"/>
              <a:gd name="T41" fmla="*/ 24 h 428"/>
              <a:gd name="T42" fmla="*/ 492 w 640"/>
              <a:gd name="T43" fmla="*/ 16 h 428"/>
              <a:gd name="T44" fmla="*/ 536 w 640"/>
              <a:gd name="T45" fmla="*/ 34 h 428"/>
              <a:gd name="T46" fmla="*/ 640 w 640"/>
              <a:gd name="T47" fmla="*/ 36 h 428"/>
              <a:gd name="T48" fmla="*/ 636 w 640"/>
              <a:gd name="T49" fmla="*/ 46 h 428"/>
              <a:gd name="T50" fmla="*/ 632 w 640"/>
              <a:gd name="T51" fmla="*/ 76 h 428"/>
              <a:gd name="T52" fmla="*/ 570 w 640"/>
              <a:gd name="T53" fmla="*/ 96 h 428"/>
              <a:gd name="T54" fmla="*/ 514 w 640"/>
              <a:gd name="T55" fmla="*/ 136 h 428"/>
              <a:gd name="T56" fmla="*/ 500 w 640"/>
              <a:gd name="T57" fmla="*/ 160 h 428"/>
              <a:gd name="T58" fmla="*/ 472 w 640"/>
              <a:gd name="T59" fmla="*/ 178 h 428"/>
              <a:gd name="T60" fmla="*/ 446 w 640"/>
              <a:gd name="T61" fmla="*/ 188 h 428"/>
              <a:gd name="T62" fmla="*/ 438 w 640"/>
              <a:gd name="T63" fmla="*/ 228 h 428"/>
              <a:gd name="T64" fmla="*/ 418 w 640"/>
              <a:gd name="T65" fmla="*/ 252 h 428"/>
              <a:gd name="T66" fmla="*/ 400 w 640"/>
              <a:gd name="T67" fmla="*/ 276 h 428"/>
              <a:gd name="T68" fmla="*/ 390 w 640"/>
              <a:gd name="T69" fmla="*/ 324 h 428"/>
              <a:gd name="T70" fmla="*/ 374 w 640"/>
              <a:gd name="T71" fmla="*/ 326 h 428"/>
              <a:gd name="T72" fmla="*/ 350 w 640"/>
              <a:gd name="T73" fmla="*/ 342 h 428"/>
              <a:gd name="T74" fmla="*/ 338 w 640"/>
              <a:gd name="T75" fmla="*/ 366 h 428"/>
              <a:gd name="T76" fmla="*/ 322 w 640"/>
              <a:gd name="T77" fmla="*/ 400 h 428"/>
              <a:gd name="T78" fmla="*/ 314 w 640"/>
              <a:gd name="T79" fmla="*/ 400 h 428"/>
              <a:gd name="T80" fmla="*/ 304 w 640"/>
              <a:gd name="T81" fmla="*/ 392 h 428"/>
              <a:gd name="T82" fmla="*/ 274 w 640"/>
              <a:gd name="T83" fmla="*/ 404 h 428"/>
              <a:gd name="T84" fmla="*/ 250 w 640"/>
              <a:gd name="T85" fmla="*/ 422 h 428"/>
              <a:gd name="T86" fmla="*/ 214 w 640"/>
              <a:gd name="T87" fmla="*/ 416 h 428"/>
              <a:gd name="T88" fmla="*/ 208 w 640"/>
              <a:gd name="T89" fmla="*/ 404 h 428"/>
              <a:gd name="T90" fmla="*/ 142 w 640"/>
              <a:gd name="T91" fmla="*/ 362 h 428"/>
              <a:gd name="T92" fmla="*/ 138 w 640"/>
              <a:gd name="T93" fmla="*/ 380 h 428"/>
              <a:gd name="T94" fmla="*/ 126 w 640"/>
              <a:gd name="T95" fmla="*/ 406 h 428"/>
              <a:gd name="T96" fmla="*/ 108 w 640"/>
              <a:gd name="T97" fmla="*/ 418 h 428"/>
              <a:gd name="T98" fmla="*/ 86 w 640"/>
              <a:gd name="T99" fmla="*/ 422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40" h="428">
                <a:moveTo>
                  <a:pt x="70" y="428"/>
                </a:moveTo>
                <a:lnTo>
                  <a:pt x="70" y="428"/>
                </a:lnTo>
                <a:lnTo>
                  <a:pt x="42" y="410"/>
                </a:lnTo>
                <a:lnTo>
                  <a:pt x="42" y="410"/>
                </a:lnTo>
                <a:lnTo>
                  <a:pt x="0" y="372"/>
                </a:lnTo>
                <a:lnTo>
                  <a:pt x="0" y="372"/>
                </a:lnTo>
                <a:lnTo>
                  <a:pt x="10" y="352"/>
                </a:lnTo>
                <a:lnTo>
                  <a:pt x="10" y="352"/>
                </a:lnTo>
                <a:lnTo>
                  <a:pt x="26" y="338"/>
                </a:lnTo>
                <a:lnTo>
                  <a:pt x="32" y="330"/>
                </a:lnTo>
                <a:lnTo>
                  <a:pt x="38" y="322"/>
                </a:lnTo>
                <a:lnTo>
                  <a:pt x="38" y="322"/>
                </a:lnTo>
                <a:lnTo>
                  <a:pt x="38" y="288"/>
                </a:lnTo>
                <a:lnTo>
                  <a:pt x="38" y="288"/>
                </a:lnTo>
                <a:lnTo>
                  <a:pt x="26" y="244"/>
                </a:lnTo>
                <a:lnTo>
                  <a:pt x="18" y="220"/>
                </a:lnTo>
                <a:lnTo>
                  <a:pt x="12" y="208"/>
                </a:lnTo>
                <a:lnTo>
                  <a:pt x="12" y="208"/>
                </a:lnTo>
                <a:lnTo>
                  <a:pt x="12" y="186"/>
                </a:lnTo>
                <a:lnTo>
                  <a:pt x="14" y="180"/>
                </a:lnTo>
                <a:lnTo>
                  <a:pt x="20" y="174"/>
                </a:lnTo>
                <a:lnTo>
                  <a:pt x="20" y="174"/>
                </a:lnTo>
                <a:lnTo>
                  <a:pt x="30" y="156"/>
                </a:lnTo>
                <a:lnTo>
                  <a:pt x="42" y="144"/>
                </a:lnTo>
                <a:lnTo>
                  <a:pt x="68" y="118"/>
                </a:lnTo>
                <a:lnTo>
                  <a:pt x="68" y="118"/>
                </a:lnTo>
                <a:lnTo>
                  <a:pt x="76" y="106"/>
                </a:lnTo>
                <a:lnTo>
                  <a:pt x="84" y="96"/>
                </a:lnTo>
                <a:lnTo>
                  <a:pt x="92" y="88"/>
                </a:lnTo>
                <a:lnTo>
                  <a:pt x="104" y="80"/>
                </a:lnTo>
                <a:lnTo>
                  <a:pt x="126" y="66"/>
                </a:lnTo>
                <a:lnTo>
                  <a:pt x="150" y="52"/>
                </a:lnTo>
                <a:lnTo>
                  <a:pt x="150" y="52"/>
                </a:lnTo>
                <a:lnTo>
                  <a:pt x="202" y="0"/>
                </a:lnTo>
                <a:lnTo>
                  <a:pt x="202" y="0"/>
                </a:lnTo>
                <a:lnTo>
                  <a:pt x="210" y="38"/>
                </a:lnTo>
                <a:lnTo>
                  <a:pt x="210" y="38"/>
                </a:lnTo>
                <a:lnTo>
                  <a:pt x="236" y="38"/>
                </a:lnTo>
                <a:lnTo>
                  <a:pt x="236" y="38"/>
                </a:lnTo>
                <a:lnTo>
                  <a:pt x="248" y="16"/>
                </a:lnTo>
                <a:lnTo>
                  <a:pt x="248" y="16"/>
                </a:lnTo>
                <a:lnTo>
                  <a:pt x="268" y="16"/>
                </a:lnTo>
                <a:lnTo>
                  <a:pt x="282" y="16"/>
                </a:lnTo>
                <a:lnTo>
                  <a:pt x="294" y="12"/>
                </a:lnTo>
                <a:lnTo>
                  <a:pt x="294" y="12"/>
                </a:lnTo>
                <a:lnTo>
                  <a:pt x="294" y="16"/>
                </a:lnTo>
                <a:lnTo>
                  <a:pt x="298" y="22"/>
                </a:lnTo>
                <a:lnTo>
                  <a:pt x="308" y="36"/>
                </a:lnTo>
                <a:lnTo>
                  <a:pt x="308" y="36"/>
                </a:lnTo>
                <a:lnTo>
                  <a:pt x="308" y="80"/>
                </a:lnTo>
                <a:lnTo>
                  <a:pt x="308" y="80"/>
                </a:lnTo>
                <a:lnTo>
                  <a:pt x="322" y="90"/>
                </a:lnTo>
                <a:lnTo>
                  <a:pt x="340" y="100"/>
                </a:lnTo>
                <a:lnTo>
                  <a:pt x="360" y="108"/>
                </a:lnTo>
                <a:lnTo>
                  <a:pt x="372" y="110"/>
                </a:lnTo>
                <a:lnTo>
                  <a:pt x="384" y="110"/>
                </a:lnTo>
                <a:lnTo>
                  <a:pt x="384" y="110"/>
                </a:lnTo>
                <a:lnTo>
                  <a:pt x="424" y="48"/>
                </a:lnTo>
                <a:lnTo>
                  <a:pt x="424" y="48"/>
                </a:lnTo>
                <a:lnTo>
                  <a:pt x="432" y="38"/>
                </a:lnTo>
                <a:lnTo>
                  <a:pt x="440" y="30"/>
                </a:lnTo>
                <a:lnTo>
                  <a:pt x="440" y="30"/>
                </a:lnTo>
                <a:lnTo>
                  <a:pt x="452" y="24"/>
                </a:lnTo>
                <a:lnTo>
                  <a:pt x="462" y="18"/>
                </a:lnTo>
                <a:lnTo>
                  <a:pt x="476" y="16"/>
                </a:lnTo>
                <a:lnTo>
                  <a:pt x="492" y="16"/>
                </a:lnTo>
                <a:lnTo>
                  <a:pt x="492" y="16"/>
                </a:lnTo>
                <a:lnTo>
                  <a:pt x="536" y="34"/>
                </a:lnTo>
                <a:lnTo>
                  <a:pt x="536" y="34"/>
                </a:lnTo>
                <a:lnTo>
                  <a:pt x="632" y="32"/>
                </a:lnTo>
                <a:lnTo>
                  <a:pt x="632" y="32"/>
                </a:lnTo>
                <a:lnTo>
                  <a:pt x="640" y="36"/>
                </a:lnTo>
                <a:lnTo>
                  <a:pt x="640" y="36"/>
                </a:lnTo>
                <a:lnTo>
                  <a:pt x="636" y="40"/>
                </a:lnTo>
                <a:lnTo>
                  <a:pt x="636" y="46"/>
                </a:lnTo>
                <a:lnTo>
                  <a:pt x="636" y="46"/>
                </a:lnTo>
                <a:lnTo>
                  <a:pt x="632" y="76"/>
                </a:lnTo>
                <a:lnTo>
                  <a:pt x="632" y="76"/>
                </a:lnTo>
                <a:lnTo>
                  <a:pt x="598" y="80"/>
                </a:lnTo>
                <a:lnTo>
                  <a:pt x="598" y="80"/>
                </a:lnTo>
                <a:lnTo>
                  <a:pt x="570" y="96"/>
                </a:lnTo>
                <a:lnTo>
                  <a:pt x="540" y="114"/>
                </a:lnTo>
                <a:lnTo>
                  <a:pt x="526" y="124"/>
                </a:lnTo>
                <a:lnTo>
                  <a:pt x="514" y="136"/>
                </a:lnTo>
                <a:lnTo>
                  <a:pt x="506" y="148"/>
                </a:lnTo>
                <a:lnTo>
                  <a:pt x="500" y="160"/>
                </a:lnTo>
                <a:lnTo>
                  <a:pt x="500" y="160"/>
                </a:lnTo>
                <a:lnTo>
                  <a:pt x="478" y="170"/>
                </a:lnTo>
                <a:lnTo>
                  <a:pt x="478" y="170"/>
                </a:lnTo>
                <a:lnTo>
                  <a:pt x="472" y="178"/>
                </a:lnTo>
                <a:lnTo>
                  <a:pt x="464" y="182"/>
                </a:lnTo>
                <a:lnTo>
                  <a:pt x="446" y="188"/>
                </a:lnTo>
                <a:lnTo>
                  <a:pt x="446" y="188"/>
                </a:lnTo>
                <a:lnTo>
                  <a:pt x="440" y="194"/>
                </a:lnTo>
                <a:lnTo>
                  <a:pt x="440" y="194"/>
                </a:lnTo>
                <a:lnTo>
                  <a:pt x="438" y="228"/>
                </a:lnTo>
                <a:lnTo>
                  <a:pt x="438" y="228"/>
                </a:lnTo>
                <a:lnTo>
                  <a:pt x="430" y="240"/>
                </a:lnTo>
                <a:lnTo>
                  <a:pt x="418" y="252"/>
                </a:lnTo>
                <a:lnTo>
                  <a:pt x="408" y="264"/>
                </a:lnTo>
                <a:lnTo>
                  <a:pt x="400" y="276"/>
                </a:lnTo>
                <a:lnTo>
                  <a:pt x="400" y="276"/>
                </a:lnTo>
                <a:lnTo>
                  <a:pt x="400" y="298"/>
                </a:lnTo>
                <a:lnTo>
                  <a:pt x="396" y="312"/>
                </a:lnTo>
                <a:lnTo>
                  <a:pt x="390" y="324"/>
                </a:lnTo>
                <a:lnTo>
                  <a:pt x="390" y="324"/>
                </a:lnTo>
                <a:lnTo>
                  <a:pt x="382" y="324"/>
                </a:lnTo>
                <a:lnTo>
                  <a:pt x="374" y="326"/>
                </a:lnTo>
                <a:lnTo>
                  <a:pt x="366" y="328"/>
                </a:lnTo>
                <a:lnTo>
                  <a:pt x="360" y="332"/>
                </a:lnTo>
                <a:lnTo>
                  <a:pt x="350" y="342"/>
                </a:lnTo>
                <a:lnTo>
                  <a:pt x="342" y="352"/>
                </a:lnTo>
                <a:lnTo>
                  <a:pt x="342" y="352"/>
                </a:lnTo>
                <a:lnTo>
                  <a:pt x="338" y="366"/>
                </a:lnTo>
                <a:lnTo>
                  <a:pt x="334" y="380"/>
                </a:lnTo>
                <a:lnTo>
                  <a:pt x="326" y="394"/>
                </a:lnTo>
                <a:lnTo>
                  <a:pt x="322" y="400"/>
                </a:lnTo>
                <a:lnTo>
                  <a:pt x="314" y="404"/>
                </a:lnTo>
                <a:lnTo>
                  <a:pt x="314" y="404"/>
                </a:lnTo>
                <a:lnTo>
                  <a:pt x="314" y="400"/>
                </a:lnTo>
                <a:lnTo>
                  <a:pt x="314" y="400"/>
                </a:lnTo>
                <a:lnTo>
                  <a:pt x="304" y="392"/>
                </a:lnTo>
                <a:lnTo>
                  <a:pt x="304" y="392"/>
                </a:lnTo>
                <a:lnTo>
                  <a:pt x="286" y="390"/>
                </a:lnTo>
                <a:lnTo>
                  <a:pt x="286" y="390"/>
                </a:lnTo>
                <a:lnTo>
                  <a:pt x="274" y="404"/>
                </a:lnTo>
                <a:lnTo>
                  <a:pt x="262" y="420"/>
                </a:lnTo>
                <a:lnTo>
                  <a:pt x="262" y="420"/>
                </a:lnTo>
                <a:lnTo>
                  <a:pt x="250" y="422"/>
                </a:lnTo>
                <a:lnTo>
                  <a:pt x="236" y="422"/>
                </a:lnTo>
                <a:lnTo>
                  <a:pt x="222" y="420"/>
                </a:lnTo>
                <a:lnTo>
                  <a:pt x="214" y="416"/>
                </a:lnTo>
                <a:lnTo>
                  <a:pt x="214" y="416"/>
                </a:lnTo>
                <a:lnTo>
                  <a:pt x="208" y="404"/>
                </a:lnTo>
                <a:lnTo>
                  <a:pt x="208" y="404"/>
                </a:lnTo>
                <a:lnTo>
                  <a:pt x="168" y="364"/>
                </a:lnTo>
                <a:lnTo>
                  <a:pt x="168" y="364"/>
                </a:lnTo>
                <a:lnTo>
                  <a:pt x="142" y="362"/>
                </a:lnTo>
                <a:lnTo>
                  <a:pt x="142" y="362"/>
                </a:lnTo>
                <a:lnTo>
                  <a:pt x="140" y="370"/>
                </a:lnTo>
                <a:lnTo>
                  <a:pt x="138" y="380"/>
                </a:lnTo>
                <a:lnTo>
                  <a:pt x="136" y="404"/>
                </a:lnTo>
                <a:lnTo>
                  <a:pt x="136" y="404"/>
                </a:lnTo>
                <a:lnTo>
                  <a:pt x="126" y="406"/>
                </a:lnTo>
                <a:lnTo>
                  <a:pt x="118" y="410"/>
                </a:lnTo>
                <a:lnTo>
                  <a:pt x="112" y="414"/>
                </a:lnTo>
                <a:lnTo>
                  <a:pt x="108" y="418"/>
                </a:lnTo>
                <a:lnTo>
                  <a:pt x="108" y="418"/>
                </a:lnTo>
                <a:lnTo>
                  <a:pt x="96" y="420"/>
                </a:lnTo>
                <a:lnTo>
                  <a:pt x="86" y="422"/>
                </a:lnTo>
                <a:lnTo>
                  <a:pt x="70" y="428"/>
                </a:lnTo>
                <a:lnTo>
                  <a:pt x="70" y="428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31" name="Freeform 30"/>
          <p:cNvSpPr>
            <a:spLocks/>
          </p:cNvSpPr>
          <p:nvPr/>
        </p:nvSpPr>
        <p:spPr bwMode="auto">
          <a:xfrm>
            <a:off x="5123477" y="2489205"/>
            <a:ext cx="242369" cy="377603"/>
          </a:xfrm>
          <a:custGeom>
            <a:avLst/>
            <a:gdLst>
              <a:gd name="T0" fmla="*/ 106 w 276"/>
              <a:gd name="T1" fmla="*/ 398 h 430"/>
              <a:gd name="T2" fmla="*/ 98 w 276"/>
              <a:gd name="T3" fmla="*/ 364 h 430"/>
              <a:gd name="T4" fmla="*/ 92 w 276"/>
              <a:gd name="T5" fmla="*/ 318 h 430"/>
              <a:gd name="T6" fmla="*/ 86 w 276"/>
              <a:gd name="T7" fmla="*/ 280 h 430"/>
              <a:gd name="T8" fmla="*/ 52 w 276"/>
              <a:gd name="T9" fmla="*/ 240 h 430"/>
              <a:gd name="T10" fmla="*/ 26 w 276"/>
              <a:gd name="T11" fmla="*/ 214 h 430"/>
              <a:gd name="T12" fmla="*/ 0 w 276"/>
              <a:gd name="T13" fmla="*/ 200 h 430"/>
              <a:gd name="T14" fmla="*/ 4 w 276"/>
              <a:gd name="T15" fmla="*/ 196 h 430"/>
              <a:gd name="T16" fmla="*/ 28 w 276"/>
              <a:gd name="T17" fmla="*/ 186 h 430"/>
              <a:gd name="T18" fmla="*/ 68 w 276"/>
              <a:gd name="T19" fmla="*/ 180 h 430"/>
              <a:gd name="T20" fmla="*/ 84 w 276"/>
              <a:gd name="T21" fmla="*/ 166 h 430"/>
              <a:gd name="T22" fmla="*/ 112 w 276"/>
              <a:gd name="T23" fmla="*/ 160 h 430"/>
              <a:gd name="T24" fmla="*/ 130 w 276"/>
              <a:gd name="T25" fmla="*/ 138 h 430"/>
              <a:gd name="T26" fmla="*/ 128 w 276"/>
              <a:gd name="T27" fmla="*/ 98 h 430"/>
              <a:gd name="T28" fmla="*/ 158 w 276"/>
              <a:gd name="T29" fmla="*/ 42 h 430"/>
              <a:gd name="T30" fmla="*/ 162 w 276"/>
              <a:gd name="T31" fmla="*/ 12 h 430"/>
              <a:gd name="T32" fmla="*/ 170 w 276"/>
              <a:gd name="T33" fmla="*/ 10 h 430"/>
              <a:gd name="T34" fmla="*/ 190 w 276"/>
              <a:gd name="T35" fmla="*/ 2 h 430"/>
              <a:gd name="T36" fmla="*/ 204 w 276"/>
              <a:gd name="T37" fmla="*/ 0 h 430"/>
              <a:gd name="T38" fmla="*/ 220 w 276"/>
              <a:gd name="T39" fmla="*/ 6 h 430"/>
              <a:gd name="T40" fmla="*/ 226 w 276"/>
              <a:gd name="T41" fmla="*/ 22 h 430"/>
              <a:gd name="T42" fmla="*/ 218 w 276"/>
              <a:gd name="T43" fmla="*/ 40 h 430"/>
              <a:gd name="T44" fmla="*/ 212 w 276"/>
              <a:gd name="T45" fmla="*/ 58 h 430"/>
              <a:gd name="T46" fmla="*/ 196 w 276"/>
              <a:gd name="T47" fmla="*/ 82 h 430"/>
              <a:gd name="T48" fmla="*/ 192 w 276"/>
              <a:gd name="T49" fmla="*/ 108 h 430"/>
              <a:gd name="T50" fmla="*/ 194 w 276"/>
              <a:gd name="T51" fmla="*/ 132 h 430"/>
              <a:gd name="T52" fmla="*/ 232 w 276"/>
              <a:gd name="T53" fmla="*/ 138 h 430"/>
              <a:gd name="T54" fmla="*/ 248 w 276"/>
              <a:gd name="T55" fmla="*/ 154 h 430"/>
              <a:gd name="T56" fmla="*/ 268 w 276"/>
              <a:gd name="T57" fmla="*/ 168 h 430"/>
              <a:gd name="T58" fmla="*/ 276 w 276"/>
              <a:gd name="T59" fmla="*/ 170 h 430"/>
              <a:gd name="T60" fmla="*/ 270 w 276"/>
              <a:gd name="T61" fmla="*/ 184 h 430"/>
              <a:gd name="T62" fmla="*/ 258 w 276"/>
              <a:gd name="T63" fmla="*/ 198 h 430"/>
              <a:gd name="T64" fmla="*/ 252 w 276"/>
              <a:gd name="T65" fmla="*/ 206 h 430"/>
              <a:gd name="T66" fmla="*/ 228 w 276"/>
              <a:gd name="T67" fmla="*/ 226 h 430"/>
              <a:gd name="T68" fmla="*/ 216 w 276"/>
              <a:gd name="T69" fmla="*/ 228 h 430"/>
              <a:gd name="T70" fmla="*/ 202 w 276"/>
              <a:gd name="T71" fmla="*/ 232 h 430"/>
              <a:gd name="T72" fmla="*/ 202 w 276"/>
              <a:gd name="T73" fmla="*/ 248 h 430"/>
              <a:gd name="T74" fmla="*/ 198 w 276"/>
              <a:gd name="T75" fmla="*/ 270 h 430"/>
              <a:gd name="T76" fmla="*/ 188 w 276"/>
              <a:gd name="T77" fmla="*/ 284 h 430"/>
              <a:gd name="T78" fmla="*/ 180 w 276"/>
              <a:gd name="T79" fmla="*/ 308 h 430"/>
              <a:gd name="T80" fmla="*/ 178 w 276"/>
              <a:gd name="T81" fmla="*/ 332 h 430"/>
              <a:gd name="T82" fmla="*/ 194 w 276"/>
              <a:gd name="T83" fmla="*/ 346 h 430"/>
              <a:gd name="T84" fmla="*/ 214 w 276"/>
              <a:gd name="T85" fmla="*/ 352 h 430"/>
              <a:gd name="T86" fmla="*/ 222 w 276"/>
              <a:gd name="T87" fmla="*/ 364 h 430"/>
              <a:gd name="T88" fmla="*/ 222 w 276"/>
              <a:gd name="T89" fmla="*/ 382 h 430"/>
              <a:gd name="T90" fmla="*/ 216 w 276"/>
              <a:gd name="T91" fmla="*/ 394 h 430"/>
              <a:gd name="T92" fmla="*/ 198 w 276"/>
              <a:gd name="T93" fmla="*/ 400 h 430"/>
              <a:gd name="T94" fmla="*/ 184 w 276"/>
              <a:gd name="T95" fmla="*/ 406 h 430"/>
              <a:gd name="T96" fmla="*/ 154 w 276"/>
              <a:gd name="T97" fmla="*/ 430 h 430"/>
              <a:gd name="T98" fmla="*/ 142 w 276"/>
              <a:gd name="T99" fmla="*/ 428 h 430"/>
              <a:gd name="T100" fmla="*/ 106 w 276"/>
              <a:gd name="T101" fmla="*/ 398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76" h="430">
                <a:moveTo>
                  <a:pt x="106" y="398"/>
                </a:moveTo>
                <a:lnTo>
                  <a:pt x="106" y="398"/>
                </a:lnTo>
                <a:lnTo>
                  <a:pt x="98" y="364"/>
                </a:lnTo>
                <a:lnTo>
                  <a:pt x="98" y="364"/>
                </a:lnTo>
                <a:lnTo>
                  <a:pt x="96" y="340"/>
                </a:lnTo>
                <a:lnTo>
                  <a:pt x="92" y="318"/>
                </a:lnTo>
                <a:lnTo>
                  <a:pt x="86" y="280"/>
                </a:lnTo>
                <a:lnTo>
                  <a:pt x="86" y="280"/>
                </a:lnTo>
                <a:lnTo>
                  <a:pt x="68" y="258"/>
                </a:lnTo>
                <a:lnTo>
                  <a:pt x="52" y="240"/>
                </a:lnTo>
                <a:lnTo>
                  <a:pt x="36" y="226"/>
                </a:lnTo>
                <a:lnTo>
                  <a:pt x="26" y="214"/>
                </a:lnTo>
                <a:lnTo>
                  <a:pt x="26" y="214"/>
                </a:lnTo>
                <a:lnTo>
                  <a:pt x="0" y="200"/>
                </a:lnTo>
                <a:lnTo>
                  <a:pt x="0" y="200"/>
                </a:lnTo>
                <a:lnTo>
                  <a:pt x="4" y="196"/>
                </a:lnTo>
                <a:lnTo>
                  <a:pt x="10" y="192"/>
                </a:lnTo>
                <a:lnTo>
                  <a:pt x="28" y="186"/>
                </a:lnTo>
                <a:lnTo>
                  <a:pt x="68" y="180"/>
                </a:lnTo>
                <a:lnTo>
                  <a:pt x="68" y="180"/>
                </a:lnTo>
                <a:lnTo>
                  <a:pt x="78" y="170"/>
                </a:lnTo>
                <a:lnTo>
                  <a:pt x="84" y="166"/>
                </a:lnTo>
                <a:lnTo>
                  <a:pt x="94" y="162"/>
                </a:lnTo>
                <a:lnTo>
                  <a:pt x="112" y="160"/>
                </a:lnTo>
                <a:lnTo>
                  <a:pt x="112" y="160"/>
                </a:lnTo>
                <a:lnTo>
                  <a:pt x="130" y="138"/>
                </a:lnTo>
                <a:lnTo>
                  <a:pt x="130" y="138"/>
                </a:lnTo>
                <a:lnTo>
                  <a:pt x="128" y="98"/>
                </a:lnTo>
                <a:lnTo>
                  <a:pt x="128" y="98"/>
                </a:lnTo>
                <a:lnTo>
                  <a:pt x="158" y="42"/>
                </a:lnTo>
                <a:lnTo>
                  <a:pt x="158" y="42"/>
                </a:lnTo>
                <a:lnTo>
                  <a:pt x="162" y="12"/>
                </a:lnTo>
                <a:lnTo>
                  <a:pt x="162" y="12"/>
                </a:lnTo>
                <a:lnTo>
                  <a:pt x="170" y="10"/>
                </a:lnTo>
                <a:lnTo>
                  <a:pt x="176" y="8"/>
                </a:lnTo>
                <a:lnTo>
                  <a:pt x="190" y="2"/>
                </a:lnTo>
                <a:lnTo>
                  <a:pt x="198" y="0"/>
                </a:lnTo>
                <a:lnTo>
                  <a:pt x="204" y="0"/>
                </a:lnTo>
                <a:lnTo>
                  <a:pt x="212" y="2"/>
                </a:lnTo>
                <a:lnTo>
                  <a:pt x="220" y="6"/>
                </a:lnTo>
                <a:lnTo>
                  <a:pt x="220" y="6"/>
                </a:lnTo>
                <a:lnTo>
                  <a:pt x="226" y="22"/>
                </a:lnTo>
                <a:lnTo>
                  <a:pt x="226" y="22"/>
                </a:lnTo>
                <a:lnTo>
                  <a:pt x="218" y="40"/>
                </a:lnTo>
                <a:lnTo>
                  <a:pt x="212" y="58"/>
                </a:lnTo>
                <a:lnTo>
                  <a:pt x="212" y="58"/>
                </a:lnTo>
                <a:lnTo>
                  <a:pt x="198" y="74"/>
                </a:lnTo>
                <a:lnTo>
                  <a:pt x="196" y="82"/>
                </a:lnTo>
                <a:lnTo>
                  <a:pt x="192" y="90"/>
                </a:lnTo>
                <a:lnTo>
                  <a:pt x="192" y="108"/>
                </a:lnTo>
                <a:lnTo>
                  <a:pt x="194" y="132"/>
                </a:lnTo>
                <a:lnTo>
                  <a:pt x="194" y="132"/>
                </a:lnTo>
                <a:lnTo>
                  <a:pt x="232" y="138"/>
                </a:lnTo>
                <a:lnTo>
                  <a:pt x="232" y="138"/>
                </a:lnTo>
                <a:lnTo>
                  <a:pt x="238" y="146"/>
                </a:lnTo>
                <a:lnTo>
                  <a:pt x="248" y="154"/>
                </a:lnTo>
                <a:lnTo>
                  <a:pt x="260" y="164"/>
                </a:lnTo>
                <a:lnTo>
                  <a:pt x="268" y="168"/>
                </a:lnTo>
                <a:lnTo>
                  <a:pt x="276" y="170"/>
                </a:lnTo>
                <a:lnTo>
                  <a:pt x="276" y="170"/>
                </a:lnTo>
                <a:lnTo>
                  <a:pt x="274" y="176"/>
                </a:lnTo>
                <a:lnTo>
                  <a:pt x="270" y="184"/>
                </a:lnTo>
                <a:lnTo>
                  <a:pt x="264" y="192"/>
                </a:lnTo>
                <a:lnTo>
                  <a:pt x="258" y="198"/>
                </a:lnTo>
                <a:lnTo>
                  <a:pt x="258" y="198"/>
                </a:lnTo>
                <a:lnTo>
                  <a:pt x="252" y="206"/>
                </a:lnTo>
                <a:lnTo>
                  <a:pt x="244" y="214"/>
                </a:lnTo>
                <a:lnTo>
                  <a:pt x="228" y="226"/>
                </a:lnTo>
                <a:lnTo>
                  <a:pt x="228" y="226"/>
                </a:lnTo>
                <a:lnTo>
                  <a:pt x="216" y="228"/>
                </a:lnTo>
                <a:lnTo>
                  <a:pt x="206" y="228"/>
                </a:lnTo>
                <a:lnTo>
                  <a:pt x="202" y="232"/>
                </a:lnTo>
                <a:lnTo>
                  <a:pt x="200" y="236"/>
                </a:lnTo>
                <a:lnTo>
                  <a:pt x="202" y="248"/>
                </a:lnTo>
                <a:lnTo>
                  <a:pt x="200" y="258"/>
                </a:lnTo>
                <a:lnTo>
                  <a:pt x="198" y="270"/>
                </a:lnTo>
                <a:lnTo>
                  <a:pt x="198" y="270"/>
                </a:lnTo>
                <a:lnTo>
                  <a:pt x="188" y="284"/>
                </a:lnTo>
                <a:lnTo>
                  <a:pt x="182" y="296"/>
                </a:lnTo>
                <a:lnTo>
                  <a:pt x="180" y="308"/>
                </a:lnTo>
                <a:lnTo>
                  <a:pt x="178" y="332"/>
                </a:lnTo>
                <a:lnTo>
                  <a:pt x="178" y="332"/>
                </a:lnTo>
                <a:lnTo>
                  <a:pt x="194" y="346"/>
                </a:lnTo>
                <a:lnTo>
                  <a:pt x="194" y="346"/>
                </a:lnTo>
                <a:lnTo>
                  <a:pt x="202" y="348"/>
                </a:lnTo>
                <a:lnTo>
                  <a:pt x="214" y="352"/>
                </a:lnTo>
                <a:lnTo>
                  <a:pt x="218" y="358"/>
                </a:lnTo>
                <a:lnTo>
                  <a:pt x="222" y="364"/>
                </a:lnTo>
                <a:lnTo>
                  <a:pt x="224" y="372"/>
                </a:lnTo>
                <a:lnTo>
                  <a:pt x="222" y="382"/>
                </a:lnTo>
                <a:lnTo>
                  <a:pt x="222" y="382"/>
                </a:lnTo>
                <a:lnTo>
                  <a:pt x="216" y="394"/>
                </a:lnTo>
                <a:lnTo>
                  <a:pt x="216" y="394"/>
                </a:lnTo>
                <a:lnTo>
                  <a:pt x="198" y="400"/>
                </a:lnTo>
                <a:lnTo>
                  <a:pt x="184" y="406"/>
                </a:lnTo>
                <a:lnTo>
                  <a:pt x="184" y="406"/>
                </a:lnTo>
                <a:lnTo>
                  <a:pt x="160" y="426"/>
                </a:lnTo>
                <a:lnTo>
                  <a:pt x="154" y="430"/>
                </a:lnTo>
                <a:lnTo>
                  <a:pt x="148" y="430"/>
                </a:lnTo>
                <a:lnTo>
                  <a:pt x="142" y="428"/>
                </a:lnTo>
                <a:lnTo>
                  <a:pt x="134" y="422"/>
                </a:lnTo>
                <a:lnTo>
                  <a:pt x="106" y="398"/>
                </a:lnTo>
                <a:lnTo>
                  <a:pt x="106" y="398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32" name="Freeform 31"/>
          <p:cNvSpPr>
            <a:spLocks/>
          </p:cNvSpPr>
          <p:nvPr/>
        </p:nvSpPr>
        <p:spPr bwMode="auto">
          <a:xfrm>
            <a:off x="5843556" y="2099308"/>
            <a:ext cx="470686" cy="674416"/>
          </a:xfrm>
          <a:custGeom>
            <a:avLst/>
            <a:gdLst>
              <a:gd name="T0" fmla="*/ 108 w 536"/>
              <a:gd name="T1" fmla="*/ 754 h 768"/>
              <a:gd name="T2" fmla="*/ 22 w 536"/>
              <a:gd name="T3" fmla="*/ 720 h 768"/>
              <a:gd name="T4" fmla="*/ 52 w 536"/>
              <a:gd name="T5" fmla="*/ 664 h 768"/>
              <a:gd name="T6" fmla="*/ 58 w 536"/>
              <a:gd name="T7" fmla="*/ 572 h 768"/>
              <a:gd name="T8" fmla="*/ 6 w 536"/>
              <a:gd name="T9" fmla="*/ 508 h 768"/>
              <a:gd name="T10" fmla="*/ 32 w 536"/>
              <a:gd name="T11" fmla="*/ 458 h 768"/>
              <a:gd name="T12" fmla="*/ 78 w 536"/>
              <a:gd name="T13" fmla="*/ 412 h 768"/>
              <a:gd name="T14" fmla="*/ 40 w 536"/>
              <a:gd name="T15" fmla="*/ 334 h 768"/>
              <a:gd name="T16" fmla="*/ 18 w 536"/>
              <a:gd name="T17" fmla="*/ 316 h 768"/>
              <a:gd name="T18" fmla="*/ 46 w 536"/>
              <a:gd name="T19" fmla="*/ 282 h 768"/>
              <a:gd name="T20" fmla="*/ 24 w 536"/>
              <a:gd name="T21" fmla="*/ 236 h 768"/>
              <a:gd name="T22" fmla="*/ 0 w 536"/>
              <a:gd name="T23" fmla="*/ 164 h 768"/>
              <a:gd name="T24" fmla="*/ 28 w 536"/>
              <a:gd name="T25" fmla="*/ 142 h 768"/>
              <a:gd name="T26" fmla="*/ 44 w 536"/>
              <a:gd name="T27" fmla="*/ 84 h 768"/>
              <a:gd name="T28" fmla="*/ 70 w 536"/>
              <a:gd name="T29" fmla="*/ 88 h 768"/>
              <a:gd name="T30" fmla="*/ 72 w 536"/>
              <a:gd name="T31" fmla="*/ 118 h 768"/>
              <a:gd name="T32" fmla="*/ 82 w 536"/>
              <a:gd name="T33" fmla="*/ 150 h 768"/>
              <a:gd name="T34" fmla="*/ 124 w 536"/>
              <a:gd name="T35" fmla="*/ 154 h 768"/>
              <a:gd name="T36" fmla="*/ 136 w 536"/>
              <a:gd name="T37" fmla="*/ 134 h 768"/>
              <a:gd name="T38" fmla="*/ 180 w 536"/>
              <a:gd name="T39" fmla="*/ 106 h 768"/>
              <a:gd name="T40" fmla="*/ 252 w 536"/>
              <a:gd name="T41" fmla="*/ 92 h 768"/>
              <a:gd name="T42" fmla="*/ 266 w 536"/>
              <a:gd name="T43" fmla="*/ 22 h 768"/>
              <a:gd name="T44" fmla="*/ 310 w 536"/>
              <a:gd name="T45" fmla="*/ 0 h 768"/>
              <a:gd name="T46" fmla="*/ 332 w 536"/>
              <a:gd name="T47" fmla="*/ 40 h 768"/>
              <a:gd name="T48" fmla="*/ 378 w 536"/>
              <a:gd name="T49" fmla="*/ 128 h 768"/>
              <a:gd name="T50" fmla="*/ 424 w 536"/>
              <a:gd name="T51" fmla="*/ 138 h 768"/>
              <a:gd name="T52" fmla="*/ 444 w 536"/>
              <a:gd name="T53" fmla="*/ 152 h 768"/>
              <a:gd name="T54" fmla="*/ 430 w 536"/>
              <a:gd name="T55" fmla="*/ 188 h 768"/>
              <a:gd name="T56" fmla="*/ 448 w 536"/>
              <a:gd name="T57" fmla="*/ 210 h 768"/>
              <a:gd name="T58" fmla="*/ 520 w 536"/>
              <a:gd name="T59" fmla="*/ 250 h 768"/>
              <a:gd name="T60" fmla="*/ 488 w 536"/>
              <a:gd name="T61" fmla="*/ 330 h 768"/>
              <a:gd name="T62" fmla="*/ 450 w 536"/>
              <a:gd name="T63" fmla="*/ 370 h 768"/>
              <a:gd name="T64" fmla="*/ 398 w 536"/>
              <a:gd name="T65" fmla="*/ 384 h 768"/>
              <a:gd name="T66" fmla="*/ 350 w 536"/>
              <a:gd name="T67" fmla="*/ 340 h 768"/>
              <a:gd name="T68" fmla="*/ 344 w 536"/>
              <a:gd name="T69" fmla="*/ 288 h 768"/>
              <a:gd name="T70" fmla="*/ 310 w 536"/>
              <a:gd name="T71" fmla="*/ 252 h 768"/>
              <a:gd name="T72" fmla="*/ 294 w 536"/>
              <a:gd name="T73" fmla="*/ 200 h 768"/>
              <a:gd name="T74" fmla="*/ 258 w 536"/>
              <a:gd name="T75" fmla="*/ 184 h 768"/>
              <a:gd name="T76" fmla="*/ 226 w 536"/>
              <a:gd name="T77" fmla="*/ 190 h 768"/>
              <a:gd name="T78" fmla="*/ 194 w 536"/>
              <a:gd name="T79" fmla="*/ 228 h 768"/>
              <a:gd name="T80" fmla="*/ 178 w 536"/>
              <a:gd name="T81" fmla="*/ 266 h 768"/>
              <a:gd name="T82" fmla="*/ 172 w 536"/>
              <a:gd name="T83" fmla="*/ 298 h 768"/>
              <a:gd name="T84" fmla="*/ 142 w 536"/>
              <a:gd name="T85" fmla="*/ 314 h 768"/>
              <a:gd name="T86" fmla="*/ 142 w 536"/>
              <a:gd name="T87" fmla="*/ 360 h 768"/>
              <a:gd name="T88" fmla="*/ 222 w 536"/>
              <a:gd name="T89" fmla="*/ 346 h 768"/>
              <a:gd name="T90" fmla="*/ 252 w 536"/>
              <a:gd name="T91" fmla="*/ 342 h 768"/>
              <a:gd name="T92" fmla="*/ 274 w 536"/>
              <a:gd name="T93" fmla="*/ 360 h 768"/>
              <a:gd name="T94" fmla="*/ 300 w 536"/>
              <a:gd name="T95" fmla="*/ 436 h 768"/>
              <a:gd name="T96" fmla="*/ 352 w 536"/>
              <a:gd name="T97" fmla="*/ 468 h 768"/>
              <a:gd name="T98" fmla="*/ 354 w 536"/>
              <a:gd name="T99" fmla="*/ 512 h 768"/>
              <a:gd name="T100" fmla="*/ 328 w 536"/>
              <a:gd name="T101" fmla="*/ 540 h 768"/>
              <a:gd name="T102" fmla="*/ 266 w 536"/>
              <a:gd name="T103" fmla="*/ 582 h 768"/>
              <a:gd name="T104" fmla="*/ 202 w 536"/>
              <a:gd name="T105" fmla="*/ 650 h 768"/>
              <a:gd name="T106" fmla="*/ 180 w 536"/>
              <a:gd name="T107" fmla="*/ 73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36" h="768">
                <a:moveTo>
                  <a:pt x="192" y="768"/>
                </a:moveTo>
                <a:lnTo>
                  <a:pt x="192" y="768"/>
                </a:lnTo>
                <a:lnTo>
                  <a:pt x="178" y="754"/>
                </a:lnTo>
                <a:lnTo>
                  <a:pt x="178" y="754"/>
                </a:lnTo>
                <a:lnTo>
                  <a:pt x="108" y="754"/>
                </a:lnTo>
                <a:lnTo>
                  <a:pt x="108" y="754"/>
                </a:lnTo>
                <a:lnTo>
                  <a:pt x="44" y="740"/>
                </a:lnTo>
                <a:lnTo>
                  <a:pt x="44" y="740"/>
                </a:lnTo>
                <a:lnTo>
                  <a:pt x="32" y="730"/>
                </a:lnTo>
                <a:lnTo>
                  <a:pt x="22" y="720"/>
                </a:lnTo>
                <a:lnTo>
                  <a:pt x="16" y="712"/>
                </a:lnTo>
                <a:lnTo>
                  <a:pt x="14" y="708"/>
                </a:lnTo>
                <a:lnTo>
                  <a:pt x="14" y="708"/>
                </a:lnTo>
                <a:lnTo>
                  <a:pt x="52" y="664"/>
                </a:lnTo>
                <a:lnTo>
                  <a:pt x="52" y="664"/>
                </a:lnTo>
                <a:lnTo>
                  <a:pt x="62" y="630"/>
                </a:lnTo>
                <a:lnTo>
                  <a:pt x="62" y="630"/>
                </a:lnTo>
                <a:lnTo>
                  <a:pt x="66" y="608"/>
                </a:lnTo>
                <a:lnTo>
                  <a:pt x="64" y="588"/>
                </a:lnTo>
                <a:lnTo>
                  <a:pt x="58" y="572"/>
                </a:lnTo>
                <a:lnTo>
                  <a:pt x="50" y="558"/>
                </a:lnTo>
                <a:lnTo>
                  <a:pt x="42" y="544"/>
                </a:lnTo>
                <a:lnTo>
                  <a:pt x="30" y="532"/>
                </a:lnTo>
                <a:lnTo>
                  <a:pt x="6" y="508"/>
                </a:lnTo>
                <a:lnTo>
                  <a:pt x="6" y="508"/>
                </a:lnTo>
                <a:lnTo>
                  <a:pt x="6" y="494"/>
                </a:lnTo>
                <a:lnTo>
                  <a:pt x="10" y="482"/>
                </a:lnTo>
                <a:lnTo>
                  <a:pt x="16" y="474"/>
                </a:lnTo>
                <a:lnTo>
                  <a:pt x="22" y="464"/>
                </a:lnTo>
                <a:lnTo>
                  <a:pt x="32" y="458"/>
                </a:lnTo>
                <a:lnTo>
                  <a:pt x="40" y="450"/>
                </a:lnTo>
                <a:lnTo>
                  <a:pt x="62" y="438"/>
                </a:lnTo>
                <a:lnTo>
                  <a:pt x="62" y="438"/>
                </a:lnTo>
                <a:lnTo>
                  <a:pt x="78" y="412"/>
                </a:lnTo>
                <a:lnTo>
                  <a:pt x="78" y="412"/>
                </a:lnTo>
                <a:lnTo>
                  <a:pt x="78" y="382"/>
                </a:lnTo>
                <a:lnTo>
                  <a:pt x="78" y="382"/>
                </a:lnTo>
                <a:lnTo>
                  <a:pt x="64" y="362"/>
                </a:lnTo>
                <a:lnTo>
                  <a:pt x="52" y="346"/>
                </a:lnTo>
                <a:lnTo>
                  <a:pt x="40" y="334"/>
                </a:lnTo>
                <a:lnTo>
                  <a:pt x="26" y="322"/>
                </a:lnTo>
                <a:lnTo>
                  <a:pt x="26" y="322"/>
                </a:lnTo>
                <a:lnTo>
                  <a:pt x="18" y="320"/>
                </a:lnTo>
                <a:lnTo>
                  <a:pt x="18" y="320"/>
                </a:lnTo>
                <a:lnTo>
                  <a:pt x="18" y="316"/>
                </a:lnTo>
                <a:lnTo>
                  <a:pt x="18" y="316"/>
                </a:lnTo>
                <a:lnTo>
                  <a:pt x="38" y="300"/>
                </a:lnTo>
                <a:lnTo>
                  <a:pt x="38" y="300"/>
                </a:lnTo>
                <a:lnTo>
                  <a:pt x="44" y="288"/>
                </a:lnTo>
                <a:lnTo>
                  <a:pt x="46" y="282"/>
                </a:lnTo>
                <a:lnTo>
                  <a:pt x="48" y="276"/>
                </a:lnTo>
                <a:lnTo>
                  <a:pt x="48" y="276"/>
                </a:lnTo>
                <a:lnTo>
                  <a:pt x="24" y="256"/>
                </a:lnTo>
                <a:lnTo>
                  <a:pt x="24" y="256"/>
                </a:lnTo>
                <a:lnTo>
                  <a:pt x="24" y="236"/>
                </a:lnTo>
                <a:lnTo>
                  <a:pt x="24" y="236"/>
                </a:lnTo>
                <a:lnTo>
                  <a:pt x="10" y="220"/>
                </a:lnTo>
                <a:lnTo>
                  <a:pt x="0" y="208"/>
                </a:lnTo>
                <a:lnTo>
                  <a:pt x="0" y="208"/>
                </a:lnTo>
                <a:lnTo>
                  <a:pt x="0" y="164"/>
                </a:lnTo>
                <a:lnTo>
                  <a:pt x="0" y="164"/>
                </a:lnTo>
                <a:lnTo>
                  <a:pt x="16" y="146"/>
                </a:lnTo>
                <a:lnTo>
                  <a:pt x="16" y="146"/>
                </a:lnTo>
                <a:lnTo>
                  <a:pt x="22" y="144"/>
                </a:lnTo>
                <a:lnTo>
                  <a:pt x="28" y="142"/>
                </a:lnTo>
                <a:lnTo>
                  <a:pt x="34" y="140"/>
                </a:lnTo>
                <a:lnTo>
                  <a:pt x="34" y="140"/>
                </a:lnTo>
                <a:lnTo>
                  <a:pt x="34" y="94"/>
                </a:lnTo>
                <a:lnTo>
                  <a:pt x="34" y="94"/>
                </a:lnTo>
                <a:lnTo>
                  <a:pt x="44" y="84"/>
                </a:lnTo>
                <a:lnTo>
                  <a:pt x="50" y="80"/>
                </a:lnTo>
                <a:lnTo>
                  <a:pt x="58" y="78"/>
                </a:lnTo>
                <a:lnTo>
                  <a:pt x="58" y="78"/>
                </a:lnTo>
                <a:lnTo>
                  <a:pt x="64" y="82"/>
                </a:lnTo>
                <a:lnTo>
                  <a:pt x="70" y="88"/>
                </a:lnTo>
                <a:lnTo>
                  <a:pt x="76" y="98"/>
                </a:lnTo>
                <a:lnTo>
                  <a:pt x="78" y="104"/>
                </a:lnTo>
                <a:lnTo>
                  <a:pt x="80" y="112"/>
                </a:lnTo>
                <a:lnTo>
                  <a:pt x="80" y="112"/>
                </a:lnTo>
                <a:lnTo>
                  <a:pt x="72" y="118"/>
                </a:lnTo>
                <a:lnTo>
                  <a:pt x="68" y="124"/>
                </a:lnTo>
                <a:lnTo>
                  <a:pt x="68" y="130"/>
                </a:lnTo>
                <a:lnTo>
                  <a:pt x="70" y="136"/>
                </a:lnTo>
                <a:lnTo>
                  <a:pt x="76" y="142"/>
                </a:lnTo>
                <a:lnTo>
                  <a:pt x="82" y="150"/>
                </a:lnTo>
                <a:lnTo>
                  <a:pt x="98" y="164"/>
                </a:lnTo>
                <a:lnTo>
                  <a:pt x="98" y="164"/>
                </a:lnTo>
                <a:lnTo>
                  <a:pt x="108" y="164"/>
                </a:lnTo>
                <a:lnTo>
                  <a:pt x="108" y="164"/>
                </a:lnTo>
                <a:lnTo>
                  <a:pt x="124" y="154"/>
                </a:lnTo>
                <a:lnTo>
                  <a:pt x="124" y="154"/>
                </a:lnTo>
                <a:lnTo>
                  <a:pt x="124" y="148"/>
                </a:lnTo>
                <a:lnTo>
                  <a:pt x="128" y="142"/>
                </a:lnTo>
                <a:lnTo>
                  <a:pt x="132" y="138"/>
                </a:lnTo>
                <a:lnTo>
                  <a:pt x="136" y="134"/>
                </a:lnTo>
                <a:lnTo>
                  <a:pt x="148" y="126"/>
                </a:lnTo>
                <a:lnTo>
                  <a:pt x="162" y="120"/>
                </a:lnTo>
                <a:lnTo>
                  <a:pt x="162" y="120"/>
                </a:lnTo>
                <a:lnTo>
                  <a:pt x="170" y="110"/>
                </a:lnTo>
                <a:lnTo>
                  <a:pt x="180" y="106"/>
                </a:lnTo>
                <a:lnTo>
                  <a:pt x="190" y="104"/>
                </a:lnTo>
                <a:lnTo>
                  <a:pt x="202" y="102"/>
                </a:lnTo>
                <a:lnTo>
                  <a:pt x="228" y="100"/>
                </a:lnTo>
                <a:lnTo>
                  <a:pt x="240" y="98"/>
                </a:lnTo>
                <a:lnTo>
                  <a:pt x="252" y="92"/>
                </a:lnTo>
                <a:lnTo>
                  <a:pt x="252" y="92"/>
                </a:lnTo>
                <a:lnTo>
                  <a:pt x="250" y="40"/>
                </a:lnTo>
                <a:lnTo>
                  <a:pt x="250" y="40"/>
                </a:lnTo>
                <a:lnTo>
                  <a:pt x="258" y="30"/>
                </a:lnTo>
                <a:lnTo>
                  <a:pt x="266" y="22"/>
                </a:lnTo>
                <a:lnTo>
                  <a:pt x="288" y="8"/>
                </a:lnTo>
                <a:lnTo>
                  <a:pt x="288" y="8"/>
                </a:lnTo>
                <a:lnTo>
                  <a:pt x="296" y="2"/>
                </a:lnTo>
                <a:lnTo>
                  <a:pt x="304" y="0"/>
                </a:lnTo>
                <a:lnTo>
                  <a:pt x="310" y="0"/>
                </a:lnTo>
                <a:lnTo>
                  <a:pt x="314" y="4"/>
                </a:lnTo>
                <a:lnTo>
                  <a:pt x="318" y="10"/>
                </a:lnTo>
                <a:lnTo>
                  <a:pt x="322" y="18"/>
                </a:lnTo>
                <a:lnTo>
                  <a:pt x="332" y="40"/>
                </a:lnTo>
                <a:lnTo>
                  <a:pt x="332" y="40"/>
                </a:lnTo>
                <a:lnTo>
                  <a:pt x="370" y="100"/>
                </a:lnTo>
                <a:lnTo>
                  <a:pt x="370" y="100"/>
                </a:lnTo>
                <a:lnTo>
                  <a:pt x="372" y="112"/>
                </a:lnTo>
                <a:lnTo>
                  <a:pt x="374" y="122"/>
                </a:lnTo>
                <a:lnTo>
                  <a:pt x="378" y="128"/>
                </a:lnTo>
                <a:lnTo>
                  <a:pt x="382" y="132"/>
                </a:lnTo>
                <a:lnTo>
                  <a:pt x="388" y="136"/>
                </a:lnTo>
                <a:lnTo>
                  <a:pt x="398" y="140"/>
                </a:lnTo>
                <a:lnTo>
                  <a:pt x="398" y="140"/>
                </a:lnTo>
                <a:lnTo>
                  <a:pt x="424" y="138"/>
                </a:lnTo>
                <a:lnTo>
                  <a:pt x="442" y="138"/>
                </a:lnTo>
                <a:lnTo>
                  <a:pt x="458" y="140"/>
                </a:lnTo>
                <a:lnTo>
                  <a:pt x="458" y="140"/>
                </a:lnTo>
                <a:lnTo>
                  <a:pt x="450" y="146"/>
                </a:lnTo>
                <a:lnTo>
                  <a:pt x="444" y="152"/>
                </a:lnTo>
                <a:lnTo>
                  <a:pt x="436" y="158"/>
                </a:lnTo>
                <a:lnTo>
                  <a:pt x="430" y="166"/>
                </a:lnTo>
                <a:lnTo>
                  <a:pt x="430" y="166"/>
                </a:lnTo>
                <a:lnTo>
                  <a:pt x="430" y="178"/>
                </a:lnTo>
                <a:lnTo>
                  <a:pt x="430" y="188"/>
                </a:lnTo>
                <a:lnTo>
                  <a:pt x="432" y="192"/>
                </a:lnTo>
                <a:lnTo>
                  <a:pt x="436" y="198"/>
                </a:lnTo>
                <a:lnTo>
                  <a:pt x="440" y="204"/>
                </a:lnTo>
                <a:lnTo>
                  <a:pt x="448" y="210"/>
                </a:lnTo>
                <a:lnTo>
                  <a:pt x="448" y="210"/>
                </a:lnTo>
                <a:lnTo>
                  <a:pt x="458" y="212"/>
                </a:lnTo>
                <a:lnTo>
                  <a:pt x="466" y="216"/>
                </a:lnTo>
                <a:lnTo>
                  <a:pt x="482" y="226"/>
                </a:lnTo>
                <a:lnTo>
                  <a:pt x="500" y="238"/>
                </a:lnTo>
                <a:lnTo>
                  <a:pt x="520" y="250"/>
                </a:lnTo>
                <a:lnTo>
                  <a:pt x="520" y="250"/>
                </a:lnTo>
                <a:lnTo>
                  <a:pt x="536" y="264"/>
                </a:lnTo>
                <a:lnTo>
                  <a:pt x="536" y="264"/>
                </a:lnTo>
                <a:lnTo>
                  <a:pt x="488" y="330"/>
                </a:lnTo>
                <a:lnTo>
                  <a:pt x="488" y="330"/>
                </a:lnTo>
                <a:lnTo>
                  <a:pt x="486" y="336"/>
                </a:lnTo>
                <a:lnTo>
                  <a:pt x="482" y="344"/>
                </a:lnTo>
                <a:lnTo>
                  <a:pt x="476" y="352"/>
                </a:lnTo>
                <a:lnTo>
                  <a:pt x="468" y="358"/>
                </a:lnTo>
                <a:lnTo>
                  <a:pt x="450" y="370"/>
                </a:lnTo>
                <a:lnTo>
                  <a:pt x="436" y="376"/>
                </a:lnTo>
                <a:lnTo>
                  <a:pt x="436" y="376"/>
                </a:lnTo>
                <a:lnTo>
                  <a:pt x="416" y="380"/>
                </a:lnTo>
                <a:lnTo>
                  <a:pt x="398" y="384"/>
                </a:lnTo>
                <a:lnTo>
                  <a:pt x="398" y="384"/>
                </a:lnTo>
                <a:lnTo>
                  <a:pt x="382" y="372"/>
                </a:lnTo>
                <a:lnTo>
                  <a:pt x="370" y="360"/>
                </a:lnTo>
                <a:lnTo>
                  <a:pt x="360" y="348"/>
                </a:lnTo>
                <a:lnTo>
                  <a:pt x="350" y="340"/>
                </a:lnTo>
                <a:lnTo>
                  <a:pt x="350" y="340"/>
                </a:lnTo>
                <a:lnTo>
                  <a:pt x="346" y="332"/>
                </a:lnTo>
                <a:lnTo>
                  <a:pt x="346" y="324"/>
                </a:lnTo>
                <a:lnTo>
                  <a:pt x="346" y="308"/>
                </a:lnTo>
                <a:lnTo>
                  <a:pt x="344" y="294"/>
                </a:lnTo>
                <a:lnTo>
                  <a:pt x="344" y="288"/>
                </a:lnTo>
                <a:lnTo>
                  <a:pt x="342" y="284"/>
                </a:lnTo>
                <a:lnTo>
                  <a:pt x="342" y="284"/>
                </a:lnTo>
                <a:lnTo>
                  <a:pt x="310" y="272"/>
                </a:lnTo>
                <a:lnTo>
                  <a:pt x="310" y="272"/>
                </a:lnTo>
                <a:lnTo>
                  <a:pt x="310" y="252"/>
                </a:lnTo>
                <a:lnTo>
                  <a:pt x="312" y="232"/>
                </a:lnTo>
                <a:lnTo>
                  <a:pt x="314" y="214"/>
                </a:lnTo>
                <a:lnTo>
                  <a:pt x="314" y="202"/>
                </a:lnTo>
                <a:lnTo>
                  <a:pt x="314" y="202"/>
                </a:lnTo>
                <a:lnTo>
                  <a:pt x="294" y="200"/>
                </a:lnTo>
                <a:lnTo>
                  <a:pt x="278" y="198"/>
                </a:lnTo>
                <a:lnTo>
                  <a:pt x="270" y="196"/>
                </a:lnTo>
                <a:lnTo>
                  <a:pt x="264" y="192"/>
                </a:lnTo>
                <a:lnTo>
                  <a:pt x="260" y="188"/>
                </a:lnTo>
                <a:lnTo>
                  <a:pt x="258" y="184"/>
                </a:lnTo>
                <a:lnTo>
                  <a:pt x="258" y="184"/>
                </a:lnTo>
                <a:lnTo>
                  <a:pt x="238" y="184"/>
                </a:lnTo>
                <a:lnTo>
                  <a:pt x="232" y="184"/>
                </a:lnTo>
                <a:lnTo>
                  <a:pt x="228" y="186"/>
                </a:lnTo>
                <a:lnTo>
                  <a:pt x="226" y="190"/>
                </a:lnTo>
                <a:lnTo>
                  <a:pt x="224" y="196"/>
                </a:lnTo>
                <a:lnTo>
                  <a:pt x="220" y="214"/>
                </a:lnTo>
                <a:lnTo>
                  <a:pt x="220" y="214"/>
                </a:lnTo>
                <a:lnTo>
                  <a:pt x="206" y="220"/>
                </a:lnTo>
                <a:lnTo>
                  <a:pt x="194" y="228"/>
                </a:lnTo>
                <a:lnTo>
                  <a:pt x="172" y="244"/>
                </a:lnTo>
                <a:lnTo>
                  <a:pt x="172" y="244"/>
                </a:lnTo>
                <a:lnTo>
                  <a:pt x="172" y="250"/>
                </a:lnTo>
                <a:lnTo>
                  <a:pt x="174" y="258"/>
                </a:lnTo>
                <a:lnTo>
                  <a:pt x="178" y="266"/>
                </a:lnTo>
                <a:lnTo>
                  <a:pt x="184" y="278"/>
                </a:lnTo>
                <a:lnTo>
                  <a:pt x="184" y="278"/>
                </a:lnTo>
                <a:lnTo>
                  <a:pt x="182" y="286"/>
                </a:lnTo>
                <a:lnTo>
                  <a:pt x="176" y="292"/>
                </a:lnTo>
                <a:lnTo>
                  <a:pt x="172" y="298"/>
                </a:lnTo>
                <a:lnTo>
                  <a:pt x="164" y="300"/>
                </a:lnTo>
                <a:lnTo>
                  <a:pt x="152" y="306"/>
                </a:lnTo>
                <a:lnTo>
                  <a:pt x="146" y="310"/>
                </a:lnTo>
                <a:lnTo>
                  <a:pt x="142" y="314"/>
                </a:lnTo>
                <a:lnTo>
                  <a:pt x="142" y="314"/>
                </a:lnTo>
                <a:lnTo>
                  <a:pt x="142" y="326"/>
                </a:lnTo>
                <a:lnTo>
                  <a:pt x="140" y="338"/>
                </a:lnTo>
                <a:lnTo>
                  <a:pt x="138" y="350"/>
                </a:lnTo>
                <a:lnTo>
                  <a:pt x="140" y="356"/>
                </a:lnTo>
                <a:lnTo>
                  <a:pt x="142" y="360"/>
                </a:lnTo>
                <a:lnTo>
                  <a:pt x="142" y="360"/>
                </a:lnTo>
                <a:lnTo>
                  <a:pt x="206" y="360"/>
                </a:lnTo>
                <a:lnTo>
                  <a:pt x="206" y="360"/>
                </a:lnTo>
                <a:lnTo>
                  <a:pt x="214" y="352"/>
                </a:lnTo>
                <a:lnTo>
                  <a:pt x="222" y="346"/>
                </a:lnTo>
                <a:lnTo>
                  <a:pt x="228" y="342"/>
                </a:lnTo>
                <a:lnTo>
                  <a:pt x="234" y="342"/>
                </a:lnTo>
                <a:lnTo>
                  <a:pt x="242" y="340"/>
                </a:lnTo>
                <a:lnTo>
                  <a:pt x="252" y="342"/>
                </a:lnTo>
                <a:lnTo>
                  <a:pt x="252" y="342"/>
                </a:lnTo>
                <a:lnTo>
                  <a:pt x="256" y="348"/>
                </a:lnTo>
                <a:lnTo>
                  <a:pt x="260" y="350"/>
                </a:lnTo>
                <a:lnTo>
                  <a:pt x="266" y="356"/>
                </a:lnTo>
                <a:lnTo>
                  <a:pt x="274" y="360"/>
                </a:lnTo>
                <a:lnTo>
                  <a:pt x="274" y="360"/>
                </a:lnTo>
                <a:lnTo>
                  <a:pt x="282" y="378"/>
                </a:lnTo>
                <a:lnTo>
                  <a:pt x="282" y="378"/>
                </a:lnTo>
                <a:lnTo>
                  <a:pt x="290" y="422"/>
                </a:lnTo>
                <a:lnTo>
                  <a:pt x="290" y="422"/>
                </a:lnTo>
                <a:lnTo>
                  <a:pt x="300" y="436"/>
                </a:lnTo>
                <a:lnTo>
                  <a:pt x="314" y="448"/>
                </a:lnTo>
                <a:lnTo>
                  <a:pt x="330" y="460"/>
                </a:lnTo>
                <a:lnTo>
                  <a:pt x="340" y="464"/>
                </a:lnTo>
                <a:lnTo>
                  <a:pt x="352" y="468"/>
                </a:lnTo>
                <a:lnTo>
                  <a:pt x="352" y="468"/>
                </a:lnTo>
                <a:lnTo>
                  <a:pt x="372" y="502"/>
                </a:lnTo>
                <a:lnTo>
                  <a:pt x="372" y="502"/>
                </a:lnTo>
                <a:lnTo>
                  <a:pt x="368" y="502"/>
                </a:lnTo>
                <a:lnTo>
                  <a:pt x="362" y="504"/>
                </a:lnTo>
                <a:lnTo>
                  <a:pt x="354" y="512"/>
                </a:lnTo>
                <a:lnTo>
                  <a:pt x="346" y="520"/>
                </a:lnTo>
                <a:lnTo>
                  <a:pt x="340" y="526"/>
                </a:lnTo>
                <a:lnTo>
                  <a:pt x="340" y="526"/>
                </a:lnTo>
                <a:lnTo>
                  <a:pt x="336" y="534"/>
                </a:lnTo>
                <a:lnTo>
                  <a:pt x="328" y="540"/>
                </a:lnTo>
                <a:lnTo>
                  <a:pt x="312" y="554"/>
                </a:lnTo>
                <a:lnTo>
                  <a:pt x="296" y="564"/>
                </a:lnTo>
                <a:lnTo>
                  <a:pt x="280" y="570"/>
                </a:lnTo>
                <a:lnTo>
                  <a:pt x="280" y="570"/>
                </a:lnTo>
                <a:lnTo>
                  <a:pt x="266" y="582"/>
                </a:lnTo>
                <a:lnTo>
                  <a:pt x="254" y="592"/>
                </a:lnTo>
                <a:lnTo>
                  <a:pt x="244" y="606"/>
                </a:lnTo>
                <a:lnTo>
                  <a:pt x="234" y="620"/>
                </a:lnTo>
                <a:lnTo>
                  <a:pt x="234" y="620"/>
                </a:lnTo>
                <a:lnTo>
                  <a:pt x="202" y="650"/>
                </a:lnTo>
                <a:lnTo>
                  <a:pt x="190" y="662"/>
                </a:lnTo>
                <a:lnTo>
                  <a:pt x="182" y="676"/>
                </a:lnTo>
                <a:lnTo>
                  <a:pt x="176" y="690"/>
                </a:lnTo>
                <a:lnTo>
                  <a:pt x="176" y="708"/>
                </a:lnTo>
                <a:lnTo>
                  <a:pt x="180" y="730"/>
                </a:lnTo>
                <a:lnTo>
                  <a:pt x="190" y="756"/>
                </a:lnTo>
                <a:lnTo>
                  <a:pt x="190" y="756"/>
                </a:lnTo>
                <a:lnTo>
                  <a:pt x="192" y="768"/>
                </a:lnTo>
                <a:lnTo>
                  <a:pt x="192" y="768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33" name="Freeform 38"/>
          <p:cNvSpPr>
            <a:spLocks/>
          </p:cNvSpPr>
          <p:nvPr/>
        </p:nvSpPr>
        <p:spPr bwMode="auto">
          <a:xfrm>
            <a:off x="4224254" y="2102820"/>
            <a:ext cx="1238187" cy="1053776"/>
          </a:xfrm>
          <a:custGeom>
            <a:avLst/>
            <a:gdLst>
              <a:gd name="T0" fmla="*/ 1230 w 1410"/>
              <a:gd name="T1" fmla="*/ 918 h 1200"/>
              <a:gd name="T2" fmla="*/ 1196 w 1410"/>
              <a:gd name="T3" fmla="*/ 976 h 1200"/>
              <a:gd name="T4" fmla="*/ 1214 w 1410"/>
              <a:gd name="T5" fmla="*/ 1092 h 1200"/>
              <a:gd name="T6" fmla="*/ 1172 w 1410"/>
              <a:gd name="T7" fmla="*/ 1136 h 1200"/>
              <a:gd name="T8" fmla="*/ 1124 w 1410"/>
              <a:gd name="T9" fmla="*/ 1194 h 1200"/>
              <a:gd name="T10" fmla="*/ 1036 w 1410"/>
              <a:gd name="T11" fmla="*/ 1182 h 1200"/>
              <a:gd name="T12" fmla="*/ 972 w 1410"/>
              <a:gd name="T13" fmla="*/ 1096 h 1200"/>
              <a:gd name="T14" fmla="*/ 908 w 1410"/>
              <a:gd name="T15" fmla="*/ 1054 h 1200"/>
              <a:gd name="T16" fmla="*/ 834 w 1410"/>
              <a:gd name="T17" fmla="*/ 1030 h 1200"/>
              <a:gd name="T18" fmla="*/ 826 w 1410"/>
              <a:gd name="T19" fmla="*/ 1080 h 1200"/>
              <a:gd name="T20" fmla="*/ 788 w 1410"/>
              <a:gd name="T21" fmla="*/ 1120 h 1200"/>
              <a:gd name="T22" fmla="*/ 696 w 1410"/>
              <a:gd name="T23" fmla="*/ 1046 h 1200"/>
              <a:gd name="T24" fmla="*/ 764 w 1410"/>
              <a:gd name="T25" fmla="*/ 1022 h 1200"/>
              <a:gd name="T26" fmla="*/ 812 w 1410"/>
              <a:gd name="T27" fmla="*/ 1010 h 1200"/>
              <a:gd name="T28" fmla="*/ 818 w 1410"/>
              <a:gd name="T29" fmla="*/ 922 h 1200"/>
              <a:gd name="T30" fmla="*/ 878 w 1410"/>
              <a:gd name="T31" fmla="*/ 860 h 1200"/>
              <a:gd name="T32" fmla="*/ 876 w 1410"/>
              <a:gd name="T33" fmla="*/ 776 h 1200"/>
              <a:gd name="T34" fmla="*/ 846 w 1410"/>
              <a:gd name="T35" fmla="*/ 662 h 1200"/>
              <a:gd name="T36" fmla="*/ 760 w 1410"/>
              <a:gd name="T37" fmla="*/ 608 h 1200"/>
              <a:gd name="T38" fmla="*/ 638 w 1410"/>
              <a:gd name="T39" fmla="*/ 510 h 1200"/>
              <a:gd name="T40" fmla="*/ 506 w 1410"/>
              <a:gd name="T41" fmla="*/ 456 h 1200"/>
              <a:gd name="T42" fmla="*/ 412 w 1410"/>
              <a:gd name="T43" fmla="*/ 428 h 1200"/>
              <a:gd name="T44" fmla="*/ 356 w 1410"/>
              <a:gd name="T45" fmla="*/ 460 h 1200"/>
              <a:gd name="T46" fmla="*/ 318 w 1410"/>
              <a:gd name="T47" fmla="*/ 494 h 1200"/>
              <a:gd name="T48" fmla="*/ 182 w 1410"/>
              <a:gd name="T49" fmla="*/ 398 h 1200"/>
              <a:gd name="T50" fmla="*/ 42 w 1410"/>
              <a:gd name="T51" fmla="*/ 378 h 1200"/>
              <a:gd name="T52" fmla="*/ 8 w 1410"/>
              <a:gd name="T53" fmla="*/ 326 h 1200"/>
              <a:gd name="T54" fmla="*/ 12 w 1410"/>
              <a:gd name="T55" fmla="*/ 278 h 1200"/>
              <a:gd name="T56" fmla="*/ 100 w 1410"/>
              <a:gd name="T57" fmla="*/ 232 h 1200"/>
              <a:gd name="T58" fmla="*/ 156 w 1410"/>
              <a:gd name="T59" fmla="*/ 146 h 1200"/>
              <a:gd name="T60" fmla="*/ 274 w 1410"/>
              <a:gd name="T61" fmla="*/ 120 h 1200"/>
              <a:gd name="T62" fmla="*/ 308 w 1410"/>
              <a:gd name="T63" fmla="*/ 38 h 1200"/>
              <a:gd name="T64" fmla="*/ 346 w 1410"/>
              <a:gd name="T65" fmla="*/ 4 h 1200"/>
              <a:gd name="T66" fmla="*/ 450 w 1410"/>
              <a:gd name="T67" fmla="*/ 90 h 1200"/>
              <a:gd name="T68" fmla="*/ 446 w 1410"/>
              <a:gd name="T69" fmla="*/ 180 h 1200"/>
              <a:gd name="T70" fmla="*/ 506 w 1410"/>
              <a:gd name="T71" fmla="*/ 280 h 1200"/>
              <a:gd name="T72" fmla="*/ 652 w 1410"/>
              <a:gd name="T73" fmla="*/ 252 h 1200"/>
              <a:gd name="T74" fmla="*/ 626 w 1410"/>
              <a:gd name="T75" fmla="*/ 314 h 1200"/>
              <a:gd name="T76" fmla="*/ 632 w 1410"/>
              <a:gd name="T77" fmla="*/ 372 h 1200"/>
              <a:gd name="T78" fmla="*/ 702 w 1410"/>
              <a:gd name="T79" fmla="*/ 456 h 1200"/>
              <a:gd name="T80" fmla="*/ 780 w 1410"/>
              <a:gd name="T81" fmla="*/ 514 h 1200"/>
              <a:gd name="T82" fmla="*/ 808 w 1410"/>
              <a:gd name="T83" fmla="*/ 456 h 1200"/>
              <a:gd name="T84" fmla="*/ 868 w 1410"/>
              <a:gd name="T85" fmla="*/ 450 h 1200"/>
              <a:gd name="T86" fmla="*/ 938 w 1410"/>
              <a:gd name="T87" fmla="*/ 438 h 1200"/>
              <a:gd name="T88" fmla="*/ 1002 w 1410"/>
              <a:gd name="T89" fmla="*/ 440 h 1200"/>
              <a:gd name="T90" fmla="*/ 940 w 1410"/>
              <a:gd name="T91" fmla="*/ 512 h 1200"/>
              <a:gd name="T92" fmla="*/ 974 w 1410"/>
              <a:gd name="T93" fmla="*/ 642 h 1200"/>
              <a:gd name="T94" fmla="*/ 1024 w 1410"/>
              <a:gd name="T95" fmla="*/ 652 h 1200"/>
              <a:gd name="T96" fmla="*/ 1106 w 1410"/>
              <a:gd name="T97" fmla="*/ 762 h 1200"/>
              <a:gd name="T98" fmla="*/ 1152 w 1410"/>
              <a:gd name="T99" fmla="*/ 868 h 1200"/>
              <a:gd name="T100" fmla="*/ 1230 w 1410"/>
              <a:gd name="T101" fmla="*/ 850 h 1200"/>
              <a:gd name="T102" fmla="*/ 1250 w 1410"/>
              <a:gd name="T103" fmla="*/ 792 h 1200"/>
              <a:gd name="T104" fmla="*/ 1214 w 1410"/>
              <a:gd name="T105" fmla="*/ 742 h 1200"/>
              <a:gd name="T106" fmla="*/ 1258 w 1410"/>
              <a:gd name="T107" fmla="*/ 678 h 1200"/>
              <a:gd name="T108" fmla="*/ 1278 w 1410"/>
              <a:gd name="T109" fmla="*/ 688 h 1200"/>
              <a:gd name="T110" fmla="*/ 1344 w 1410"/>
              <a:gd name="T111" fmla="*/ 736 h 1200"/>
              <a:gd name="T112" fmla="*/ 1404 w 1410"/>
              <a:gd name="T113" fmla="*/ 860 h 1200"/>
              <a:gd name="T114" fmla="*/ 1360 w 1410"/>
              <a:gd name="T115" fmla="*/ 880 h 1200"/>
              <a:gd name="T116" fmla="*/ 1324 w 1410"/>
              <a:gd name="T117" fmla="*/ 938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10" h="1200">
                <a:moveTo>
                  <a:pt x="1314" y="940"/>
                </a:moveTo>
                <a:lnTo>
                  <a:pt x="1314" y="940"/>
                </a:lnTo>
                <a:lnTo>
                  <a:pt x="1302" y="932"/>
                </a:lnTo>
                <a:lnTo>
                  <a:pt x="1290" y="926"/>
                </a:lnTo>
                <a:lnTo>
                  <a:pt x="1280" y="922"/>
                </a:lnTo>
                <a:lnTo>
                  <a:pt x="1270" y="918"/>
                </a:lnTo>
                <a:lnTo>
                  <a:pt x="1250" y="916"/>
                </a:lnTo>
                <a:lnTo>
                  <a:pt x="1230" y="918"/>
                </a:lnTo>
                <a:lnTo>
                  <a:pt x="1230" y="918"/>
                </a:lnTo>
                <a:lnTo>
                  <a:pt x="1220" y="920"/>
                </a:lnTo>
                <a:lnTo>
                  <a:pt x="1208" y="924"/>
                </a:lnTo>
                <a:lnTo>
                  <a:pt x="1208" y="924"/>
                </a:lnTo>
                <a:lnTo>
                  <a:pt x="1202" y="936"/>
                </a:lnTo>
                <a:lnTo>
                  <a:pt x="1198" y="950"/>
                </a:lnTo>
                <a:lnTo>
                  <a:pt x="1196" y="962"/>
                </a:lnTo>
                <a:lnTo>
                  <a:pt x="1196" y="976"/>
                </a:lnTo>
                <a:lnTo>
                  <a:pt x="1200" y="990"/>
                </a:lnTo>
                <a:lnTo>
                  <a:pt x="1204" y="1006"/>
                </a:lnTo>
                <a:lnTo>
                  <a:pt x="1216" y="1036"/>
                </a:lnTo>
                <a:lnTo>
                  <a:pt x="1216" y="1036"/>
                </a:lnTo>
                <a:lnTo>
                  <a:pt x="1218" y="1062"/>
                </a:lnTo>
                <a:lnTo>
                  <a:pt x="1218" y="1076"/>
                </a:lnTo>
                <a:lnTo>
                  <a:pt x="1214" y="1092"/>
                </a:lnTo>
                <a:lnTo>
                  <a:pt x="1214" y="1092"/>
                </a:lnTo>
                <a:lnTo>
                  <a:pt x="1164" y="1092"/>
                </a:lnTo>
                <a:lnTo>
                  <a:pt x="1164" y="1092"/>
                </a:lnTo>
                <a:lnTo>
                  <a:pt x="1154" y="1098"/>
                </a:lnTo>
                <a:lnTo>
                  <a:pt x="1152" y="1102"/>
                </a:lnTo>
                <a:lnTo>
                  <a:pt x="1150" y="1120"/>
                </a:lnTo>
                <a:lnTo>
                  <a:pt x="1150" y="1120"/>
                </a:lnTo>
                <a:lnTo>
                  <a:pt x="1172" y="1136"/>
                </a:lnTo>
                <a:lnTo>
                  <a:pt x="1172" y="1136"/>
                </a:lnTo>
                <a:lnTo>
                  <a:pt x="1172" y="1150"/>
                </a:lnTo>
                <a:lnTo>
                  <a:pt x="1172" y="1150"/>
                </a:lnTo>
                <a:lnTo>
                  <a:pt x="1166" y="1166"/>
                </a:lnTo>
                <a:lnTo>
                  <a:pt x="1160" y="1182"/>
                </a:lnTo>
                <a:lnTo>
                  <a:pt x="1160" y="1182"/>
                </a:lnTo>
                <a:lnTo>
                  <a:pt x="1144" y="1184"/>
                </a:lnTo>
                <a:lnTo>
                  <a:pt x="1134" y="1188"/>
                </a:lnTo>
                <a:lnTo>
                  <a:pt x="1124" y="1194"/>
                </a:lnTo>
                <a:lnTo>
                  <a:pt x="1112" y="1198"/>
                </a:lnTo>
                <a:lnTo>
                  <a:pt x="1112" y="1198"/>
                </a:lnTo>
                <a:lnTo>
                  <a:pt x="1056" y="1200"/>
                </a:lnTo>
                <a:lnTo>
                  <a:pt x="1056" y="1200"/>
                </a:lnTo>
                <a:lnTo>
                  <a:pt x="1050" y="1198"/>
                </a:lnTo>
                <a:lnTo>
                  <a:pt x="1050" y="1198"/>
                </a:lnTo>
                <a:lnTo>
                  <a:pt x="1044" y="1188"/>
                </a:lnTo>
                <a:lnTo>
                  <a:pt x="1036" y="1182"/>
                </a:lnTo>
                <a:lnTo>
                  <a:pt x="1030" y="1178"/>
                </a:lnTo>
                <a:lnTo>
                  <a:pt x="1024" y="1176"/>
                </a:lnTo>
                <a:lnTo>
                  <a:pt x="1024" y="1176"/>
                </a:lnTo>
                <a:lnTo>
                  <a:pt x="1018" y="1160"/>
                </a:lnTo>
                <a:lnTo>
                  <a:pt x="1018" y="1160"/>
                </a:lnTo>
                <a:lnTo>
                  <a:pt x="996" y="1116"/>
                </a:lnTo>
                <a:lnTo>
                  <a:pt x="996" y="1116"/>
                </a:lnTo>
                <a:lnTo>
                  <a:pt x="972" y="1096"/>
                </a:lnTo>
                <a:lnTo>
                  <a:pt x="972" y="1096"/>
                </a:lnTo>
                <a:lnTo>
                  <a:pt x="968" y="1090"/>
                </a:lnTo>
                <a:lnTo>
                  <a:pt x="962" y="1084"/>
                </a:lnTo>
                <a:lnTo>
                  <a:pt x="950" y="1074"/>
                </a:lnTo>
                <a:lnTo>
                  <a:pt x="938" y="1070"/>
                </a:lnTo>
                <a:lnTo>
                  <a:pt x="928" y="1066"/>
                </a:lnTo>
                <a:lnTo>
                  <a:pt x="928" y="1066"/>
                </a:lnTo>
                <a:lnTo>
                  <a:pt x="908" y="1054"/>
                </a:lnTo>
                <a:lnTo>
                  <a:pt x="908" y="1054"/>
                </a:lnTo>
                <a:lnTo>
                  <a:pt x="900" y="1036"/>
                </a:lnTo>
                <a:lnTo>
                  <a:pt x="892" y="1024"/>
                </a:lnTo>
                <a:lnTo>
                  <a:pt x="884" y="1016"/>
                </a:lnTo>
                <a:lnTo>
                  <a:pt x="876" y="1014"/>
                </a:lnTo>
                <a:lnTo>
                  <a:pt x="868" y="1014"/>
                </a:lnTo>
                <a:lnTo>
                  <a:pt x="858" y="1016"/>
                </a:lnTo>
                <a:lnTo>
                  <a:pt x="834" y="1030"/>
                </a:lnTo>
                <a:lnTo>
                  <a:pt x="834" y="1030"/>
                </a:lnTo>
                <a:lnTo>
                  <a:pt x="826" y="1038"/>
                </a:lnTo>
                <a:lnTo>
                  <a:pt x="820" y="1044"/>
                </a:lnTo>
                <a:lnTo>
                  <a:pt x="818" y="1052"/>
                </a:lnTo>
                <a:lnTo>
                  <a:pt x="818" y="1066"/>
                </a:lnTo>
                <a:lnTo>
                  <a:pt x="818" y="1066"/>
                </a:lnTo>
                <a:lnTo>
                  <a:pt x="822" y="1074"/>
                </a:lnTo>
                <a:lnTo>
                  <a:pt x="826" y="1080"/>
                </a:lnTo>
                <a:lnTo>
                  <a:pt x="828" y="1090"/>
                </a:lnTo>
                <a:lnTo>
                  <a:pt x="830" y="1104"/>
                </a:lnTo>
                <a:lnTo>
                  <a:pt x="830" y="1104"/>
                </a:lnTo>
                <a:lnTo>
                  <a:pt x="818" y="1112"/>
                </a:lnTo>
                <a:lnTo>
                  <a:pt x="812" y="1116"/>
                </a:lnTo>
                <a:lnTo>
                  <a:pt x="804" y="1118"/>
                </a:lnTo>
                <a:lnTo>
                  <a:pt x="804" y="1118"/>
                </a:lnTo>
                <a:lnTo>
                  <a:pt x="788" y="1120"/>
                </a:lnTo>
                <a:lnTo>
                  <a:pt x="788" y="1120"/>
                </a:lnTo>
                <a:lnTo>
                  <a:pt x="764" y="1104"/>
                </a:lnTo>
                <a:lnTo>
                  <a:pt x="742" y="1090"/>
                </a:lnTo>
                <a:lnTo>
                  <a:pt x="724" y="1074"/>
                </a:lnTo>
                <a:lnTo>
                  <a:pt x="708" y="1058"/>
                </a:lnTo>
                <a:lnTo>
                  <a:pt x="708" y="1058"/>
                </a:lnTo>
                <a:lnTo>
                  <a:pt x="702" y="1052"/>
                </a:lnTo>
                <a:lnTo>
                  <a:pt x="696" y="1046"/>
                </a:lnTo>
                <a:lnTo>
                  <a:pt x="692" y="1036"/>
                </a:lnTo>
                <a:lnTo>
                  <a:pt x="690" y="1028"/>
                </a:lnTo>
                <a:lnTo>
                  <a:pt x="688" y="1010"/>
                </a:lnTo>
                <a:lnTo>
                  <a:pt x="688" y="998"/>
                </a:lnTo>
                <a:lnTo>
                  <a:pt x="688" y="998"/>
                </a:lnTo>
                <a:lnTo>
                  <a:pt x="730" y="1000"/>
                </a:lnTo>
                <a:lnTo>
                  <a:pt x="730" y="1000"/>
                </a:lnTo>
                <a:lnTo>
                  <a:pt x="764" y="1022"/>
                </a:lnTo>
                <a:lnTo>
                  <a:pt x="764" y="1022"/>
                </a:lnTo>
                <a:lnTo>
                  <a:pt x="776" y="1022"/>
                </a:lnTo>
                <a:lnTo>
                  <a:pt x="788" y="1022"/>
                </a:lnTo>
                <a:lnTo>
                  <a:pt x="794" y="1022"/>
                </a:lnTo>
                <a:lnTo>
                  <a:pt x="800" y="1020"/>
                </a:lnTo>
                <a:lnTo>
                  <a:pt x="806" y="1016"/>
                </a:lnTo>
                <a:lnTo>
                  <a:pt x="812" y="1010"/>
                </a:lnTo>
                <a:lnTo>
                  <a:pt x="812" y="1010"/>
                </a:lnTo>
                <a:lnTo>
                  <a:pt x="812" y="994"/>
                </a:lnTo>
                <a:lnTo>
                  <a:pt x="812" y="994"/>
                </a:lnTo>
                <a:lnTo>
                  <a:pt x="790" y="974"/>
                </a:lnTo>
                <a:lnTo>
                  <a:pt x="782" y="966"/>
                </a:lnTo>
                <a:lnTo>
                  <a:pt x="778" y="958"/>
                </a:lnTo>
                <a:lnTo>
                  <a:pt x="778" y="958"/>
                </a:lnTo>
                <a:lnTo>
                  <a:pt x="798" y="944"/>
                </a:lnTo>
                <a:lnTo>
                  <a:pt x="818" y="922"/>
                </a:lnTo>
                <a:lnTo>
                  <a:pt x="836" y="900"/>
                </a:lnTo>
                <a:lnTo>
                  <a:pt x="842" y="888"/>
                </a:lnTo>
                <a:lnTo>
                  <a:pt x="846" y="878"/>
                </a:lnTo>
                <a:lnTo>
                  <a:pt x="846" y="878"/>
                </a:lnTo>
                <a:lnTo>
                  <a:pt x="862" y="870"/>
                </a:lnTo>
                <a:lnTo>
                  <a:pt x="874" y="862"/>
                </a:lnTo>
                <a:lnTo>
                  <a:pt x="874" y="862"/>
                </a:lnTo>
                <a:lnTo>
                  <a:pt x="878" y="860"/>
                </a:lnTo>
                <a:lnTo>
                  <a:pt x="884" y="856"/>
                </a:lnTo>
                <a:lnTo>
                  <a:pt x="892" y="846"/>
                </a:lnTo>
                <a:lnTo>
                  <a:pt x="892" y="846"/>
                </a:lnTo>
                <a:lnTo>
                  <a:pt x="890" y="804"/>
                </a:lnTo>
                <a:lnTo>
                  <a:pt x="890" y="804"/>
                </a:lnTo>
                <a:lnTo>
                  <a:pt x="884" y="796"/>
                </a:lnTo>
                <a:lnTo>
                  <a:pt x="878" y="786"/>
                </a:lnTo>
                <a:lnTo>
                  <a:pt x="876" y="776"/>
                </a:lnTo>
                <a:lnTo>
                  <a:pt x="874" y="768"/>
                </a:lnTo>
                <a:lnTo>
                  <a:pt x="874" y="754"/>
                </a:lnTo>
                <a:lnTo>
                  <a:pt x="874" y="748"/>
                </a:lnTo>
                <a:lnTo>
                  <a:pt x="872" y="746"/>
                </a:lnTo>
                <a:lnTo>
                  <a:pt x="872" y="746"/>
                </a:lnTo>
                <a:lnTo>
                  <a:pt x="852" y="696"/>
                </a:lnTo>
                <a:lnTo>
                  <a:pt x="852" y="696"/>
                </a:lnTo>
                <a:lnTo>
                  <a:pt x="846" y="662"/>
                </a:lnTo>
                <a:lnTo>
                  <a:pt x="846" y="662"/>
                </a:lnTo>
                <a:lnTo>
                  <a:pt x="830" y="630"/>
                </a:lnTo>
                <a:lnTo>
                  <a:pt x="824" y="618"/>
                </a:lnTo>
                <a:lnTo>
                  <a:pt x="818" y="612"/>
                </a:lnTo>
                <a:lnTo>
                  <a:pt x="818" y="612"/>
                </a:lnTo>
                <a:lnTo>
                  <a:pt x="770" y="612"/>
                </a:lnTo>
                <a:lnTo>
                  <a:pt x="770" y="612"/>
                </a:lnTo>
                <a:lnTo>
                  <a:pt x="760" y="608"/>
                </a:lnTo>
                <a:lnTo>
                  <a:pt x="748" y="602"/>
                </a:lnTo>
                <a:lnTo>
                  <a:pt x="728" y="588"/>
                </a:lnTo>
                <a:lnTo>
                  <a:pt x="710" y="576"/>
                </a:lnTo>
                <a:lnTo>
                  <a:pt x="696" y="566"/>
                </a:lnTo>
                <a:lnTo>
                  <a:pt x="696" y="566"/>
                </a:lnTo>
                <a:lnTo>
                  <a:pt x="648" y="510"/>
                </a:lnTo>
                <a:lnTo>
                  <a:pt x="648" y="510"/>
                </a:lnTo>
                <a:lnTo>
                  <a:pt x="638" y="510"/>
                </a:lnTo>
                <a:lnTo>
                  <a:pt x="630" y="512"/>
                </a:lnTo>
                <a:lnTo>
                  <a:pt x="618" y="516"/>
                </a:lnTo>
                <a:lnTo>
                  <a:pt x="618" y="516"/>
                </a:lnTo>
                <a:lnTo>
                  <a:pt x="594" y="514"/>
                </a:lnTo>
                <a:lnTo>
                  <a:pt x="594" y="514"/>
                </a:lnTo>
                <a:lnTo>
                  <a:pt x="548" y="476"/>
                </a:lnTo>
                <a:lnTo>
                  <a:pt x="548" y="476"/>
                </a:lnTo>
                <a:lnTo>
                  <a:pt x="506" y="456"/>
                </a:lnTo>
                <a:lnTo>
                  <a:pt x="506" y="456"/>
                </a:lnTo>
                <a:lnTo>
                  <a:pt x="486" y="454"/>
                </a:lnTo>
                <a:lnTo>
                  <a:pt x="470" y="452"/>
                </a:lnTo>
                <a:lnTo>
                  <a:pt x="442" y="446"/>
                </a:lnTo>
                <a:lnTo>
                  <a:pt x="442" y="446"/>
                </a:lnTo>
                <a:lnTo>
                  <a:pt x="430" y="436"/>
                </a:lnTo>
                <a:lnTo>
                  <a:pt x="422" y="432"/>
                </a:lnTo>
                <a:lnTo>
                  <a:pt x="412" y="428"/>
                </a:lnTo>
                <a:lnTo>
                  <a:pt x="406" y="426"/>
                </a:lnTo>
                <a:lnTo>
                  <a:pt x="390" y="426"/>
                </a:lnTo>
                <a:lnTo>
                  <a:pt x="370" y="426"/>
                </a:lnTo>
                <a:lnTo>
                  <a:pt x="370" y="426"/>
                </a:lnTo>
                <a:lnTo>
                  <a:pt x="352" y="436"/>
                </a:lnTo>
                <a:lnTo>
                  <a:pt x="352" y="436"/>
                </a:lnTo>
                <a:lnTo>
                  <a:pt x="354" y="448"/>
                </a:lnTo>
                <a:lnTo>
                  <a:pt x="356" y="460"/>
                </a:lnTo>
                <a:lnTo>
                  <a:pt x="358" y="472"/>
                </a:lnTo>
                <a:lnTo>
                  <a:pt x="356" y="490"/>
                </a:lnTo>
                <a:lnTo>
                  <a:pt x="356" y="490"/>
                </a:lnTo>
                <a:lnTo>
                  <a:pt x="352" y="494"/>
                </a:lnTo>
                <a:lnTo>
                  <a:pt x="346" y="496"/>
                </a:lnTo>
                <a:lnTo>
                  <a:pt x="338" y="498"/>
                </a:lnTo>
                <a:lnTo>
                  <a:pt x="332" y="498"/>
                </a:lnTo>
                <a:lnTo>
                  <a:pt x="318" y="494"/>
                </a:lnTo>
                <a:lnTo>
                  <a:pt x="304" y="486"/>
                </a:lnTo>
                <a:lnTo>
                  <a:pt x="290" y="478"/>
                </a:lnTo>
                <a:lnTo>
                  <a:pt x="278" y="468"/>
                </a:lnTo>
                <a:lnTo>
                  <a:pt x="262" y="452"/>
                </a:lnTo>
                <a:lnTo>
                  <a:pt x="262" y="452"/>
                </a:lnTo>
                <a:lnTo>
                  <a:pt x="222" y="420"/>
                </a:lnTo>
                <a:lnTo>
                  <a:pt x="222" y="420"/>
                </a:lnTo>
                <a:lnTo>
                  <a:pt x="182" y="398"/>
                </a:lnTo>
                <a:lnTo>
                  <a:pt x="164" y="390"/>
                </a:lnTo>
                <a:lnTo>
                  <a:pt x="148" y="384"/>
                </a:lnTo>
                <a:lnTo>
                  <a:pt x="148" y="384"/>
                </a:lnTo>
                <a:lnTo>
                  <a:pt x="116" y="384"/>
                </a:lnTo>
                <a:lnTo>
                  <a:pt x="86" y="384"/>
                </a:lnTo>
                <a:lnTo>
                  <a:pt x="70" y="384"/>
                </a:lnTo>
                <a:lnTo>
                  <a:pt x="56" y="382"/>
                </a:lnTo>
                <a:lnTo>
                  <a:pt x="42" y="378"/>
                </a:lnTo>
                <a:lnTo>
                  <a:pt x="30" y="374"/>
                </a:lnTo>
                <a:lnTo>
                  <a:pt x="30" y="374"/>
                </a:lnTo>
                <a:lnTo>
                  <a:pt x="20" y="372"/>
                </a:lnTo>
                <a:lnTo>
                  <a:pt x="20" y="372"/>
                </a:lnTo>
                <a:lnTo>
                  <a:pt x="18" y="358"/>
                </a:lnTo>
                <a:lnTo>
                  <a:pt x="14" y="344"/>
                </a:lnTo>
                <a:lnTo>
                  <a:pt x="12" y="332"/>
                </a:lnTo>
                <a:lnTo>
                  <a:pt x="8" y="326"/>
                </a:lnTo>
                <a:lnTo>
                  <a:pt x="8" y="326"/>
                </a:lnTo>
                <a:lnTo>
                  <a:pt x="4" y="310"/>
                </a:lnTo>
                <a:lnTo>
                  <a:pt x="0" y="296"/>
                </a:lnTo>
                <a:lnTo>
                  <a:pt x="0" y="290"/>
                </a:lnTo>
                <a:lnTo>
                  <a:pt x="2" y="284"/>
                </a:lnTo>
                <a:lnTo>
                  <a:pt x="4" y="280"/>
                </a:lnTo>
                <a:lnTo>
                  <a:pt x="12" y="278"/>
                </a:lnTo>
                <a:lnTo>
                  <a:pt x="12" y="278"/>
                </a:lnTo>
                <a:lnTo>
                  <a:pt x="20" y="262"/>
                </a:lnTo>
                <a:lnTo>
                  <a:pt x="28" y="246"/>
                </a:lnTo>
                <a:lnTo>
                  <a:pt x="28" y="246"/>
                </a:lnTo>
                <a:lnTo>
                  <a:pt x="46" y="246"/>
                </a:lnTo>
                <a:lnTo>
                  <a:pt x="68" y="244"/>
                </a:lnTo>
                <a:lnTo>
                  <a:pt x="80" y="242"/>
                </a:lnTo>
                <a:lnTo>
                  <a:pt x="90" y="238"/>
                </a:lnTo>
                <a:lnTo>
                  <a:pt x="100" y="232"/>
                </a:lnTo>
                <a:lnTo>
                  <a:pt x="108" y="226"/>
                </a:lnTo>
                <a:lnTo>
                  <a:pt x="108" y="226"/>
                </a:lnTo>
                <a:lnTo>
                  <a:pt x="120" y="200"/>
                </a:lnTo>
                <a:lnTo>
                  <a:pt x="120" y="200"/>
                </a:lnTo>
                <a:lnTo>
                  <a:pt x="142" y="176"/>
                </a:lnTo>
                <a:lnTo>
                  <a:pt x="142" y="176"/>
                </a:lnTo>
                <a:lnTo>
                  <a:pt x="150" y="158"/>
                </a:lnTo>
                <a:lnTo>
                  <a:pt x="156" y="146"/>
                </a:lnTo>
                <a:lnTo>
                  <a:pt x="166" y="136"/>
                </a:lnTo>
                <a:lnTo>
                  <a:pt x="176" y="130"/>
                </a:lnTo>
                <a:lnTo>
                  <a:pt x="188" y="126"/>
                </a:lnTo>
                <a:lnTo>
                  <a:pt x="202" y="124"/>
                </a:lnTo>
                <a:lnTo>
                  <a:pt x="238" y="120"/>
                </a:lnTo>
                <a:lnTo>
                  <a:pt x="238" y="120"/>
                </a:lnTo>
                <a:lnTo>
                  <a:pt x="252" y="120"/>
                </a:lnTo>
                <a:lnTo>
                  <a:pt x="274" y="120"/>
                </a:lnTo>
                <a:lnTo>
                  <a:pt x="286" y="120"/>
                </a:lnTo>
                <a:lnTo>
                  <a:pt x="298" y="118"/>
                </a:lnTo>
                <a:lnTo>
                  <a:pt x="308" y="114"/>
                </a:lnTo>
                <a:lnTo>
                  <a:pt x="316" y="108"/>
                </a:lnTo>
                <a:lnTo>
                  <a:pt x="316" y="108"/>
                </a:lnTo>
                <a:lnTo>
                  <a:pt x="308" y="62"/>
                </a:lnTo>
                <a:lnTo>
                  <a:pt x="308" y="62"/>
                </a:lnTo>
                <a:lnTo>
                  <a:pt x="308" y="38"/>
                </a:lnTo>
                <a:lnTo>
                  <a:pt x="310" y="26"/>
                </a:lnTo>
                <a:lnTo>
                  <a:pt x="312" y="16"/>
                </a:lnTo>
                <a:lnTo>
                  <a:pt x="318" y="8"/>
                </a:lnTo>
                <a:lnTo>
                  <a:pt x="324" y="2"/>
                </a:lnTo>
                <a:lnTo>
                  <a:pt x="328" y="0"/>
                </a:lnTo>
                <a:lnTo>
                  <a:pt x="334" y="0"/>
                </a:lnTo>
                <a:lnTo>
                  <a:pt x="346" y="4"/>
                </a:lnTo>
                <a:lnTo>
                  <a:pt x="346" y="4"/>
                </a:lnTo>
                <a:lnTo>
                  <a:pt x="434" y="16"/>
                </a:lnTo>
                <a:lnTo>
                  <a:pt x="434" y="16"/>
                </a:lnTo>
                <a:lnTo>
                  <a:pt x="432" y="24"/>
                </a:lnTo>
                <a:lnTo>
                  <a:pt x="430" y="36"/>
                </a:lnTo>
                <a:lnTo>
                  <a:pt x="432" y="60"/>
                </a:lnTo>
                <a:lnTo>
                  <a:pt x="432" y="60"/>
                </a:lnTo>
                <a:lnTo>
                  <a:pt x="444" y="80"/>
                </a:lnTo>
                <a:lnTo>
                  <a:pt x="450" y="90"/>
                </a:lnTo>
                <a:lnTo>
                  <a:pt x="456" y="106"/>
                </a:lnTo>
                <a:lnTo>
                  <a:pt x="456" y="106"/>
                </a:lnTo>
                <a:lnTo>
                  <a:pt x="456" y="130"/>
                </a:lnTo>
                <a:lnTo>
                  <a:pt x="456" y="130"/>
                </a:lnTo>
                <a:lnTo>
                  <a:pt x="448" y="152"/>
                </a:lnTo>
                <a:lnTo>
                  <a:pt x="444" y="166"/>
                </a:lnTo>
                <a:lnTo>
                  <a:pt x="446" y="180"/>
                </a:lnTo>
                <a:lnTo>
                  <a:pt x="446" y="180"/>
                </a:lnTo>
                <a:lnTo>
                  <a:pt x="490" y="222"/>
                </a:lnTo>
                <a:lnTo>
                  <a:pt x="490" y="222"/>
                </a:lnTo>
                <a:lnTo>
                  <a:pt x="496" y="234"/>
                </a:lnTo>
                <a:lnTo>
                  <a:pt x="496" y="234"/>
                </a:lnTo>
                <a:lnTo>
                  <a:pt x="496" y="276"/>
                </a:lnTo>
                <a:lnTo>
                  <a:pt x="496" y="276"/>
                </a:lnTo>
                <a:lnTo>
                  <a:pt x="500" y="278"/>
                </a:lnTo>
                <a:lnTo>
                  <a:pt x="506" y="280"/>
                </a:lnTo>
                <a:lnTo>
                  <a:pt x="526" y="282"/>
                </a:lnTo>
                <a:lnTo>
                  <a:pt x="526" y="282"/>
                </a:lnTo>
                <a:lnTo>
                  <a:pt x="538" y="274"/>
                </a:lnTo>
                <a:lnTo>
                  <a:pt x="552" y="266"/>
                </a:lnTo>
                <a:lnTo>
                  <a:pt x="566" y="262"/>
                </a:lnTo>
                <a:lnTo>
                  <a:pt x="582" y="258"/>
                </a:lnTo>
                <a:lnTo>
                  <a:pt x="618" y="254"/>
                </a:lnTo>
                <a:lnTo>
                  <a:pt x="652" y="252"/>
                </a:lnTo>
                <a:lnTo>
                  <a:pt x="652" y="252"/>
                </a:lnTo>
                <a:lnTo>
                  <a:pt x="658" y="268"/>
                </a:lnTo>
                <a:lnTo>
                  <a:pt x="658" y="268"/>
                </a:lnTo>
                <a:lnTo>
                  <a:pt x="650" y="284"/>
                </a:lnTo>
                <a:lnTo>
                  <a:pt x="644" y="298"/>
                </a:lnTo>
                <a:lnTo>
                  <a:pt x="644" y="298"/>
                </a:lnTo>
                <a:lnTo>
                  <a:pt x="636" y="308"/>
                </a:lnTo>
                <a:lnTo>
                  <a:pt x="626" y="314"/>
                </a:lnTo>
                <a:lnTo>
                  <a:pt x="612" y="324"/>
                </a:lnTo>
                <a:lnTo>
                  <a:pt x="606" y="330"/>
                </a:lnTo>
                <a:lnTo>
                  <a:pt x="602" y="338"/>
                </a:lnTo>
                <a:lnTo>
                  <a:pt x="600" y="348"/>
                </a:lnTo>
                <a:lnTo>
                  <a:pt x="600" y="360"/>
                </a:lnTo>
                <a:lnTo>
                  <a:pt x="600" y="360"/>
                </a:lnTo>
                <a:lnTo>
                  <a:pt x="632" y="372"/>
                </a:lnTo>
                <a:lnTo>
                  <a:pt x="632" y="372"/>
                </a:lnTo>
                <a:lnTo>
                  <a:pt x="640" y="384"/>
                </a:lnTo>
                <a:lnTo>
                  <a:pt x="652" y="396"/>
                </a:lnTo>
                <a:lnTo>
                  <a:pt x="664" y="406"/>
                </a:lnTo>
                <a:lnTo>
                  <a:pt x="680" y="416"/>
                </a:lnTo>
                <a:lnTo>
                  <a:pt x="680" y="416"/>
                </a:lnTo>
                <a:lnTo>
                  <a:pt x="686" y="428"/>
                </a:lnTo>
                <a:lnTo>
                  <a:pt x="692" y="442"/>
                </a:lnTo>
                <a:lnTo>
                  <a:pt x="702" y="456"/>
                </a:lnTo>
                <a:lnTo>
                  <a:pt x="706" y="460"/>
                </a:lnTo>
                <a:lnTo>
                  <a:pt x="714" y="464"/>
                </a:lnTo>
                <a:lnTo>
                  <a:pt x="714" y="464"/>
                </a:lnTo>
                <a:lnTo>
                  <a:pt x="744" y="504"/>
                </a:lnTo>
                <a:lnTo>
                  <a:pt x="744" y="504"/>
                </a:lnTo>
                <a:lnTo>
                  <a:pt x="754" y="508"/>
                </a:lnTo>
                <a:lnTo>
                  <a:pt x="772" y="514"/>
                </a:lnTo>
                <a:lnTo>
                  <a:pt x="780" y="514"/>
                </a:lnTo>
                <a:lnTo>
                  <a:pt x="788" y="514"/>
                </a:lnTo>
                <a:lnTo>
                  <a:pt x="796" y="510"/>
                </a:lnTo>
                <a:lnTo>
                  <a:pt x="802" y="504"/>
                </a:lnTo>
                <a:lnTo>
                  <a:pt x="802" y="504"/>
                </a:lnTo>
                <a:lnTo>
                  <a:pt x="802" y="476"/>
                </a:lnTo>
                <a:lnTo>
                  <a:pt x="802" y="468"/>
                </a:lnTo>
                <a:lnTo>
                  <a:pt x="804" y="460"/>
                </a:lnTo>
                <a:lnTo>
                  <a:pt x="808" y="456"/>
                </a:lnTo>
                <a:lnTo>
                  <a:pt x="812" y="452"/>
                </a:lnTo>
                <a:lnTo>
                  <a:pt x="822" y="448"/>
                </a:lnTo>
                <a:lnTo>
                  <a:pt x="834" y="446"/>
                </a:lnTo>
                <a:lnTo>
                  <a:pt x="834" y="446"/>
                </a:lnTo>
                <a:lnTo>
                  <a:pt x="846" y="446"/>
                </a:lnTo>
                <a:lnTo>
                  <a:pt x="856" y="446"/>
                </a:lnTo>
                <a:lnTo>
                  <a:pt x="862" y="448"/>
                </a:lnTo>
                <a:lnTo>
                  <a:pt x="868" y="450"/>
                </a:lnTo>
                <a:lnTo>
                  <a:pt x="876" y="454"/>
                </a:lnTo>
                <a:lnTo>
                  <a:pt x="882" y="460"/>
                </a:lnTo>
                <a:lnTo>
                  <a:pt x="882" y="460"/>
                </a:lnTo>
                <a:lnTo>
                  <a:pt x="898" y="462"/>
                </a:lnTo>
                <a:lnTo>
                  <a:pt x="898" y="462"/>
                </a:lnTo>
                <a:lnTo>
                  <a:pt x="912" y="454"/>
                </a:lnTo>
                <a:lnTo>
                  <a:pt x="926" y="446"/>
                </a:lnTo>
                <a:lnTo>
                  <a:pt x="938" y="438"/>
                </a:lnTo>
                <a:lnTo>
                  <a:pt x="950" y="430"/>
                </a:lnTo>
                <a:lnTo>
                  <a:pt x="950" y="430"/>
                </a:lnTo>
                <a:lnTo>
                  <a:pt x="956" y="424"/>
                </a:lnTo>
                <a:lnTo>
                  <a:pt x="964" y="422"/>
                </a:lnTo>
                <a:lnTo>
                  <a:pt x="988" y="420"/>
                </a:lnTo>
                <a:lnTo>
                  <a:pt x="988" y="420"/>
                </a:lnTo>
                <a:lnTo>
                  <a:pt x="1002" y="440"/>
                </a:lnTo>
                <a:lnTo>
                  <a:pt x="1002" y="440"/>
                </a:lnTo>
                <a:lnTo>
                  <a:pt x="1000" y="448"/>
                </a:lnTo>
                <a:lnTo>
                  <a:pt x="996" y="456"/>
                </a:lnTo>
                <a:lnTo>
                  <a:pt x="990" y="464"/>
                </a:lnTo>
                <a:lnTo>
                  <a:pt x="984" y="472"/>
                </a:lnTo>
                <a:lnTo>
                  <a:pt x="968" y="484"/>
                </a:lnTo>
                <a:lnTo>
                  <a:pt x="952" y="496"/>
                </a:lnTo>
                <a:lnTo>
                  <a:pt x="952" y="496"/>
                </a:lnTo>
                <a:lnTo>
                  <a:pt x="940" y="512"/>
                </a:lnTo>
                <a:lnTo>
                  <a:pt x="934" y="530"/>
                </a:lnTo>
                <a:lnTo>
                  <a:pt x="932" y="550"/>
                </a:lnTo>
                <a:lnTo>
                  <a:pt x="930" y="574"/>
                </a:lnTo>
                <a:lnTo>
                  <a:pt x="930" y="574"/>
                </a:lnTo>
                <a:lnTo>
                  <a:pt x="954" y="618"/>
                </a:lnTo>
                <a:lnTo>
                  <a:pt x="954" y="618"/>
                </a:lnTo>
                <a:lnTo>
                  <a:pt x="962" y="630"/>
                </a:lnTo>
                <a:lnTo>
                  <a:pt x="974" y="642"/>
                </a:lnTo>
                <a:lnTo>
                  <a:pt x="982" y="648"/>
                </a:lnTo>
                <a:lnTo>
                  <a:pt x="990" y="652"/>
                </a:lnTo>
                <a:lnTo>
                  <a:pt x="1000" y="656"/>
                </a:lnTo>
                <a:lnTo>
                  <a:pt x="1010" y="656"/>
                </a:lnTo>
                <a:lnTo>
                  <a:pt x="1010" y="656"/>
                </a:lnTo>
                <a:lnTo>
                  <a:pt x="1012" y="652"/>
                </a:lnTo>
                <a:lnTo>
                  <a:pt x="1012" y="652"/>
                </a:lnTo>
                <a:lnTo>
                  <a:pt x="1024" y="652"/>
                </a:lnTo>
                <a:lnTo>
                  <a:pt x="1024" y="652"/>
                </a:lnTo>
                <a:lnTo>
                  <a:pt x="1032" y="656"/>
                </a:lnTo>
                <a:lnTo>
                  <a:pt x="1040" y="662"/>
                </a:lnTo>
                <a:lnTo>
                  <a:pt x="1060" y="680"/>
                </a:lnTo>
                <a:lnTo>
                  <a:pt x="1082" y="704"/>
                </a:lnTo>
                <a:lnTo>
                  <a:pt x="1098" y="726"/>
                </a:lnTo>
                <a:lnTo>
                  <a:pt x="1098" y="726"/>
                </a:lnTo>
                <a:lnTo>
                  <a:pt x="1106" y="762"/>
                </a:lnTo>
                <a:lnTo>
                  <a:pt x="1108" y="784"/>
                </a:lnTo>
                <a:lnTo>
                  <a:pt x="1112" y="810"/>
                </a:lnTo>
                <a:lnTo>
                  <a:pt x="1112" y="810"/>
                </a:lnTo>
                <a:lnTo>
                  <a:pt x="1118" y="840"/>
                </a:lnTo>
                <a:lnTo>
                  <a:pt x="1118" y="840"/>
                </a:lnTo>
                <a:lnTo>
                  <a:pt x="1130" y="852"/>
                </a:lnTo>
                <a:lnTo>
                  <a:pt x="1140" y="860"/>
                </a:lnTo>
                <a:lnTo>
                  <a:pt x="1152" y="868"/>
                </a:lnTo>
                <a:lnTo>
                  <a:pt x="1172" y="882"/>
                </a:lnTo>
                <a:lnTo>
                  <a:pt x="1172" y="882"/>
                </a:lnTo>
                <a:lnTo>
                  <a:pt x="1188" y="876"/>
                </a:lnTo>
                <a:lnTo>
                  <a:pt x="1214" y="866"/>
                </a:lnTo>
                <a:lnTo>
                  <a:pt x="1214" y="866"/>
                </a:lnTo>
                <a:lnTo>
                  <a:pt x="1216" y="858"/>
                </a:lnTo>
                <a:lnTo>
                  <a:pt x="1220" y="854"/>
                </a:lnTo>
                <a:lnTo>
                  <a:pt x="1230" y="850"/>
                </a:lnTo>
                <a:lnTo>
                  <a:pt x="1246" y="846"/>
                </a:lnTo>
                <a:lnTo>
                  <a:pt x="1246" y="846"/>
                </a:lnTo>
                <a:lnTo>
                  <a:pt x="1252" y="836"/>
                </a:lnTo>
                <a:lnTo>
                  <a:pt x="1258" y="826"/>
                </a:lnTo>
                <a:lnTo>
                  <a:pt x="1258" y="818"/>
                </a:lnTo>
                <a:lnTo>
                  <a:pt x="1258" y="808"/>
                </a:lnTo>
                <a:lnTo>
                  <a:pt x="1254" y="800"/>
                </a:lnTo>
                <a:lnTo>
                  <a:pt x="1250" y="792"/>
                </a:lnTo>
                <a:lnTo>
                  <a:pt x="1240" y="780"/>
                </a:lnTo>
                <a:lnTo>
                  <a:pt x="1240" y="780"/>
                </a:lnTo>
                <a:lnTo>
                  <a:pt x="1222" y="774"/>
                </a:lnTo>
                <a:lnTo>
                  <a:pt x="1216" y="770"/>
                </a:lnTo>
                <a:lnTo>
                  <a:pt x="1214" y="766"/>
                </a:lnTo>
                <a:lnTo>
                  <a:pt x="1212" y="762"/>
                </a:lnTo>
                <a:lnTo>
                  <a:pt x="1212" y="756"/>
                </a:lnTo>
                <a:lnTo>
                  <a:pt x="1214" y="742"/>
                </a:lnTo>
                <a:lnTo>
                  <a:pt x="1214" y="742"/>
                </a:lnTo>
                <a:lnTo>
                  <a:pt x="1234" y="712"/>
                </a:lnTo>
                <a:lnTo>
                  <a:pt x="1234" y="712"/>
                </a:lnTo>
                <a:lnTo>
                  <a:pt x="1234" y="682"/>
                </a:lnTo>
                <a:lnTo>
                  <a:pt x="1234" y="682"/>
                </a:lnTo>
                <a:lnTo>
                  <a:pt x="1240" y="678"/>
                </a:lnTo>
                <a:lnTo>
                  <a:pt x="1244" y="678"/>
                </a:lnTo>
                <a:lnTo>
                  <a:pt x="1258" y="678"/>
                </a:lnTo>
                <a:lnTo>
                  <a:pt x="1258" y="678"/>
                </a:lnTo>
                <a:lnTo>
                  <a:pt x="1270" y="664"/>
                </a:lnTo>
                <a:lnTo>
                  <a:pt x="1284" y="656"/>
                </a:lnTo>
                <a:lnTo>
                  <a:pt x="1284" y="656"/>
                </a:lnTo>
                <a:lnTo>
                  <a:pt x="1286" y="670"/>
                </a:lnTo>
                <a:lnTo>
                  <a:pt x="1284" y="678"/>
                </a:lnTo>
                <a:lnTo>
                  <a:pt x="1280" y="684"/>
                </a:lnTo>
                <a:lnTo>
                  <a:pt x="1278" y="688"/>
                </a:lnTo>
                <a:lnTo>
                  <a:pt x="1278" y="688"/>
                </a:lnTo>
                <a:lnTo>
                  <a:pt x="1276" y="708"/>
                </a:lnTo>
                <a:lnTo>
                  <a:pt x="1276" y="708"/>
                </a:lnTo>
                <a:lnTo>
                  <a:pt x="1280" y="714"/>
                </a:lnTo>
                <a:lnTo>
                  <a:pt x="1288" y="718"/>
                </a:lnTo>
                <a:lnTo>
                  <a:pt x="1304" y="726"/>
                </a:lnTo>
                <a:lnTo>
                  <a:pt x="1344" y="736"/>
                </a:lnTo>
                <a:lnTo>
                  <a:pt x="1344" y="736"/>
                </a:lnTo>
                <a:lnTo>
                  <a:pt x="1394" y="770"/>
                </a:lnTo>
                <a:lnTo>
                  <a:pt x="1394" y="770"/>
                </a:lnTo>
                <a:lnTo>
                  <a:pt x="1410" y="770"/>
                </a:lnTo>
                <a:lnTo>
                  <a:pt x="1410" y="770"/>
                </a:lnTo>
                <a:lnTo>
                  <a:pt x="1404" y="784"/>
                </a:lnTo>
                <a:lnTo>
                  <a:pt x="1396" y="800"/>
                </a:lnTo>
                <a:lnTo>
                  <a:pt x="1396" y="800"/>
                </a:lnTo>
                <a:lnTo>
                  <a:pt x="1404" y="860"/>
                </a:lnTo>
                <a:lnTo>
                  <a:pt x="1404" y="860"/>
                </a:lnTo>
                <a:lnTo>
                  <a:pt x="1394" y="888"/>
                </a:lnTo>
                <a:lnTo>
                  <a:pt x="1394" y="888"/>
                </a:lnTo>
                <a:lnTo>
                  <a:pt x="1386" y="888"/>
                </a:lnTo>
                <a:lnTo>
                  <a:pt x="1382" y="886"/>
                </a:lnTo>
                <a:lnTo>
                  <a:pt x="1376" y="884"/>
                </a:lnTo>
                <a:lnTo>
                  <a:pt x="1376" y="884"/>
                </a:lnTo>
                <a:lnTo>
                  <a:pt x="1360" y="880"/>
                </a:lnTo>
                <a:lnTo>
                  <a:pt x="1346" y="882"/>
                </a:lnTo>
                <a:lnTo>
                  <a:pt x="1340" y="884"/>
                </a:lnTo>
                <a:lnTo>
                  <a:pt x="1334" y="886"/>
                </a:lnTo>
                <a:lnTo>
                  <a:pt x="1328" y="892"/>
                </a:lnTo>
                <a:lnTo>
                  <a:pt x="1324" y="898"/>
                </a:lnTo>
                <a:lnTo>
                  <a:pt x="1324" y="898"/>
                </a:lnTo>
                <a:lnTo>
                  <a:pt x="1324" y="938"/>
                </a:lnTo>
                <a:lnTo>
                  <a:pt x="1324" y="938"/>
                </a:lnTo>
                <a:lnTo>
                  <a:pt x="1314" y="940"/>
                </a:lnTo>
                <a:lnTo>
                  <a:pt x="1314" y="940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38" name="Freeform 33"/>
          <p:cNvSpPr>
            <a:spLocks/>
          </p:cNvSpPr>
          <p:nvPr/>
        </p:nvSpPr>
        <p:spPr bwMode="auto">
          <a:xfrm>
            <a:off x="4612394" y="1029725"/>
            <a:ext cx="1916116" cy="1640378"/>
          </a:xfrm>
          <a:custGeom>
            <a:avLst/>
            <a:gdLst>
              <a:gd name="T0" fmla="*/ 538 w 2182"/>
              <a:gd name="T1" fmla="*/ 1714 h 1868"/>
              <a:gd name="T2" fmla="*/ 526 w 2182"/>
              <a:gd name="T3" fmla="*/ 1632 h 1868"/>
              <a:gd name="T4" fmla="*/ 362 w 2182"/>
              <a:gd name="T5" fmla="*/ 1664 h 1868"/>
              <a:gd name="T6" fmla="*/ 286 w 2182"/>
              <a:gd name="T7" fmla="*/ 1690 h 1868"/>
              <a:gd name="T8" fmla="*/ 168 w 2182"/>
              <a:gd name="T9" fmla="*/ 1576 h 1868"/>
              <a:gd name="T10" fmla="*/ 220 w 2182"/>
              <a:gd name="T11" fmla="*/ 1468 h 1868"/>
              <a:gd name="T12" fmla="*/ 66 w 2182"/>
              <a:gd name="T13" fmla="*/ 1450 h 1868"/>
              <a:gd name="T14" fmla="*/ 20 w 2182"/>
              <a:gd name="T15" fmla="*/ 1304 h 1868"/>
              <a:gd name="T16" fmla="*/ 400 w 2182"/>
              <a:gd name="T17" fmla="*/ 1336 h 1868"/>
              <a:gd name="T18" fmla="*/ 594 w 2182"/>
              <a:gd name="T19" fmla="*/ 1418 h 1868"/>
              <a:gd name="T20" fmla="*/ 724 w 2182"/>
              <a:gd name="T21" fmla="*/ 1354 h 1868"/>
              <a:gd name="T22" fmla="*/ 828 w 2182"/>
              <a:gd name="T23" fmla="*/ 1308 h 1868"/>
              <a:gd name="T24" fmla="*/ 1006 w 2182"/>
              <a:gd name="T25" fmla="*/ 1300 h 1868"/>
              <a:gd name="T26" fmla="*/ 1170 w 2182"/>
              <a:gd name="T27" fmla="*/ 1170 h 1868"/>
              <a:gd name="T28" fmla="*/ 1178 w 2182"/>
              <a:gd name="T29" fmla="*/ 1032 h 1868"/>
              <a:gd name="T30" fmla="*/ 1260 w 2182"/>
              <a:gd name="T31" fmla="*/ 1006 h 1868"/>
              <a:gd name="T32" fmla="*/ 1410 w 2182"/>
              <a:gd name="T33" fmla="*/ 924 h 1868"/>
              <a:gd name="T34" fmla="*/ 1524 w 2182"/>
              <a:gd name="T35" fmla="*/ 876 h 1868"/>
              <a:gd name="T36" fmla="*/ 1632 w 2182"/>
              <a:gd name="T37" fmla="*/ 776 h 1868"/>
              <a:gd name="T38" fmla="*/ 1798 w 2182"/>
              <a:gd name="T39" fmla="*/ 740 h 1868"/>
              <a:gd name="T40" fmla="*/ 1712 w 2182"/>
              <a:gd name="T41" fmla="*/ 614 h 1868"/>
              <a:gd name="T42" fmla="*/ 1586 w 2182"/>
              <a:gd name="T43" fmla="*/ 646 h 1868"/>
              <a:gd name="T44" fmla="*/ 1456 w 2182"/>
              <a:gd name="T45" fmla="*/ 650 h 1868"/>
              <a:gd name="T46" fmla="*/ 1480 w 2182"/>
              <a:gd name="T47" fmla="*/ 512 h 1868"/>
              <a:gd name="T48" fmla="*/ 1602 w 2182"/>
              <a:gd name="T49" fmla="*/ 428 h 1868"/>
              <a:gd name="T50" fmla="*/ 1698 w 2182"/>
              <a:gd name="T51" fmla="*/ 250 h 1868"/>
              <a:gd name="T52" fmla="*/ 1738 w 2182"/>
              <a:gd name="T53" fmla="*/ 108 h 1868"/>
              <a:gd name="T54" fmla="*/ 1736 w 2182"/>
              <a:gd name="T55" fmla="*/ 20 h 1868"/>
              <a:gd name="T56" fmla="*/ 1800 w 2182"/>
              <a:gd name="T57" fmla="*/ 42 h 1868"/>
              <a:gd name="T58" fmla="*/ 1848 w 2182"/>
              <a:gd name="T59" fmla="*/ 80 h 1868"/>
              <a:gd name="T60" fmla="*/ 1926 w 2182"/>
              <a:gd name="T61" fmla="*/ 178 h 1868"/>
              <a:gd name="T62" fmla="*/ 2052 w 2182"/>
              <a:gd name="T63" fmla="*/ 152 h 1868"/>
              <a:gd name="T64" fmla="*/ 2136 w 2182"/>
              <a:gd name="T65" fmla="*/ 246 h 1868"/>
              <a:gd name="T66" fmla="*/ 2136 w 2182"/>
              <a:gd name="T67" fmla="*/ 440 h 1868"/>
              <a:gd name="T68" fmla="*/ 2118 w 2182"/>
              <a:gd name="T69" fmla="*/ 476 h 1868"/>
              <a:gd name="T70" fmla="*/ 2064 w 2182"/>
              <a:gd name="T71" fmla="*/ 514 h 1868"/>
              <a:gd name="T72" fmla="*/ 2020 w 2182"/>
              <a:gd name="T73" fmla="*/ 674 h 1868"/>
              <a:gd name="T74" fmla="*/ 2068 w 2182"/>
              <a:gd name="T75" fmla="*/ 716 h 1868"/>
              <a:gd name="T76" fmla="*/ 2026 w 2182"/>
              <a:gd name="T77" fmla="*/ 796 h 1868"/>
              <a:gd name="T78" fmla="*/ 1968 w 2182"/>
              <a:gd name="T79" fmla="*/ 828 h 1868"/>
              <a:gd name="T80" fmla="*/ 2054 w 2182"/>
              <a:gd name="T81" fmla="*/ 986 h 1868"/>
              <a:gd name="T82" fmla="*/ 2154 w 2182"/>
              <a:gd name="T83" fmla="*/ 1034 h 1868"/>
              <a:gd name="T84" fmla="*/ 2156 w 2182"/>
              <a:gd name="T85" fmla="*/ 1130 h 1868"/>
              <a:gd name="T86" fmla="*/ 2054 w 2182"/>
              <a:gd name="T87" fmla="*/ 1170 h 1868"/>
              <a:gd name="T88" fmla="*/ 1920 w 2182"/>
              <a:gd name="T89" fmla="*/ 1272 h 1868"/>
              <a:gd name="T90" fmla="*/ 1850 w 2182"/>
              <a:gd name="T91" fmla="*/ 1260 h 1868"/>
              <a:gd name="T92" fmla="*/ 1786 w 2182"/>
              <a:gd name="T93" fmla="*/ 1338 h 1868"/>
              <a:gd name="T94" fmla="*/ 1696 w 2182"/>
              <a:gd name="T95" fmla="*/ 1206 h 1868"/>
              <a:gd name="T96" fmla="*/ 1524 w 2182"/>
              <a:gd name="T97" fmla="*/ 1346 h 1868"/>
              <a:gd name="T98" fmla="*/ 1494 w 2182"/>
              <a:gd name="T99" fmla="*/ 1334 h 1868"/>
              <a:gd name="T100" fmla="*/ 1424 w 2182"/>
              <a:gd name="T101" fmla="*/ 1310 h 1868"/>
              <a:gd name="T102" fmla="*/ 1392 w 2182"/>
              <a:gd name="T103" fmla="*/ 1430 h 1868"/>
              <a:gd name="T104" fmla="*/ 1288 w 2182"/>
              <a:gd name="T105" fmla="*/ 1520 h 1868"/>
              <a:gd name="T106" fmla="*/ 1140 w 2182"/>
              <a:gd name="T107" fmla="*/ 1612 h 1868"/>
              <a:gd name="T108" fmla="*/ 1076 w 2182"/>
              <a:gd name="T109" fmla="*/ 1650 h 1868"/>
              <a:gd name="T110" fmla="*/ 988 w 2182"/>
              <a:gd name="T111" fmla="*/ 1790 h 1868"/>
              <a:gd name="T112" fmla="*/ 838 w 2182"/>
              <a:gd name="T113" fmla="*/ 1810 h 1868"/>
              <a:gd name="T114" fmla="*/ 814 w 2182"/>
              <a:gd name="T115" fmla="*/ 1666 h 1868"/>
              <a:gd name="T116" fmla="*/ 732 w 2182"/>
              <a:gd name="T117" fmla="*/ 1678 h 1868"/>
              <a:gd name="T118" fmla="*/ 662 w 2182"/>
              <a:gd name="T119" fmla="*/ 1816 h 1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82" h="1868">
                <a:moveTo>
                  <a:pt x="556" y="1868"/>
                </a:moveTo>
                <a:lnTo>
                  <a:pt x="556" y="1868"/>
                </a:lnTo>
                <a:lnTo>
                  <a:pt x="518" y="1832"/>
                </a:lnTo>
                <a:lnTo>
                  <a:pt x="518" y="1832"/>
                </a:lnTo>
                <a:lnTo>
                  <a:pt x="498" y="1792"/>
                </a:lnTo>
                <a:lnTo>
                  <a:pt x="498" y="1792"/>
                </a:lnTo>
                <a:lnTo>
                  <a:pt x="500" y="1764"/>
                </a:lnTo>
                <a:lnTo>
                  <a:pt x="502" y="1754"/>
                </a:lnTo>
                <a:lnTo>
                  <a:pt x="506" y="1744"/>
                </a:lnTo>
                <a:lnTo>
                  <a:pt x="512" y="1736"/>
                </a:lnTo>
                <a:lnTo>
                  <a:pt x="518" y="1728"/>
                </a:lnTo>
                <a:lnTo>
                  <a:pt x="528" y="1720"/>
                </a:lnTo>
                <a:lnTo>
                  <a:pt x="538" y="1714"/>
                </a:lnTo>
                <a:lnTo>
                  <a:pt x="538" y="1714"/>
                </a:lnTo>
                <a:lnTo>
                  <a:pt x="556" y="1698"/>
                </a:lnTo>
                <a:lnTo>
                  <a:pt x="556" y="1698"/>
                </a:lnTo>
                <a:lnTo>
                  <a:pt x="572" y="1674"/>
                </a:lnTo>
                <a:lnTo>
                  <a:pt x="572" y="1674"/>
                </a:lnTo>
                <a:lnTo>
                  <a:pt x="570" y="1658"/>
                </a:lnTo>
                <a:lnTo>
                  <a:pt x="570" y="1658"/>
                </a:lnTo>
                <a:lnTo>
                  <a:pt x="562" y="1646"/>
                </a:lnTo>
                <a:lnTo>
                  <a:pt x="556" y="1638"/>
                </a:lnTo>
                <a:lnTo>
                  <a:pt x="548" y="1634"/>
                </a:lnTo>
                <a:lnTo>
                  <a:pt x="542" y="1632"/>
                </a:lnTo>
                <a:lnTo>
                  <a:pt x="534" y="1630"/>
                </a:lnTo>
                <a:lnTo>
                  <a:pt x="526" y="1632"/>
                </a:lnTo>
                <a:lnTo>
                  <a:pt x="506" y="1638"/>
                </a:lnTo>
                <a:lnTo>
                  <a:pt x="506" y="1638"/>
                </a:lnTo>
                <a:lnTo>
                  <a:pt x="482" y="1658"/>
                </a:lnTo>
                <a:lnTo>
                  <a:pt x="482" y="1658"/>
                </a:lnTo>
                <a:lnTo>
                  <a:pt x="448" y="1674"/>
                </a:lnTo>
                <a:lnTo>
                  <a:pt x="448" y="1674"/>
                </a:lnTo>
                <a:lnTo>
                  <a:pt x="442" y="1668"/>
                </a:lnTo>
                <a:lnTo>
                  <a:pt x="436" y="1664"/>
                </a:lnTo>
                <a:lnTo>
                  <a:pt x="426" y="1658"/>
                </a:lnTo>
                <a:lnTo>
                  <a:pt x="426" y="1658"/>
                </a:lnTo>
                <a:lnTo>
                  <a:pt x="384" y="1658"/>
                </a:lnTo>
                <a:lnTo>
                  <a:pt x="370" y="1660"/>
                </a:lnTo>
                <a:lnTo>
                  <a:pt x="362" y="1664"/>
                </a:lnTo>
                <a:lnTo>
                  <a:pt x="356" y="1672"/>
                </a:lnTo>
                <a:lnTo>
                  <a:pt x="352" y="1682"/>
                </a:lnTo>
                <a:lnTo>
                  <a:pt x="350" y="1700"/>
                </a:lnTo>
                <a:lnTo>
                  <a:pt x="348" y="1722"/>
                </a:lnTo>
                <a:lnTo>
                  <a:pt x="348" y="1722"/>
                </a:lnTo>
                <a:lnTo>
                  <a:pt x="342" y="1726"/>
                </a:lnTo>
                <a:lnTo>
                  <a:pt x="336" y="1726"/>
                </a:lnTo>
                <a:lnTo>
                  <a:pt x="330" y="1726"/>
                </a:lnTo>
                <a:lnTo>
                  <a:pt x="324" y="1724"/>
                </a:lnTo>
                <a:lnTo>
                  <a:pt x="314" y="1718"/>
                </a:lnTo>
                <a:lnTo>
                  <a:pt x="306" y="1716"/>
                </a:lnTo>
                <a:lnTo>
                  <a:pt x="306" y="1716"/>
                </a:lnTo>
                <a:lnTo>
                  <a:pt x="286" y="1690"/>
                </a:lnTo>
                <a:lnTo>
                  <a:pt x="270" y="1674"/>
                </a:lnTo>
                <a:lnTo>
                  <a:pt x="270" y="1674"/>
                </a:lnTo>
                <a:lnTo>
                  <a:pt x="262" y="1654"/>
                </a:lnTo>
                <a:lnTo>
                  <a:pt x="252" y="1638"/>
                </a:lnTo>
                <a:lnTo>
                  <a:pt x="248" y="1632"/>
                </a:lnTo>
                <a:lnTo>
                  <a:pt x="242" y="1626"/>
                </a:lnTo>
                <a:lnTo>
                  <a:pt x="234" y="1624"/>
                </a:lnTo>
                <a:lnTo>
                  <a:pt x="226" y="1620"/>
                </a:lnTo>
                <a:lnTo>
                  <a:pt x="226" y="1620"/>
                </a:lnTo>
                <a:lnTo>
                  <a:pt x="190" y="1582"/>
                </a:lnTo>
                <a:lnTo>
                  <a:pt x="190" y="1582"/>
                </a:lnTo>
                <a:lnTo>
                  <a:pt x="168" y="1576"/>
                </a:lnTo>
                <a:lnTo>
                  <a:pt x="168" y="1576"/>
                </a:lnTo>
                <a:lnTo>
                  <a:pt x="170" y="1568"/>
                </a:lnTo>
                <a:lnTo>
                  <a:pt x="172" y="1560"/>
                </a:lnTo>
                <a:lnTo>
                  <a:pt x="178" y="1554"/>
                </a:lnTo>
                <a:lnTo>
                  <a:pt x="184" y="1548"/>
                </a:lnTo>
                <a:lnTo>
                  <a:pt x="198" y="1538"/>
                </a:lnTo>
                <a:lnTo>
                  <a:pt x="206" y="1532"/>
                </a:lnTo>
                <a:lnTo>
                  <a:pt x="212" y="1526"/>
                </a:lnTo>
                <a:lnTo>
                  <a:pt x="212" y="1526"/>
                </a:lnTo>
                <a:lnTo>
                  <a:pt x="226" y="1496"/>
                </a:lnTo>
                <a:lnTo>
                  <a:pt x="226" y="1496"/>
                </a:lnTo>
                <a:lnTo>
                  <a:pt x="226" y="1484"/>
                </a:lnTo>
                <a:lnTo>
                  <a:pt x="224" y="1474"/>
                </a:lnTo>
                <a:lnTo>
                  <a:pt x="220" y="1468"/>
                </a:lnTo>
                <a:lnTo>
                  <a:pt x="216" y="1464"/>
                </a:lnTo>
                <a:lnTo>
                  <a:pt x="216" y="1464"/>
                </a:lnTo>
                <a:lnTo>
                  <a:pt x="182" y="1464"/>
                </a:lnTo>
                <a:lnTo>
                  <a:pt x="150" y="1468"/>
                </a:lnTo>
                <a:lnTo>
                  <a:pt x="120" y="1474"/>
                </a:lnTo>
                <a:lnTo>
                  <a:pt x="92" y="1484"/>
                </a:lnTo>
                <a:lnTo>
                  <a:pt x="92" y="1484"/>
                </a:lnTo>
                <a:lnTo>
                  <a:pt x="84" y="1490"/>
                </a:lnTo>
                <a:lnTo>
                  <a:pt x="76" y="1492"/>
                </a:lnTo>
                <a:lnTo>
                  <a:pt x="70" y="1492"/>
                </a:lnTo>
                <a:lnTo>
                  <a:pt x="64" y="1492"/>
                </a:lnTo>
                <a:lnTo>
                  <a:pt x="64" y="1492"/>
                </a:lnTo>
                <a:lnTo>
                  <a:pt x="66" y="1450"/>
                </a:lnTo>
                <a:lnTo>
                  <a:pt x="66" y="1450"/>
                </a:lnTo>
                <a:lnTo>
                  <a:pt x="50" y="1428"/>
                </a:lnTo>
                <a:lnTo>
                  <a:pt x="50" y="1428"/>
                </a:lnTo>
                <a:lnTo>
                  <a:pt x="14" y="1398"/>
                </a:lnTo>
                <a:lnTo>
                  <a:pt x="14" y="1398"/>
                </a:lnTo>
                <a:lnTo>
                  <a:pt x="14" y="1386"/>
                </a:lnTo>
                <a:lnTo>
                  <a:pt x="18" y="1376"/>
                </a:lnTo>
                <a:lnTo>
                  <a:pt x="26" y="1358"/>
                </a:lnTo>
                <a:lnTo>
                  <a:pt x="26" y="1358"/>
                </a:lnTo>
                <a:lnTo>
                  <a:pt x="24" y="1328"/>
                </a:lnTo>
                <a:lnTo>
                  <a:pt x="24" y="1316"/>
                </a:lnTo>
                <a:lnTo>
                  <a:pt x="20" y="1304"/>
                </a:lnTo>
                <a:lnTo>
                  <a:pt x="20" y="1304"/>
                </a:lnTo>
                <a:lnTo>
                  <a:pt x="0" y="1278"/>
                </a:lnTo>
                <a:lnTo>
                  <a:pt x="0" y="1278"/>
                </a:lnTo>
                <a:lnTo>
                  <a:pt x="0" y="1244"/>
                </a:lnTo>
                <a:lnTo>
                  <a:pt x="0" y="1244"/>
                </a:lnTo>
                <a:lnTo>
                  <a:pt x="100" y="1268"/>
                </a:lnTo>
                <a:lnTo>
                  <a:pt x="100" y="1268"/>
                </a:lnTo>
                <a:lnTo>
                  <a:pt x="274" y="1270"/>
                </a:lnTo>
                <a:lnTo>
                  <a:pt x="274" y="1270"/>
                </a:lnTo>
                <a:lnTo>
                  <a:pt x="306" y="1278"/>
                </a:lnTo>
                <a:lnTo>
                  <a:pt x="326" y="1284"/>
                </a:lnTo>
                <a:lnTo>
                  <a:pt x="344" y="1290"/>
                </a:lnTo>
                <a:lnTo>
                  <a:pt x="344" y="1290"/>
                </a:lnTo>
                <a:lnTo>
                  <a:pt x="400" y="1336"/>
                </a:lnTo>
                <a:lnTo>
                  <a:pt x="400" y="1336"/>
                </a:lnTo>
                <a:lnTo>
                  <a:pt x="414" y="1342"/>
                </a:lnTo>
                <a:lnTo>
                  <a:pt x="414" y="1342"/>
                </a:lnTo>
                <a:lnTo>
                  <a:pt x="466" y="1350"/>
                </a:lnTo>
                <a:lnTo>
                  <a:pt x="466" y="1350"/>
                </a:lnTo>
                <a:lnTo>
                  <a:pt x="490" y="1366"/>
                </a:lnTo>
                <a:lnTo>
                  <a:pt x="490" y="1366"/>
                </a:lnTo>
                <a:lnTo>
                  <a:pt x="556" y="1388"/>
                </a:lnTo>
                <a:lnTo>
                  <a:pt x="556" y="1388"/>
                </a:lnTo>
                <a:lnTo>
                  <a:pt x="562" y="1392"/>
                </a:lnTo>
                <a:lnTo>
                  <a:pt x="568" y="1398"/>
                </a:lnTo>
                <a:lnTo>
                  <a:pt x="584" y="1412"/>
                </a:lnTo>
                <a:lnTo>
                  <a:pt x="594" y="1418"/>
                </a:lnTo>
                <a:lnTo>
                  <a:pt x="604" y="1420"/>
                </a:lnTo>
                <a:lnTo>
                  <a:pt x="614" y="1418"/>
                </a:lnTo>
                <a:lnTo>
                  <a:pt x="628" y="1412"/>
                </a:lnTo>
                <a:lnTo>
                  <a:pt x="628" y="1412"/>
                </a:lnTo>
                <a:lnTo>
                  <a:pt x="632" y="1406"/>
                </a:lnTo>
                <a:lnTo>
                  <a:pt x="638" y="1400"/>
                </a:lnTo>
                <a:lnTo>
                  <a:pt x="650" y="1392"/>
                </a:lnTo>
                <a:lnTo>
                  <a:pt x="666" y="1386"/>
                </a:lnTo>
                <a:lnTo>
                  <a:pt x="680" y="1380"/>
                </a:lnTo>
                <a:lnTo>
                  <a:pt x="680" y="1380"/>
                </a:lnTo>
                <a:lnTo>
                  <a:pt x="696" y="1368"/>
                </a:lnTo>
                <a:lnTo>
                  <a:pt x="708" y="1360"/>
                </a:lnTo>
                <a:lnTo>
                  <a:pt x="724" y="1354"/>
                </a:lnTo>
                <a:lnTo>
                  <a:pt x="746" y="1350"/>
                </a:lnTo>
                <a:lnTo>
                  <a:pt x="746" y="1350"/>
                </a:lnTo>
                <a:lnTo>
                  <a:pt x="746" y="1346"/>
                </a:lnTo>
                <a:lnTo>
                  <a:pt x="750" y="1344"/>
                </a:lnTo>
                <a:lnTo>
                  <a:pt x="758" y="1340"/>
                </a:lnTo>
                <a:lnTo>
                  <a:pt x="768" y="1336"/>
                </a:lnTo>
                <a:lnTo>
                  <a:pt x="778" y="1332"/>
                </a:lnTo>
                <a:lnTo>
                  <a:pt x="778" y="1332"/>
                </a:lnTo>
                <a:lnTo>
                  <a:pt x="784" y="1332"/>
                </a:lnTo>
                <a:lnTo>
                  <a:pt x="792" y="1328"/>
                </a:lnTo>
                <a:lnTo>
                  <a:pt x="806" y="1320"/>
                </a:lnTo>
                <a:lnTo>
                  <a:pt x="820" y="1310"/>
                </a:lnTo>
                <a:lnTo>
                  <a:pt x="828" y="1308"/>
                </a:lnTo>
                <a:lnTo>
                  <a:pt x="836" y="1306"/>
                </a:lnTo>
                <a:lnTo>
                  <a:pt x="836" y="1306"/>
                </a:lnTo>
                <a:lnTo>
                  <a:pt x="848" y="1300"/>
                </a:lnTo>
                <a:lnTo>
                  <a:pt x="862" y="1296"/>
                </a:lnTo>
                <a:lnTo>
                  <a:pt x="876" y="1296"/>
                </a:lnTo>
                <a:lnTo>
                  <a:pt x="894" y="1296"/>
                </a:lnTo>
                <a:lnTo>
                  <a:pt x="894" y="1296"/>
                </a:lnTo>
                <a:lnTo>
                  <a:pt x="918" y="1302"/>
                </a:lnTo>
                <a:lnTo>
                  <a:pt x="952" y="1306"/>
                </a:lnTo>
                <a:lnTo>
                  <a:pt x="970" y="1306"/>
                </a:lnTo>
                <a:lnTo>
                  <a:pt x="986" y="1306"/>
                </a:lnTo>
                <a:lnTo>
                  <a:pt x="1000" y="1302"/>
                </a:lnTo>
                <a:lnTo>
                  <a:pt x="1006" y="1300"/>
                </a:lnTo>
                <a:lnTo>
                  <a:pt x="1010" y="1296"/>
                </a:lnTo>
                <a:lnTo>
                  <a:pt x="1010" y="1296"/>
                </a:lnTo>
                <a:lnTo>
                  <a:pt x="1028" y="1294"/>
                </a:lnTo>
                <a:lnTo>
                  <a:pt x="1044" y="1286"/>
                </a:lnTo>
                <a:lnTo>
                  <a:pt x="1060" y="1278"/>
                </a:lnTo>
                <a:lnTo>
                  <a:pt x="1074" y="1266"/>
                </a:lnTo>
                <a:lnTo>
                  <a:pt x="1086" y="1254"/>
                </a:lnTo>
                <a:lnTo>
                  <a:pt x="1100" y="1240"/>
                </a:lnTo>
                <a:lnTo>
                  <a:pt x="1122" y="1212"/>
                </a:lnTo>
                <a:lnTo>
                  <a:pt x="1122" y="1212"/>
                </a:lnTo>
                <a:lnTo>
                  <a:pt x="1156" y="1182"/>
                </a:lnTo>
                <a:lnTo>
                  <a:pt x="1156" y="1182"/>
                </a:lnTo>
                <a:lnTo>
                  <a:pt x="1170" y="1170"/>
                </a:lnTo>
                <a:lnTo>
                  <a:pt x="1186" y="1158"/>
                </a:lnTo>
                <a:lnTo>
                  <a:pt x="1186" y="1158"/>
                </a:lnTo>
                <a:lnTo>
                  <a:pt x="1202" y="1150"/>
                </a:lnTo>
                <a:lnTo>
                  <a:pt x="1210" y="1146"/>
                </a:lnTo>
                <a:lnTo>
                  <a:pt x="1218" y="1138"/>
                </a:lnTo>
                <a:lnTo>
                  <a:pt x="1218" y="1138"/>
                </a:lnTo>
                <a:lnTo>
                  <a:pt x="1216" y="1112"/>
                </a:lnTo>
                <a:lnTo>
                  <a:pt x="1216" y="1112"/>
                </a:lnTo>
                <a:lnTo>
                  <a:pt x="1182" y="1080"/>
                </a:lnTo>
                <a:lnTo>
                  <a:pt x="1182" y="1080"/>
                </a:lnTo>
                <a:lnTo>
                  <a:pt x="1176" y="1058"/>
                </a:lnTo>
                <a:lnTo>
                  <a:pt x="1176" y="1058"/>
                </a:lnTo>
                <a:lnTo>
                  <a:pt x="1178" y="1032"/>
                </a:lnTo>
                <a:lnTo>
                  <a:pt x="1180" y="1020"/>
                </a:lnTo>
                <a:lnTo>
                  <a:pt x="1182" y="1010"/>
                </a:lnTo>
                <a:lnTo>
                  <a:pt x="1186" y="1002"/>
                </a:lnTo>
                <a:lnTo>
                  <a:pt x="1192" y="994"/>
                </a:lnTo>
                <a:lnTo>
                  <a:pt x="1200" y="986"/>
                </a:lnTo>
                <a:lnTo>
                  <a:pt x="1212" y="982"/>
                </a:lnTo>
                <a:lnTo>
                  <a:pt x="1212" y="982"/>
                </a:lnTo>
                <a:lnTo>
                  <a:pt x="1214" y="978"/>
                </a:lnTo>
                <a:lnTo>
                  <a:pt x="1216" y="976"/>
                </a:lnTo>
                <a:lnTo>
                  <a:pt x="1220" y="978"/>
                </a:lnTo>
                <a:lnTo>
                  <a:pt x="1226" y="982"/>
                </a:lnTo>
                <a:lnTo>
                  <a:pt x="1260" y="1006"/>
                </a:lnTo>
                <a:lnTo>
                  <a:pt x="1260" y="1006"/>
                </a:lnTo>
                <a:lnTo>
                  <a:pt x="1286" y="1014"/>
                </a:lnTo>
                <a:lnTo>
                  <a:pt x="1286" y="1014"/>
                </a:lnTo>
                <a:lnTo>
                  <a:pt x="1314" y="1014"/>
                </a:lnTo>
                <a:lnTo>
                  <a:pt x="1314" y="1014"/>
                </a:lnTo>
                <a:lnTo>
                  <a:pt x="1326" y="1010"/>
                </a:lnTo>
                <a:lnTo>
                  <a:pt x="1336" y="1002"/>
                </a:lnTo>
                <a:lnTo>
                  <a:pt x="1348" y="992"/>
                </a:lnTo>
                <a:lnTo>
                  <a:pt x="1358" y="980"/>
                </a:lnTo>
                <a:lnTo>
                  <a:pt x="1380" y="956"/>
                </a:lnTo>
                <a:lnTo>
                  <a:pt x="1398" y="932"/>
                </a:lnTo>
                <a:lnTo>
                  <a:pt x="1398" y="932"/>
                </a:lnTo>
                <a:lnTo>
                  <a:pt x="1404" y="928"/>
                </a:lnTo>
                <a:lnTo>
                  <a:pt x="1410" y="924"/>
                </a:lnTo>
                <a:lnTo>
                  <a:pt x="1416" y="924"/>
                </a:lnTo>
                <a:lnTo>
                  <a:pt x="1424" y="922"/>
                </a:lnTo>
                <a:lnTo>
                  <a:pt x="1438" y="924"/>
                </a:lnTo>
                <a:lnTo>
                  <a:pt x="1454" y="926"/>
                </a:lnTo>
                <a:lnTo>
                  <a:pt x="1454" y="926"/>
                </a:lnTo>
                <a:lnTo>
                  <a:pt x="1464" y="918"/>
                </a:lnTo>
                <a:lnTo>
                  <a:pt x="1472" y="914"/>
                </a:lnTo>
                <a:lnTo>
                  <a:pt x="1492" y="906"/>
                </a:lnTo>
                <a:lnTo>
                  <a:pt x="1492" y="906"/>
                </a:lnTo>
                <a:lnTo>
                  <a:pt x="1518" y="882"/>
                </a:lnTo>
                <a:lnTo>
                  <a:pt x="1518" y="882"/>
                </a:lnTo>
                <a:lnTo>
                  <a:pt x="1522" y="880"/>
                </a:lnTo>
                <a:lnTo>
                  <a:pt x="1524" y="876"/>
                </a:lnTo>
                <a:lnTo>
                  <a:pt x="1530" y="866"/>
                </a:lnTo>
                <a:lnTo>
                  <a:pt x="1534" y="848"/>
                </a:lnTo>
                <a:lnTo>
                  <a:pt x="1534" y="848"/>
                </a:lnTo>
                <a:lnTo>
                  <a:pt x="1540" y="832"/>
                </a:lnTo>
                <a:lnTo>
                  <a:pt x="1546" y="822"/>
                </a:lnTo>
                <a:lnTo>
                  <a:pt x="1554" y="816"/>
                </a:lnTo>
                <a:lnTo>
                  <a:pt x="1562" y="812"/>
                </a:lnTo>
                <a:lnTo>
                  <a:pt x="1580" y="806"/>
                </a:lnTo>
                <a:lnTo>
                  <a:pt x="1594" y="804"/>
                </a:lnTo>
                <a:lnTo>
                  <a:pt x="1610" y="798"/>
                </a:lnTo>
                <a:lnTo>
                  <a:pt x="1610" y="798"/>
                </a:lnTo>
                <a:lnTo>
                  <a:pt x="1620" y="786"/>
                </a:lnTo>
                <a:lnTo>
                  <a:pt x="1632" y="776"/>
                </a:lnTo>
                <a:lnTo>
                  <a:pt x="1646" y="768"/>
                </a:lnTo>
                <a:lnTo>
                  <a:pt x="1660" y="760"/>
                </a:lnTo>
                <a:lnTo>
                  <a:pt x="1660" y="760"/>
                </a:lnTo>
                <a:lnTo>
                  <a:pt x="1670" y="754"/>
                </a:lnTo>
                <a:lnTo>
                  <a:pt x="1680" y="752"/>
                </a:lnTo>
                <a:lnTo>
                  <a:pt x="1696" y="750"/>
                </a:lnTo>
                <a:lnTo>
                  <a:pt x="1712" y="750"/>
                </a:lnTo>
                <a:lnTo>
                  <a:pt x="1746" y="752"/>
                </a:lnTo>
                <a:lnTo>
                  <a:pt x="1776" y="756"/>
                </a:lnTo>
                <a:lnTo>
                  <a:pt x="1776" y="756"/>
                </a:lnTo>
                <a:lnTo>
                  <a:pt x="1792" y="748"/>
                </a:lnTo>
                <a:lnTo>
                  <a:pt x="1792" y="748"/>
                </a:lnTo>
                <a:lnTo>
                  <a:pt x="1798" y="740"/>
                </a:lnTo>
                <a:lnTo>
                  <a:pt x="1802" y="730"/>
                </a:lnTo>
                <a:lnTo>
                  <a:pt x="1804" y="720"/>
                </a:lnTo>
                <a:lnTo>
                  <a:pt x="1804" y="712"/>
                </a:lnTo>
                <a:lnTo>
                  <a:pt x="1802" y="702"/>
                </a:lnTo>
                <a:lnTo>
                  <a:pt x="1798" y="694"/>
                </a:lnTo>
                <a:lnTo>
                  <a:pt x="1790" y="680"/>
                </a:lnTo>
                <a:lnTo>
                  <a:pt x="1790" y="680"/>
                </a:lnTo>
                <a:lnTo>
                  <a:pt x="1764" y="656"/>
                </a:lnTo>
                <a:lnTo>
                  <a:pt x="1764" y="656"/>
                </a:lnTo>
                <a:lnTo>
                  <a:pt x="1718" y="628"/>
                </a:lnTo>
                <a:lnTo>
                  <a:pt x="1718" y="628"/>
                </a:lnTo>
                <a:lnTo>
                  <a:pt x="1716" y="622"/>
                </a:lnTo>
                <a:lnTo>
                  <a:pt x="1712" y="614"/>
                </a:lnTo>
                <a:lnTo>
                  <a:pt x="1702" y="604"/>
                </a:lnTo>
                <a:lnTo>
                  <a:pt x="1688" y="590"/>
                </a:lnTo>
                <a:lnTo>
                  <a:pt x="1688" y="590"/>
                </a:lnTo>
                <a:lnTo>
                  <a:pt x="1656" y="590"/>
                </a:lnTo>
                <a:lnTo>
                  <a:pt x="1656" y="590"/>
                </a:lnTo>
                <a:lnTo>
                  <a:pt x="1640" y="608"/>
                </a:lnTo>
                <a:lnTo>
                  <a:pt x="1640" y="608"/>
                </a:lnTo>
                <a:lnTo>
                  <a:pt x="1610" y="608"/>
                </a:lnTo>
                <a:lnTo>
                  <a:pt x="1610" y="608"/>
                </a:lnTo>
                <a:lnTo>
                  <a:pt x="1604" y="644"/>
                </a:lnTo>
                <a:lnTo>
                  <a:pt x="1604" y="644"/>
                </a:lnTo>
                <a:lnTo>
                  <a:pt x="1596" y="646"/>
                </a:lnTo>
                <a:lnTo>
                  <a:pt x="1586" y="646"/>
                </a:lnTo>
                <a:lnTo>
                  <a:pt x="1578" y="644"/>
                </a:lnTo>
                <a:lnTo>
                  <a:pt x="1570" y="642"/>
                </a:lnTo>
                <a:lnTo>
                  <a:pt x="1554" y="634"/>
                </a:lnTo>
                <a:lnTo>
                  <a:pt x="1544" y="630"/>
                </a:lnTo>
                <a:lnTo>
                  <a:pt x="1544" y="630"/>
                </a:lnTo>
                <a:lnTo>
                  <a:pt x="1516" y="630"/>
                </a:lnTo>
                <a:lnTo>
                  <a:pt x="1516" y="630"/>
                </a:lnTo>
                <a:lnTo>
                  <a:pt x="1504" y="634"/>
                </a:lnTo>
                <a:lnTo>
                  <a:pt x="1494" y="640"/>
                </a:lnTo>
                <a:lnTo>
                  <a:pt x="1476" y="654"/>
                </a:lnTo>
                <a:lnTo>
                  <a:pt x="1476" y="654"/>
                </a:lnTo>
                <a:lnTo>
                  <a:pt x="1466" y="654"/>
                </a:lnTo>
                <a:lnTo>
                  <a:pt x="1456" y="650"/>
                </a:lnTo>
                <a:lnTo>
                  <a:pt x="1450" y="646"/>
                </a:lnTo>
                <a:lnTo>
                  <a:pt x="1446" y="640"/>
                </a:lnTo>
                <a:lnTo>
                  <a:pt x="1442" y="634"/>
                </a:lnTo>
                <a:lnTo>
                  <a:pt x="1440" y="628"/>
                </a:lnTo>
                <a:lnTo>
                  <a:pt x="1440" y="616"/>
                </a:lnTo>
                <a:lnTo>
                  <a:pt x="1440" y="616"/>
                </a:lnTo>
                <a:lnTo>
                  <a:pt x="1470" y="588"/>
                </a:lnTo>
                <a:lnTo>
                  <a:pt x="1470" y="588"/>
                </a:lnTo>
                <a:lnTo>
                  <a:pt x="1468" y="556"/>
                </a:lnTo>
                <a:lnTo>
                  <a:pt x="1470" y="544"/>
                </a:lnTo>
                <a:lnTo>
                  <a:pt x="1470" y="532"/>
                </a:lnTo>
                <a:lnTo>
                  <a:pt x="1470" y="532"/>
                </a:lnTo>
                <a:lnTo>
                  <a:pt x="1480" y="512"/>
                </a:lnTo>
                <a:lnTo>
                  <a:pt x="1488" y="494"/>
                </a:lnTo>
                <a:lnTo>
                  <a:pt x="1488" y="494"/>
                </a:lnTo>
                <a:lnTo>
                  <a:pt x="1488" y="472"/>
                </a:lnTo>
                <a:lnTo>
                  <a:pt x="1490" y="456"/>
                </a:lnTo>
                <a:lnTo>
                  <a:pt x="1494" y="440"/>
                </a:lnTo>
                <a:lnTo>
                  <a:pt x="1502" y="426"/>
                </a:lnTo>
                <a:lnTo>
                  <a:pt x="1502" y="426"/>
                </a:lnTo>
                <a:lnTo>
                  <a:pt x="1522" y="426"/>
                </a:lnTo>
                <a:lnTo>
                  <a:pt x="1522" y="426"/>
                </a:lnTo>
                <a:lnTo>
                  <a:pt x="1546" y="430"/>
                </a:lnTo>
                <a:lnTo>
                  <a:pt x="1574" y="432"/>
                </a:lnTo>
                <a:lnTo>
                  <a:pt x="1588" y="430"/>
                </a:lnTo>
                <a:lnTo>
                  <a:pt x="1602" y="428"/>
                </a:lnTo>
                <a:lnTo>
                  <a:pt x="1616" y="424"/>
                </a:lnTo>
                <a:lnTo>
                  <a:pt x="1628" y="416"/>
                </a:lnTo>
                <a:lnTo>
                  <a:pt x="1628" y="416"/>
                </a:lnTo>
                <a:lnTo>
                  <a:pt x="1642" y="404"/>
                </a:lnTo>
                <a:lnTo>
                  <a:pt x="1658" y="390"/>
                </a:lnTo>
                <a:lnTo>
                  <a:pt x="1672" y="376"/>
                </a:lnTo>
                <a:lnTo>
                  <a:pt x="1684" y="362"/>
                </a:lnTo>
                <a:lnTo>
                  <a:pt x="1684" y="362"/>
                </a:lnTo>
                <a:lnTo>
                  <a:pt x="1684" y="332"/>
                </a:lnTo>
                <a:lnTo>
                  <a:pt x="1686" y="296"/>
                </a:lnTo>
                <a:lnTo>
                  <a:pt x="1688" y="278"/>
                </a:lnTo>
                <a:lnTo>
                  <a:pt x="1692" y="262"/>
                </a:lnTo>
                <a:lnTo>
                  <a:pt x="1698" y="250"/>
                </a:lnTo>
                <a:lnTo>
                  <a:pt x="1702" y="246"/>
                </a:lnTo>
                <a:lnTo>
                  <a:pt x="1708" y="242"/>
                </a:lnTo>
                <a:lnTo>
                  <a:pt x="1708" y="242"/>
                </a:lnTo>
                <a:lnTo>
                  <a:pt x="1714" y="232"/>
                </a:lnTo>
                <a:lnTo>
                  <a:pt x="1720" y="220"/>
                </a:lnTo>
                <a:lnTo>
                  <a:pt x="1724" y="198"/>
                </a:lnTo>
                <a:lnTo>
                  <a:pt x="1730" y="176"/>
                </a:lnTo>
                <a:lnTo>
                  <a:pt x="1736" y="166"/>
                </a:lnTo>
                <a:lnTo>
                  <a:pt x="1742" y="158"/>
                </a:lnTo>
                <a:lnTo>
                  <a:pt x="1742" y="158"/>
                </a:lnTo>
                <a:lnTo>
                  <a:pt x="1742" y="116"/>
                </a:lnTo>
                <a:lnTo>
                  <a:pt x="1742" y="116"/>
                </a:lnTo>
                <a:lnTo>
                  <a:pt x="1738" y="108"/>
                </a:lnTo>
                <a:lnTo>
                  <a:pt x="1738" y="108"/>
                </a:lnTo>
                <a:lnTo>
                  <a:pt x="1716" y="82"/>
                </a:lnTo>
                <a:lnTo>
                  <a:pt x="1716" y="82"/>
                </a:lnTo>
                <a:lnTo>
                  <a:pt x="1696" y="72"/>
                </a:lnTo>
                <a:lnTo>
                  <a:pt x="1696" y="72"/>
                </a:lnTo>
                <a:lnTo>
                  <a:pt x="1696" y="62"/>
                </a:lnTo>
                <a:lnTo>
                  <a:pt x="1698" y="54"/>
                </a:lnTo>
                <a:lnTo>
                  <a:pt x="1702" y="46"/>
                </a:lnTo>
                <a:lnTo>
                  <a:pt x="1706" y="40"/>
                </a:lnTo>
                <a:lnTo>
                  <a:pt x="1712" y="34"/>
                </a:lnTo>
                <a:lnTo>
                  <a:pt x="1720" y="28"/>
                </a:lnTo>
                <a:lnTo>
                  <a:pt x="1736" y="20"/>
                </a:lnTo>
                <a:lnTo>
                  <a:pt x="1736" y="20"/>
                </a:lnTo>
                <a:lnTo>
                  <a:pt x="1744" y="20"/>
                </a:lnTo>
                <a:lnTo>
                  <a:pt x="1750" y="16"/>
                </a:lnTo>
                <a:lnTo>
                  <a:pt x="1764" y="10"/>
                </a:lnTo>
                <a:lnTo>
                  <a:pt x="1778" y="4"/>
                </a:lnTo>
                <a:lnTo>
                  <a:pt x="1784" y="2"/>
                </a:lnTo>
                <a:lnTo>
                  <a:pt x="1794" y="0"/>
                </a:lnTo>
                <a:lnTo>
                  <a:pt x="1794" y="0"/>
                </a:lnTo>
                <a:lnTo>
                  <a:pt x="1794" y="6"/>
                </a:lnTo>
                <a:lnTo>
                  <a:pt x="1796" y="8"/>
                </a:lnTo>
                <a:lnTo>
                  <a:pt x="1804" y="16"/>
                </a:lnTo>
                <a:lnTo>
                  <a:pt x="1804" y="16"/>
                </a:lnTo>
                <a:lnTo>
                  <a:pt x="1800" y="42"/>
                </a:lnTo>
                <a:lnTo>
                  <a:pt x="1800" y="42"/>
                </a:lnTo>
                <a:lnTo>
                  <a:pt x="1792" y="52"/>
                </a:lnTo>
                <a:lnTo>
                  <a:pt x="1786" y="58"/>
                </a:lnTo>
                <a:lnTo>
                  <a:pt x="1782" y="66"/>
                </a:lnTo>
                <a:lnTo>
                  <a:pt x="1780" y="78"/>
                </a:lnTo>
                <a:lnTo>
                  <a:pt x="1780" y="78"/>
                </a:lnTo>
                <a:lnTo>
                  <a:pt x="1804" y="96"/>
                </a:lnTo>
                <a:lnTo>
                  <a:pt x="1804" y="96"/>
                </a:lnTo>
                <a:lnTo>
                  <a:pt x="1810" y="104"/>
                </a:lnTo>
                <a:lnTo>
                  <a:pt x="1816" y="110"/>
                </a:lnTo>
                <a:lnTo>
                  <a:pt x="1826" y="114"/>
                </a:lnTo>
                <a:lnTo>
                  <a:pt x="1842" y="116"/>
                </a:lnTo>
                <a:lnTo>
                  <a:pt x="1842" y="116"/>
                </a:lnTo>
                <a:lnTo>
                  <a:pt x="1848" y="80"/>
                </a:lnTo>
                <a:lnTo>
                  <a:pt x="1848" y="80"/>
                </a:lnTo>
                <a:lnTo>
                  <a:pt x="1856" y="80"/>
                </a:lnTo>
                <a:lnTo>
                  <a:pt x="1866" y="80"/>
                </a:lnTo>
                <a:lnTo>
                  <a:pt x="1878" y="84"/>
                </a:lnTo>
                <a:lnTo>
                  <a:pt x="1892" y="92"/>
                </a:lnTo>
                <a:lnTo>
                  <a:pt x="1892" y="92"/>
                </a:lnTo>
                <a:lnTo>
                  <a:pt x="1900" y="104"/>
                </a:lnTo>
                <a:lnTo>
                  <a:pt x="1900" y="104"/>
                </a:lnTo>
                <a:lnTo>
                  <a:pt x="1904" y="122"/>
                </a:lnTo>
                <a:lnTo>
                  <a:pt x="1908" y="140"/>
                </a:lnTo>
                <a:lnTo>
                  <a:pt x="1914" y="160"/>
                </a:lnTo>
                <a:lnTo>
                  <a:pt x="1920" y="168"/>
                </a:lnTo>
                <a:lnTo>
                  <a:pt x="1926" y="178"/>
                </a:lnTo>
                <a:lnTo>
                  <a:pt x="1926" y="178"/>
                </a:lnTo>
                <a:lnTo>
                  <a:pt x="1938" y="184"/>
                </a:lnTo>
                <a:lnTo>
                  <a:pt x="1938" y="184"/>
                </a:lnTo>
                <a:lnTo>
                  <a:pt x="1968" y="182"/>
                </a:lnTo>
                <a:lnTo>
                  <a:pt x="1968" y="182"/>
                </a:lnTo>
                <a:lnTo>
                  <a:pt x="1978" y="178"/>
                </a:lnTo>
                <a:lnTo>
                  <a:pt x="1988" y="174"/>
                </a:lnTo>
                <a:lnTo>
                  <a:pt x="2010" y="172"/>
                </a:lnTo>
                <a:lnTo>
                  <a:pt x="2022" y="168"/>
                </a:lnTo>
                <a:lnTo>
                  <a:pt x="2032" y="166"/>
                </a:lnTo>
                <a:lnTo>
                  <a:pt x="2042" y="160"/>
                </a:lnTo>
                <a:lnTo>
                  <a:pt x="2052" y="152"/>
                </a:lnTo>
                <a:lnTo>
                  <a:pt x="2052" y="152"/>
                </a:lnTo>
                <a:lnTo>
                  <a:pt x="2060" y="138"/>
                </a:lnTo>
                <a:lnTo>
                  <a:pt x="2068" y="128"/>
                </a:lnTo>
                <a:lnTo>
                  <a:pt x="2076" y="122"/>
                </a:lnTo>
                <a:lnTo>
                  <a:pt x="2084" y="118"/>
                </a:lnTo>
                <a:lnTo>
                  <a:pt x="2094" y="120"/>
                </a:lnTo>
                <a:lnTo>
                  <a:pt x="2104" y="124"/>
                </a:lnTo>
                <a:lnTo>
                  <a:pt x="2114" y="132"/>
                </a:lnTo>
                <a:lnTo>
                  <a:pt x="2126" y="146"/>
                </a:lnTo>
                <a:lnTo>
                  <a:pt x="2126" y="146"/>
                </a:lnTo>
                <a:lnTo>
                  <a:pt x="2146" y="200"/>
                </a:lnTo>
                <a:lnTo>
                  <a:pt x="2146" y="200"/>
                </a:lnTo>
                <a:lnTo>
                  <a:pt x="2142" y="220"/>
                </a:lnTo>
                <a:lnTo>
                  <a:pt x="2136" y="246"/>
                </a:lnTo>
                <a:lnTo>
                  <a:pt x="2128" y="274"/>
                </a:lnTo>
                <a:lnTo>
                  <a:pt x="2118" y="296"/>
                </a:lnTo>
                <a:lnTo>
                  <a:pt x="2118" y="296"/>
                </a:lnTo>
                <a:lnTo>
                  <a:pt x="2118" y="320"/>
                </a:lnTo>
                <a:lnTo>
                  <a:pt x="2118" y="320"/>
                </a:lnTo>
                <a:lnTo>
                  <a:pt x="2142" y="366"/>
                </a:lnTo>
                <a:lnTo>
                  <a:pt x="2142" y="366"/>
                </a:lnTo>
                <a:lnTo>
                  <a:pt x="2140" y="374"/>
                </a:lnTo>
                <a:lnTo>
                  <a:pt x="2138" y="384"/>
                </a:lnTo>
                <a:lnTo>
                  <a:pt x="2130" y="406"/>
                </a:lnTo>
                <a:lnTo>
                  <a:pt x="2128" y="418"/>
                </a:lnTo>
                <a:lnTo>
                  <a:pt x="2130" y="428"/>
                </a:lnTo>
                <a:lnTo>
                  <a:pt x="2136" y="440"/>
                </a:lnTo>
                <a:lnTo>
                  <a:pt x="2140" y="444"/>
                </a:lnTo>
                <a:lnTo>
                  <a:pt x="2148" y="450"/>
                </a:lnTo>
                <a:lnTo>
                  <a:pt x="2148" y="450"/>
                </a:lnTo>
                <a:lnTo>
                  <a:pt x="2150" y="462"/>
                </a:lnTo>
                <a:lnTo>
                  <a:pt x="2150" y="476"/>
                </a:lnTo>
                <a:lnTo>
                  <a:pt x="2148" y="510"/>
                </a:lnTo>
                <a:lnTo>
                  <a:pt x="2148" y="510"/>
                </a:lnTo>
                <a:lnTo>
                  <a:pt x="2126" y="514"/>
                </a:lnTo>
                <a:lnTo>
                  <a:pt x="2126" y="514"/>
                </a:lnTo>
                <a:lnTo>
                  <a:pt x="2122" y="508"/>
                </a:lnTo>
                <a:lnTo>
                  <a:pt x="2118" y="502"/>
                </a:lnTo>
                <a:lnTo>
                  <a:pt x="2116" y="492"/>
                </a:lnTo>
                <a:lnTo>
                  <a:pt x="2118" y="476"/>
                </a:lnTo>
                <a:lnTo>
                  <a:pt x="2118" y="476"/>
                </a:lnTo>
                <a:lnTo>
                  <a:pt x="2114" y="466"/>
                </a:lnTo>
                <a:lnTo>
                  <a:pt x="2108" y="458"/>
                </a:lnTo>
                <a:lnTo>
                  <a:pt x="2108" y="458"/>
                </a:lnTo>
                <a:lnTo>
                  <a:pt x="2094" y="460"/>
                </a:lnTo>
                <a:lnTo>
                  <a:pt x="2086" y="462"/>
                </a:lnTo>
                <a:lnTo>
                  <a:pt x="2084" y="466"/>
                </a:lnTo>
                <a:lnTo>
                  <a:pt x="2082" y="470"/>
                </a:lnTo>
                <a:lnTo>
                  <a:pt x="2084" y="484"/>
                </a:lnTo>
                <a:lnTo>
                  <a:pt x="2082" y="492"/>
                </a:lnTo>
                <a:lnTo>
                  <a:pt x="2078" y="500"/>
                </a:lnTo>
                <a:lnTo>
                  <a:pt x="2078" y="500"/>
                </a:lnTo>
                <a:lnTo>
                  <a:pt x="2064" y="514"/>
                </a:lnTo>
                <a:lnTo>
                  <a:pt x="2054" y="528"/>
                </a:lnTo>
                <a:lnTo>
                  <a:pt x="2046" y="544"/>
                </a:lnTo>
                <a:lnTo>
                  <a:pt x="2042" y="564"/>
                </a:lnTo>
                <a:lnTo>
                  <a:pt x="2042" y="564"/>
                </a:lnTo>
                <a:lnTo>
                  <a:pt x="2034" y="576"/>
                </a:lnTo>
                <a:lnTo>
                  <a:pt x="2024" y="586"/>
                </a:lnTo>
                <a:lnTo>
                  <a:pt x="2012" y="598"/>
                </a:lnTo>
                <a:lnTo>
                  <a:pt x="2002" y="606"/>
                </a:lnTo>
                <a:lnTo>
                  <a:pt x="2002" y="606"/>
                </a:lnTo>
                <a:lnTo>
                  <a:pt x="2000" y="642"/>
                </a:lnTo>
                <a:lnTo>
                  <a:pt x="2000" y="642"/>
                </a:lnTo>
                <a:lnTo>
                  <a:pt x="2008" y="654"/>
                </a:lnTo>
                <a:lnTo>
                  <a:pt x="2020" y="674"/>
                </a:lnTo>
                <a:lnTo>
                  <a:pt x="2020" y="674"/>
                </a:lnTo>
                <a:lnTo>
                  <a:pt x="2054" y="694"/>
                </a:lnTo>
                <a:lnTo>
                  <a:pt x="2054" y="694"/>
                </a:lnTo>
                <a:lnTo>
                  <a:pt x="2078" y="692"/>
                </a:lnTo>
                <a:lnTo>
                  <a:pt x="2078" y="692"/>
                </a:lnTo>
                <a:lnTo>
                  <a:pt x="2094" y="668"/>
                </a:lnTo>
                <a:lnTo>
                  <a:pt x="2094" y="668"/>
                </a:lnTo>
                <a:lnTo>
                  <a:pt x="2100" y="680"/>
                </a:lnTo>
                <a:lnTo>
                  <a:pt x="2104" y="690"/>
                </a:lnTo>
                <a:lnTo>
                  <a:pt x="2106" y="702"/>
                </a:lnTo>
                <a:lnTo>
                  <a:pt x="2106" y="702"/>
                </a:lnTo>
                <a:lnTo>
                  <a:pt x="2086" y="708"/>
                </a:lnTo>
                <a:lnTo>
                  <a:pt x="2068" y="716"/>
                </a:lnTo>
                <a:lnTo>
                  <a:pt x="2068" y="716"/>
                </a:lnTo>
                <a:lnTo>
                  <a:pt x="2068" y="724"/>
                </a:lnTo>
                <a:lnTo>
                  <a:pt x="2070" y="732"/>
                </a:lnTo>
                <a:lnTo>
                  <a:pt x="2070" y="738"/>
                </a:lnTo>
                <a:lnTo>
                  <a:pt x="2074" y="742"/>
                </a:lnTo>
                <a:lnTo>
                  <a:pt x="2078" y="748"/>
                </a:lnTo>
                <a:lnTo>
                  <a:pt x="2084" y="750"/>
                </a:lnTo>
                <a:lnTo>
                  <a:pt x="2084" y="750"/>
                </a:lnTo>
                <a:lnTo>
                  <a:pt x="2064" y="778"/>
                </a:lnTo>
                <a:lnTo>
                  <a:pt x="2052" y="790"/>
                </a:lnTo>
                <a:lnTo>
                  <a:pt x="2040" y="800"/>
                </a:lnTo>
                <a:lnTo>
                  <a:pt x="2040" y="800"/>
                </a:lnTo>
                <a:lnTo>
                  <a:pt x="2026" y="796"/>
                </a:lnTo>
                <a:lnTo>
                  <a:pt x="2026" y="796"/>
                </a:lnTo>
                <a:lnTo>
                  <a:pt x="1986" y="770"/>
                </a:lnTo>
                <a:lnTo>
                  <a:pt x="1986" y="770"/>
                </a:lnTo>
                <a:lnTo>
                  <a:pt x="1968" y="770"/>
                </a:lnTo>
                <a:lnTo>
                  <a:pt x="1968" y="770"/>
                </a:lnTo>
                <a:lnTo>
                  <a:pt x="1960" y="780"/>
                </a:lnTo>
                <a:lnTo>
                  <a:pt x="1958" y="786"/>
                </a:lnTo>
                <a:lnTo>
                  <a:pt x="1956" y="792"/>
                </a:lnTo>
                <a:lnTo>
                  <a:pt x="1956" y="792"/>
                </a:lnTo>
                <a:lnTo>
                  <a:pt x="1958" y="818"/>
                </a:lnTo>
                <a:lnTo>
                  <a:pt x="1958" y="818"/>
                </a:lnTo>
                <a:lnTo>
                  <a:pt x="1962" y="824"/>
                </a:lnTo>
                <a:lnTo>
                  <a:pt x="1968" y="828"/>
                </a:lnTo>
                <a:lnTo>
                  <a:pt x="1982" y="838"/>
                </a:lnTo>
                <a:lnTo>
                  <a:pt x="2000" y="852"/>
                </a:lnTo>
                <a:lnTo>
                  <a:pt x="2008" y="860"/>
                </a:lnTo>
                <a:lnTo>
                  <a:pt x="2016" y="870"/>
                </a:lnTo>
                <a:lnTo>
                  <a:pt x="2016" y="870"/>
                </a:lnTo>
                <a:lnTo>
                  <a:pt x="2016" y="908"/>
                </a:lnTo>
                <a:lnTo>
                  <a:pt x="2016" y="908"/>
                </a:lnTo>
                <a:lnTo>
                  <a:pt x="2024" y="920"/>
                </a:lnTo>
                <a:lnTo>
                  <a:pt x="2032" y="938"/>
                </a:lnTo>
                <a:lnTo>
                  <a:pt x="2046" y="976"/>
                </a:lnTo>
                <a:lnTo>
                  <a:pt x="2046" y="976"/>
                </a:lnTo>
                <a:lnTo>
                  <a:pt x="2054" y="986"/>
                </a:lnTo>
                <a:lnTo>
                  <a:pt x="2054" y="986"/>
                </a:lnTo>
                <a:lnTo>
                  <a:pt x="2070" y="986"/>
                </a:lnTo>
                <a:lnTo>
                  <a:pt x="2070" y="986"/>
                </a:lnTo>
                <a:lnTo>
                  <a:pt x="2084" y="958"/>
                </a:lnTo>
                <a:lnTo>
                  <a:pt x="2084" y="958"/>
                </a:lnTo>
                <a:lnTo>
                  <a:pt x="2110" y="940"/>
                </a:lnTo>
                <a:lnTo>
                  <a:pt x="2110" y="940"/>
                </a:lnTo>
                <a:lnTo>
                  <a:pt x="2124" y="962"/>
                </a:lnTo>
                <a:lnTo>
                  <a:pt x="2134" y="976"/>
                </a:lnTo>
                <a:lnTo>
                  <a:pt x="2142" y="994"/>
                </a:lnTo>
                <a:lnTo>
                  <a:pt x="2142" y="994"/>
                </a:lnTo>
                <a:lnTo>
                  <a:pt x="2144" y="1010"/>
                </a:lnTo>
                <a:lnTo>
                  <a:pt x="2150" y="1026"/>
                </a:lnTo>
                <a:lnTo>
                  <a:pt x="2154" y="1034"/>
                </a:lnTo>
                <a:lnTo>
                  <a:pt x="2160" y="1040"/>
                </a:lnTo>
                <a:lnTo>
                  <a:pt x="2168" y="1048"/>
                </a:lnTo>
                <a:lnTo>
                  <a:pt x="2178" y="1054"/>
                </a:lnTo>
                <a:lnTo>
                  <a:pt x="2178" y="1054"/>
                </a:lnTo>
                <a:lnTo>
                  <a:pt x="2182" y="1062"/>
                </a:lnTo>
                <a:lnTo>
                  <a:pt x="2182" y="1062"/>
                </a:lnTo>
                <a:lnTo>
                  <a:pt x="2180" y="1074"/>
                </a:lnTo>
                <a:lnTo>
                  <a:pt x="2180" y="1088"/>
                </a:lnTo>
                <a:lnTo>
                  <a:pt x="2180" y="1120"/>
                </a:lnTo>
                <a:lnTo>
                  <a:pt x="2180" y="1120"/>
                </a:lnTo>
                <a:lnTo>
                  <a:pt x="2168" y="1132"/>
                </a:lnTo>
                <a:lnTo>
                  <a:pt x="2168" y="1132"/>
                </a:lnTo>
                <a:lnTo>
                  <a:pt x="2156" y="1130"/>
                </a:lnTo>
                <a:lnTo>
                  <a:pt x="2150" y="1126"/>
                </a:lnTo>
                <a:lnTo>
                  <a:pt x="2138" y="1120"/>
                </a:lnTo>
                <a:lnTo>
                  <a:pt x="2138" y="1120"/>
                </a:lnTo>
                <a:lnTo>
                  <a:pt x="2108" y="1122"/>
                </a:lnTo>
                <a:lnTo>
                  <a:pt x="2096" y="1124"/>
                </a:lnTo>
                <a:lnTo>
                  <a:pt x="2088" y="1128"/>
                </a:lnTo>
                <a:lnTo>
                  <a:pt x="2080" y="1134"/>
                </a:lnTo>
                <a:lnTo>
                  <a:pt x="2074" y="1140"/>
                </a:lnTo>
                <a:lnTo>
                  <a:pt x="2062" y="1162"/>
                </a:lnTo>
                <a:lnTo>
                  <a:pt x="2062" y="1162"/>
                </a:lnTo>
                <a:lnTo>
                  <a:pt x="2058" y="1166"/>
                </a:lnTo>
                <a:lnTo>
                  <a:pt x="2054" y="1170"/>
                </a:lnTo>
                <a:lnTo>
                  <a:pt x="2054" y="1170"/>
                </a:lnTo>
                <a:lnTo>
                  <a:pt x="2052" y="1176"/>
                </a:lnTo>
                <a:lnTo>
                  <a:pt x="2046" y="1182"/>
                </a:lnTo>
                <a:lnTo>
                  <a:pt x="2028" y="1196"/>
                </a:lnTo>
                <a:lnTo>
                  <a:pt x="1994" y="1218"/>
                </a:lnTo>
                <a:lnTo>
                  <a:pt x="1994" y="1218"/>
                </a:lnTo>
                <a:lnTo>
                  <a:pt x="1988" y="1228"/>
                </a:lnTo>
                <a:lnTo>
                  <a:pt x="1974" y="1238"/>
                </a:lnTo>
                <a:lnTo>
                  <a:pt x="1948" y="1256"/>
                </a:lnTo>
                <a:lnTo>
                  <a:pt x="1948" y="1256"/>
                </a:lnTo>
                <a:lnTo>
                  <a:pt x="1938" y="1268"/>
                </a:lnTo>
                <a:lnTo>
                  <a:pt x="1938" y="1268"/>
                </a:lnTo>
                <a:lnTo>
                  <a:pt x="1920" y="1272"/>
                </a:lnTo>
                <a:lnTo>
                  <a:pt x="1920" y="1272"/>
                </a:lnTo>
                <a:lnTo>
                  <a:pt x="1902" y="1254"/>
                </a:lnTo>
                <a:lnTo>
                  <a:pt x="1902" y="1254"/>
                </a:lnTo>
                <a:lnTo>
                  <a:pt x="1894" y="1236"/>
                </a:lnTo>
                <a:lnTo>
                  <a:pt x="1890" y="1230"/>
                </a:lnTo>
                <a:lnTo>
                  <a:pt x="1884" y="1226"/>
                </a:lnTo>
                <a:lnTo>
                  <a:pt x="1880" y="1222"/>
                </a:lnTo>
                <a:lnTo>
                  <a:pt x="1874" y="1222"/>
                </a:lnTo>
                <a:lnTo>
                  <a:pt x="1860" y="1220"/>
                </a:lnTo>
                <a:lnTo>
                  <a:pt x="1860" y="1220"/>
                </a:lnTo>
                <a:lnTo>
                  <a:pt x="1856" y="1228"/>
                </a:lnTo>
                <a:lnTo>
                  <a:pt x="1854" y="1238"/>
                </a:lnTo>
                <a:lnTo>
                  <a:pt x="1852" y="1248"/>
                </a:lnTo>
                <a:lnTo>
                  <a:pt x="1850" y="1260"/>
                </a:lnTo>
                <a:lnTo>
                  <a:pt x="1852" y="1270"/>
                </a:lnTo>
                <a:lnTo>
                  <a:pt x="1854" y="1282"/>
                </a:lnTo>
                <a:lnTo>
                  <a:pt x="1860" y="1292"/>
                </a:lnTo>
                <a:lnTo>
                  <a:pt x="1868" y="1302"/>
                </a:lnTo>
                <a:lnTo>
                  <a:pt x="1868" y="1302"/>
                </a:lnTo>
                <a:lnTo>
                  <a:pt x="1872" y="1344"/>
                </a:lnTo>
                <a:lnTo>
                  <a:pt x="1872" y="1344"/>
                </a:lnTo>
                <a:lnTo>
                  <a:pt x="1846" y="1346"/>
                </a:lnTo>
                <a:lnTo>
                  <a:pt x="1824" y="1348"/>
                </a:lnTo>
                <a:lnTo>
                  <a:pt x="1812" y="1346"/>
                </a:lnTo>
                <a:lnTo>
                  <a:pt x="1802" y="1344"/>
                </a:lnTo>
                <a:lnTo>
                  <a:pt x="1794" y="1342"/>
                </a:lnTo>
                <a:lnTo>
                  <a:pt x="1786" y="1338"/>
                </a:lnTo>
                <a:lnTo>
                  <a:pt x="1786" y="1338"/>
                </a:lnTo>
                <a:lnTo>
                  <a:pt x="1782" y="1316"/>
                </a:lnTo>
                <a:lnTo>
                  <a:pt x="1776" y="1302"/>
                </a:lnTo>
                <a:lnTo>
                  <a:pt x="1768" y="1292"/>
                </a:lnTo>
                <a:lnTo>
                  <a:pt x="1758" y="1280"/>
                </a:lnTo>
                <a:lnTo>
                  <a:pt x="1758" y="1280"/>
                </a:lnTo>
                <a:lnTo>
                  <a:pt x="1732" y="1222"/>
                </a:lnTo>
                <a:lnTo>
                  <a:pt x="1732" y="1222"/>
                </a:lnTo>
                <a:lnTo>
                  <a:pt x="1720" y="1210"/>
                </a:lnTo>
                <a:lnTo>
                  <a:pt x="1712" y="1206"/>
                </a:lnTo>
                <a:lnTo>
                  <a:pt x="1706" y="1206"/>
                </a:lnTo>
                <a:lnTo>
                  <a:pt x="1696" y="1206"/>
                </a:lnTo>
                <a:lnTo>
                  <a:pt x="1696" y="1206"/>
                </a:lnTo>
                <a:lnTo>
                  <a:pt x="1684" y="1216"/>
                </a:lnTo>
                <a:lnTo>
                  <a:pt x="1670" y="1226"/>
                </a:lnTo>
                <a:lnTo>
                  <a:pt x="1658" y="1234"/>
                </a:lnTo>
                <a:lnTo>
                  <a:pt x="1646" y="1244"/>
                </a:lnTo>
                <a:lnTo>
                  <a:pt x="1646" y="1244"/>
                </a:lnTo>
                <a:lnTo>
                  <a:pt x="1642" y="1256"/>
                </a:lnTo>
                <a:lnTo>
                  <a:pt x="1640" y="1270"/>
                </a:lnTo>
                <a:lnTo>
                  <a:pt x="1640" y="1288"/>
                </a:lnTo>
                <a:lnTo>
                  <a:pt x="1644" y="1306"/>
                </a:lnTo>
                <a:lnTo>
                  <a:pt x="1644" y="1306"/>
                </a:lnTo>
                <a:lnTo>
                  <a:pt x="1580" y="1312"/>
                </a:lnTo>
                <a:lnTo>
                  <a:pt x="1580" y="1312"/>
                </a:lnTo>
                <a:lnTo>
                  <a:pt x="1524" y="1346"/>
                </a:lnTo>
                <a:lnTo>
                  <a:pt x="1524" y="1346"/>
                </a:lnTo>
                <a:lnTo>
                  <a:pt x="1516" y="1362"/>
                </a:lnTo>
                <a:lnTo>
                  <a:pt x="1510" y="1368"/>
                </a:lnTo>
                <a:lnTo>
                  <a:pt x="1508" y="1370"/>
                </a:lnTo>
                <a:lnTo>
                  <a:pt x="1504" y="1370"/>
                </a:lnTo>
                <a:lnTo>
                  <a:pt x="1504" y="1370"/>
                </a:lnTo>
                <a:lnTo>
                  <a:pt x="1492" y="1362"/>
                </a:lnTo>
                <a:lnTo>
                  <a:pt x="1486" y="1356"/>
                </a:lnTo>
                <a:lnTo>
                  <a:pt x="1484" y="1348"/>
                </a:lnTo>
                <a:lnTo>
                  <a:pt x="1482" y="1342"/>
                </a:lnTo>
                <a:lnTo>
                  <a:pt x="1482" y="1342"/>
                </a:lnTo>
                <a:lnTo>
                  <a:pt x="1494" y="1334"/>
                </a:lnTo>
                <a:lnTo>
                  <a:pt x="1494" y="1334"/>
                </a:lnTo>
                <a:lnTo>
                  <a:pt x="1492" y="1322"/>
                </a:lnTo>
                <a:lnTo>
                  <a:pt x="1490" y="1312"/>
                </a:lnTo>
                <a:lnTo>
                  <a:pt x="1486" y="1304"/>
                </a:lnTo>
                <a:lnTo>
                  <a:pt x="1480" y="1298"/>
                </a:lnTo>
                <a:lnTo>
                  <a:pt x="1474" y="1292"/>
                </a:lnTo>
                <a:lnTo>
                  <a:pt x="1466" y="1288"/>
                </a:lnTo>
                <a:lnTo>
                  <a:pt x="1458" y="1286"/>
                </a:lnTo>
                <a:lnTo>
                  <a:pt x="1450" y="1286"/>
                </a:lnTo>
                <a:lnTo>
                  <a:pt x="1450" y="1286"/>
                </a:lnTo>
                <a:lnTo>
                  <a:pt x="1440" y="1290"/>
                </a:lnTo>
                <a:lnTo>
                  <a:pt x="1434" y="1296"/>
                </a:lnTo>
                <a:lnTo>
                  <a:pt x="1428" y="1302"/>
                </a:lnTo>
                <a:lnTo>
                  <a:pt x="1424" y="1310"/>
                </a:lnTo>
                <a:lnTo>
                  <a:pt x="1424" y="1318"/>
                </a:lnTo>
                <a:lnTo>
                  <a:pt x="1424" y="1328"/>
                </a:lnTo>
                <a:lnTo>
                  <a:pt x="1428" y="1352"/>
                </a:lnTo>
                <a:lnTo>
                  <a:pt x="1428" y="1352"/>
                </a:lnTo>
                <a:lnTo>
                  <a:pt x="1408" y="1356"/>
                </a:lnTo>
                <a:lnTo>
                  <a:pt x="1408" y="1356"/>
                </a:lnTo>
                <a:lnTo>
                  <a:pt x="1404" y="1362"/>
                </a:lnTo>
                <a:lnTo>
                  <a:pt x="1402" y="1370"/>
                </a:lnTo>
                <a:lnTo>
                  <a:pt x="1402" y="1370"/>
                </a:lnTo>
                <a:lnTo>
                  <a:pt x="1392" y="1374"/>
                </a:lnTo>
                <a:lnTo>
                  <a:pt x="1392" y="1374"/>
                </a:lnTo>
                <a:lnTo>
                  <a:pt x="1392" y="1430"/>
                </a:lnTo>
                <a:lnTo>
                  <a:pt x="1392" y="1430"/>
                </a:lnTo>
                <a:lnTo>
                  <a:pt x="1412" y="1454"/>
                </a:lnTo>
                <a:lnTo>
                  <a:pt x="1412" y="1454"/>
                </a:lnTo>
                <a:lnTo>
                  <a:pt x="1412" y="1472"/>
                </a:lnTo>
                <a:lnTo>
                  <a:pt x="1412" y="1472"/>
                </a:lnTo>
                <a:lnTo>
                  <a:pt x="1402" y="1490"/>
                </a:lnTo>
                <a:lnTo>
                  <a:pt x="1402" y="1490"/>
                </a:lnTo>
                <a:lnTo>
                  <a:pt x="1380" y="1504"/>
                </a:lnTo>
                <a:lnTo>
                  <a:pt x="1356" y="1510"/>
                </a:lnTo>
                <a:lnTo>
                  <a:pt x="1336" y="1514"/>
                </a:lnTo>
                <a:lnTo>
                  <a:pt x="1314" y="1514"/>
                </a:lnTo>
                <a:lnTo>
                  <a:pt x="1314" y="1514"/>
                </a:lnTo>
                <a:lnTo>
                  <a:pt x="1298" y="1516"/>
                </a:lnTo>
                <a:lnTo>
                  <a:pt x="1288" y="1520"/>
                </a:lnTo>
                <a:lnTo>
                  <a:pt x="1280" y="1526"/>
                </a:lnTo>
                <a:lnTo>
                  <a:pt x="1270" y="1534"/>
                </a:lnTo>
                <a:lnTo>
                  <a:pt x="1270" y="1534"/>
                </a:lnTo>
                <a:lnTo>
                  <a:pt x="1256" y="1546"/>
                </a:lnTo>
                <a:lnTo>
                  <a:pt x="1256" y="1546"/>
                </a:lnTo>
                <a:lnTo>
                  <a:pt x="1244" y="1566"/>
                </a:lnTo>
                <a:lnTo>
                  <a:pt x="1228" y="1586"/>
                </a:lnTo>
                <a:lnTo>
                  <a:pt x="1192" y="1626"/>
                </a:lnTo>
                <a:lnTo>
                  <a:pt x="1192" y="1626"/>
                </a:lnTo>
                <a:lnTo>
                  <a:pt x="1168" y="1610"/>
                </a:lnTo>
                <a:lnTo>
                  <a:pt x="1168" y="1610"/>
                </a:lnTo>
                <a:lnTo>
                  <a:pt x="1140" y="1612"/>
                </a:lnTo>
                <a:lnTo>
                  <a:pt x="1140" y="1612"/>
                </a:lnTo>
                <a:lnTo>
                  <a:pt x="1136" y="1626"/>
                </a:lnTo>
                <a:lnTo>
                  <a:pt x="1132" y="1632"/>
                </a:lnTo>
                <a:lnTo>
                  <a:pt x="1128" y="1636"/>
                </a:lnTo>
                <a:lnTo>
                  <a:pt x="1128" y="1636"/>
                </a:lnTo>
                <a:lnTo>
                  <a:pt x="1124" y="1630"/>
                </a:lnTo>
                <a:lnTo>
                  <a:pt x="1118" y="1626"/>
                </a:lnTo>
                <a:lnTo>
                  <a:pt x="1108" y="1622"/>
                </a:lnTo>
                <a:lnTo>
                  <a:pt x="1100" y="1622"/>
                </a:lnTo>
                <a:lnTo>
                  <a:pt x="1092" y="1622"/>
                </a:lnTo>
                <a:lnTo>
                  <a:pt x="1092" y="1622"/>
                </a:lnTo>
                <a:lnTo>
                  <a:pt x="1088" y="1632"/>
                </a:lnTo>
                <a:lnTo>
                  <a:pt x="1082" y="1640"/>
                </a:lnTo>
                <a:lnTo>
                  <a:pt x="1076" y="1650"/>
                </a:lnTo>
                <a:lnTo>
                  <a:pt x="1066" y="1658"/>
                </a:lnTo>
                <a:lnTo>
                  <a:pt x="1066" y="1658"/>
                </a:lnTo>
                <a:lnTo>
                  <a:pt x="1056" y="1664"/>
                </a:lnTo>
                <a:lnTo>
                  <a:pt x="1046" y="1674"/>
                </a:lnTo>
                <a:lnTo>
                  <a:pt x="1038" y="1684"/>
                </a:lnTo>
                <a:lnTo>
                  <a:pt x="1030" y="1696"/>
                </a:lnTo>
                <a:lnTo>
                  <a:pt x="1014" y="1718"/>
                </a:lnTo>
                <a:lnTo>
                  <a:pt x="1004" y="1728"/>
                </a:lnTo>
                <a:lnTo>
                  <a:pt x="994" y="1736"/>
                </a:lnTo>
                <a:lnTo>
                  <a:pt x="994" y="1736"/>
                </a:lnTo>
                <a:lnTo>
                  <a:pt x="990" y="1748"/>
                </a:lnTo>
                <a:lnTo>
                  <a:pt x="988" y="1760"/>
                </a:lnTo>
                <a:lnTo>
                  <a:pt x="988" y="1790"/>
                </a:lnTo>
                <a:lnTo>
                  <a:pt x="988" y="1790"/>
                </a:lnTo>
                <a:lnTo>
                  <a:pt x="988" y="1798"/>
                </a:lnTo>
                <a:lnTo>
                  <a:pt x="988" y="1812"/>
                </a:lnTo>
                <a:lnTo>
                  <a:pt x="982" y="1836"/>
                </a:lnTo>
                <a:lnTo>
                  <a:pt x="982" y="1836"/>
                </a:lnTo>
                <a:lnTo>
                  <a:pt x="976" y="1840"/>
                </a:lnTo>
                <a:lnTo>
                  <a:pt x="976" y="1840"/>
                </a:lnTo>
                <a:lnTo>
                  <a:pt x="946" y="1838"/>
                </a:lnTo>
                <a:lnTo>
                  <a:pt x="920" y="1834"/>
                </a:lnTo>
                <a:lnTo>
                  <a:pt x="870" y="1826"/>
                </a:lnTo>
                <a:lnTo>
                  <a:pt x="870" y="1826"/>
                </a:lnTo>
                <a:lnTo>
                  <a:pt x="838" y="1810"/>
                </a:lnTo>
                <a:lnTo>
                  <a:pt x="838" y="1810"/>
                </a:lnTo>
                <a:lnTo>
                  <a:pt x="820" y="1790"/>
                </a:lnTo>
                <a:lnTo>
                  <a:pt x="820" y="1790"/>
                </a:lnTo>
                <a:lnTo>
                  <a:pt x="784" y="1782"/>
                </a:lnTo>
                <a:lnTo>
                  <a:pt x="784" y="1782"/>
                </a:lnTo>
                <a:lnTo>
                  <a:pt x="784" y="1752"/>
                </a:lnTo>
                <a:lnTo>
                  <a:pt x="784" y="1752"/>
                </a:lnTo>
                <a:lnTo>
                  <a:pt x="796" y="1734"/>
                </a:lnTo>
                <a:lnTo>
                  <a:pt x="808" y="1716"/>
                </a:lnTo>
                <a:lnTo>
                  <a:pt x="816" y="1696"/>
                </a:lnTo>
                <a:lnTo>
                  <a:pt x="818" y="1686"/>
                </a:lnTo>
                <a:lnTo>
                  <a:pt x="818" y="1676"/>
                </a:lnTo>
                <a:lnTo>
                  <a:pt x="818" y="1676"/>
                </a:lnTo>
                <a:lnTo>
                  <a:pt x="814" y="1666"/>
                </a:lnTo>
                <a:lnTo>
                  <a:pt x="810" y="1660"/>
                </a:lnTo>
                <a:lnTo>
                  <a:pt x="804" y="1656"/>
                </a:lnTo>
                <a:lnTo>
                  <a:pt x="798" y="1652"/>
                </a:lnTo>
                <a:lnTo>
                  <a:pt x="784" y="1652"/>
                </a:lnTo>
                <a:lnTo>
                  <a:pt x="772" y="1652"/>
                </a:lnTo>
                <a:lnTo>
                  <a:pt x="772" y="1652"/>
                </a:lnTo>
                <a:lnTo>
                  <a:pt x="764" y="1656"/>
                </a:lnTo>
                <a:lnTo>
                  <a:pt x="758" y="1660"/>
                </a:lnTo>
                <a:lnTo>
                  <a:pt x="758" y="1660"/>
                </a:lnTo>
                <a:lnTo>
                  <a:pt x="740" y="1662"/>
                </a:lnTo>
                <a:lnTo>
                  <a:pt x="734" y="1664"/>
                </a:lnTo>
                <a:lnTo>
                  <a:pt x="732" y="1668"/>
                </a:lnTo>
                <a:lnTo>
                  <a:pt x="732" y="1678"/>
                </a:lnTo>
                <a:lnTo>
                  <a:pt x="730" y="1700"/>
                </a:lnTo>
                <a:lnTo>
                  <a:pt x="730" y="1700"/>
                </a:lnTo>
                <a:lnTo>
                  <a:pt x="722" y="1708"/>
                </a:lnTo>
                <a:lnTo>
                  <a:pt x="718" y="1720"/>
                </a:lnTo>
                <a:lnTo>
                  <a:pt x="718" y="1720"/>
                </a:lnTo>
                <a:lnTo>
                  <a:pt x="698" y="1756"/>
                </a:lnTo>
                <a:lnTo>
                  <a:pt x="698" y="1756"/>
                </a:lnTo>
                <a:lnTo>
                  <a:pt x="700" y="1796"/>
                </a:lnTo>
                <a:lnTo>
                  <a:pt x="700" y="1796"/>
                </a:lnTo>
                <a:lnTo>
                  <a:pt x="688" y="1810"/>
                </a:lnTo>
                <a:lnTo>
                  <a:pt x="688" y="1810"/>
                </a:lnTo>
                <a:lnTo>
                  <a:pt x="672" y="1814"/>
                </a:lnTo>
                <a:lnTo>
                  <a:pt x="662" y="1816"/>
                </a:lnTo>
                <a:lnTo>
                  <a:pt x="654" y="1822"/>
                </a:lnTo>
                <a:lnTo>
                  <a:pt x="644" y="1830"/>
                </a:lnTo>
                <a:lnTo>
                  <a:pt x="644" y="1830"/>
                </a:lnTo>
                <a:lnTo>
                  <a:pt x="618" y="1836"/>
                </a:lnTo>
                <a:lnTo>
                  <a:pt x="590" y="1842"/>
                </a:lnTo>
                <a:lnTo>
                  <a:pt x="590" y="1842"/>
                </a:lnTo>
                <a:lnTo>
                  <a:pt x="580" y="1850"/>
                </a:lnTo>
                <a:lnTo>
                  <a:pt x="572" y="1856"/>
                </a:lnTo>
                <a:lnTo>
                  <a:pt x="566" y="1864"/>
                </a:lnTo>
                <a:lnTo>
                  <a:pt x="556" y="1868"/>
                </a:lnTo>
                <a:lnTo>
                  <a:pt x="556" y="1868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39" name="Freeform 34"/>
          <p:cNvSpPr>
            <a:spLocks/>
          </p:cNvSpPr>
          <p:nvPr/>
        </p:nvSpPr>
        <p:spPr bwMode="auto">
          <a:xfrm>
            <a:off x="5975278" y="2267912"/>
            <a:ext cx="203730" cy="231831"/>
          </a:xfrm>
          <a:custGeom>
            <a:avLst/>
            <a:gdLst>
              <a:gd name="T0" fmla="*/ 196 w 232"/>
              <a:gd name="T1" fmla="*/ 264 h 264"/>
              <a:gd name="T2" fmla="*/ 170 w 232"/>
              <a:gd name="T3" fmla="*/ 248 h 264"/>
              <a:gd name="T4" fmla="*/ 158 w 232"/>
              <a:gd name="T5" fmla="*/ 238 h 264"/>
              <a:gd name="T6" fmla="*/ 148 w 232"/>
              <a:gd name="T7" fmla="*/ 218 h 264"/>
              <a:gd name="T8" fmla="*/ 144 w 232"/>
              <a:gd name="T9" fmla="*/ 186 h 264"/>
              <a:gd name="T10" fmla="*/ 140 w 232"/>
              <a:gd name="T11" fmla="*/ 178 h 264"/>
              <a:gd name="T12" fmla="*/ 136 w 232"/>
              <a:gd name="T13" fmla="*/ 166 h 264"/>
              <a:gd name="T14" fmla="*/ 116 w 232"/>
              <a:gd name="T15" fmla="*/ 148 h 264"/>
              <a:gd name="T16" fmla="*/ 100 w 232"/>
              <a:gd name="T17" fmla="*/ 140 h 264"/>
              <a:gd name="T18" fmla="*/ 82 w 232"/>
              <a:gd name="T19" fmla="*/ 140 h 264"/>
              <a:gd name="T20" fmla="*/ 62 w 232"/>
              <a:gd name="T21" fmla="*/ 144 h 264"/>
              <a:gd name="T22" fmla="*/ 50 w 232"/>
              <a:gd name="T23" fmla="*/ 158 h 264"/>
              <a:gd name="T24" fmla="*/ 0 w 232"/>
              <a:gd name="T25" fmla="*/ 160 h 264"/>
              <a:gd name="T26" fmla="*/ 0 w 232"/>
              <a:gd name="T27" fmla="*/ 146 h 264"/>
              <a:gd name="T28" fmla="*/ 2 w 232"/>
              <a:gd name="T29" fmla="*/ 130 h 264"/>
              <a:gd name="T30" fmla="*/ 10 w 232"/>
              <a:gd name="T31" fmla="*/ 124 h 264"/>
              <a:gd name="T32" fmla="*/ 18 w 232"/>
              <a:gd name="T33" fmla="*/ 122 h 264"/>
              <a:gd name="T34" fmla="*/ 40 w 232"/>
              <a:gd name="T35" fmla="*/ 104 h 264"/>
              <a:gd name="T36" fmla="*/ 44 w 232"/>
              <a:gd name="T37" fmla="*/ 88 h 264"/>
              <a:gd name="T38" fmla="*/ 42 w 232"/>
              <a:gd name="T39" fmla="*/ 76 h 264"/>
              <a:gd name="T40" fmla="*/ 34 w 232"/>
              <a:gd name="T41" fmla="*/ 60 h 264"/>
              <a:gd name="T42" fmla="*/ 34 w 232"/>
              <a:gd name="T43" fmla="*/ 56 h 264"/>
              <a:gd name="T44" fmla="*/ 70 w 232"/>
              <a:gd name="T45" fmla="*/ 32 h 264"/>
              <a:gd name="T46" fmla="*/ 82 w 232"/>
              <a:gd name="T47" fmla="*/ 22 h 264"/>
              <a:gd name="T48" fmla="*/ 86 w 232"/>
              <a:gd name="T49" fmla="*/ 6 h 264"/>
              <a:gd name="T50" fmla="*/ 100 w 232"/>
              <a:gd name="T51" fmla="*/ 0 h 264"/>
              <a:gd name="T52" fmla="*/ 118 w 232"/>
              <a:gd name="T53" fmla="*/ 16 h 264"/>
              <a:gd name="T54" fmla="*/ 154 w 232"/>
              <a:gd name="T55" fmla="*/ 20 h 264"/>
              <a:gd name="T56" fmla="*/ 150 w 232"/>
              <a:gd name="T57" fmla="*/ 32 h 264"/>
              <a:gd name="T58" fmla="*/ 150 w 232"/>
              <a:gd name="T59" fmla="*/ 74 h 264"/>
              <a:gd name="T60" fmla="*/ 156 w 232"/>
              <a:gd name="T61" fmla="*/ 94 h 264"/>
              <a:gd name="T62" fmla="*/ 174 w 232"/>
              <a:gd name="T63" fmla="*/ 96 h 264"/>
              <a:gd name="T64" fmla="*/ 186 w 232"/>
              <a:gd name="T65" fmla="*/ 104 h 264"/>
              <a:gd name="T66" fmla="*/ 184 w 232"/>
              <a:gd name="T67" fmla="*/ 124 h 264"/>
              <a:gd name="T68" fmla="*/ 186 w 232"/>
              <a:gd name="T69" fmla="*/ 140 h 264"/>
              <a:gd name="T70" fmla="*/ 194 w 232"/>
              <a:gd name="T71" fmla="*/ 154 h 264"/>
              <a:gd name="T72" fmla="*/ 212 w 232"/>
              <a:gd name="T73" fmla="*/ 170 h 264"/>
              <a:gd name="T74" fmla="*/ 232 w 232"/>
              <a:gd name="T75" fmla="*/ 196 h 264"/>
              <a:gd name="T76" fmla="*/ 208 w 232"/>
              <a:gd name="T77" fmla="*/ 208 h 264"/>
              <a:gd name="T78" fmla="*/ 194 w 232"/>
              <a:gd name="T79" fmla="*/ 224 h 264"/>
              <a:gd name="T80" fmla="*/ 196 w 232"/>
              <a:gd name="T81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2" h="264">
                <a:moveTo>
                  <a:pt x="196" y="264"/>
                </a:moveTo>
                <a:lnTo>
                  <a:pt x="196" y="264"/>
                </a:lnTo>
                <a:lnTo>
                  <a:pt x="182" y="256"/>
                </a:lnTo>
                <a:lnTo>
                  <a:pt x="170" y="248"/>
                </a:lnTo>
                <a:lnTo>
                  <a:pt x="158" y="238"/>
                </a:lnTo>
                <a:lnTo>
                  <a:pt x="158" y="238"/>
                </a:lnTo>
                <a:lnTo>
                  <a:pt x="152" y="228"/>
                </a:lnTo>
                <a:lnTo>
                  <a:pt x="148" y="218"/>
                </a:lnTo>
                <a:lnTo>
                  <a:pt x="146" y="202"/>
                </a:lnTo>
                <a:lnTo>
                  <a:pt x="144" y="186"/>
                </a:lnTo>
                <a:lnTo>
                  <a:pt x="142" y="182"/>
                </a:lnTo>
                <a:lnTo>
                  <a:pt x="140" y="178"/>
                </a:lnTo>
                <a:lnTo>
                  <a:pt x="140" y="178"/>
                </a:lnTo>
                <a:lnTo>
                  <a:pt x="136" y="166"/>
                </a:lnTo>
                <a:lnTo>
                  <a:pt x="136" y="166"/>
                </a:lnTo>
                <a:lnTo>
                  <a:pt x="116" y="148"/>
                </a:lnTo>
                <a:lnTo>
                  <a:pt x="108" y="144"/>
                </a:lnTo>
                <a:lnTo>
                  <a:pt x="100" y="140"/>
                </a:lnTo>
                <a:lnTo>
                  <a:pt x="92" y="138"/>
                </a:lnTo>
                <a:lnTo>
                  <a:pt x="82" y="140"/>
                </a:lnTo>
                <a:lnTo>
                  <a:pt x="62" y="144"/>
                </a:lnTo>
                <a:lnTo>
                  <a:pt x="62" y="144"/>
                </a:lnTo>
                <a:lnTo>
                  <a:pt x="56" y="152"/>
                </a:lnTo>
                <a:lnTo>
                  <a:pt x="50" y="158"/>
                </a:lnTo>
                <a:lnTo>
                  <a:pt x="50" y="158"/>
                </a:lnTo>
                <a:lnTo>
                  <a:pt x="0" y="160"/>
                </a:lnTo>
                <a:lnTo>
                  <a:pt x="0" y="160"/>
                </a:lnTo>
                <a:lnTo>
                  <a:pt x="0" y="146"/>
                </a:lnTo>
                <a:lnTo>
                  <a:pt x="2" y="134"/>
                </a:lnTo>
                <a:lnTo>
                  <a:pt x="2" y="130"/>
                </a:lnTo>
                <a:lnTo>
                  <a:pt x="6" y="126"/>
                </a:lnTo>
                <a:lnTo>
                  <a:pt x="10" y="124"/>
                </a:lnTo>
                <a:lnTo>
                  <a:pt x="18" y="122"/>
                </a:lnTo>
                <a:lnTo>
                  <a:pt x="18" y="122"/>
                </a:lnTo>
                <a:lnTo>
                  <a:pt x="40" y="104"/>
                </a:lnTo>
                <a:lnTo>
                  <a:pt x="40" y="104"/>
                </a:lnTo>
                <a:lnTo>
                  <a:pt x="42" y="96"/>
                </a:lnTo>
                <a:lnTo>
                  <a:pt x="44" y="88"/>
                </a:lnTo>
                <a:lnTo>
                  <a:pt x="44" y="82"/>
                </a:lnTo>
                <a:lnTo>
                  <a:pt x="42" y="76"/>
                </a:lnTo>
                <a:lnTo>
                  <a:pt x="36" y="66"/>
                </a:lnTo>
                <a:lnTo>
                  <a:pt x="34" y="60"/>
                </a:lnTo>
                <a:lnTo>
                  <a:pt x="34" y="56"/>
                </a:lnTo>
                <a:lnTo>
                  <a:pt x="34" y="56"/>
                </a:lnTo>
                <a:lnTo>
                  <a:pt x="58" y="42"/>
                </a:lnTo>
                <a:lnTo>
                  <a:pt x="70" y="32"/>
                </a:lnTo>
                <a:lnTo>
                  <a:pt x="82" y="22"/>
                </a:lnTo>
                <a:lnTo>
                  <a:pt x="82" y="22"/>
                </a:lnTo>
                <a:lnTo>
                  <a:pt x="84" y="12"/>
                </a:lnTo>
                <a:lnTo>
                  <a:pt x="86" y="6"/>
                </a:lnTo>
                <a:lnTo>
                  <a:pt x="90" y="2"/>
                </a:lnTo>
                <a:lnTo>
                  <a:pt x="100" y="0"/>
                </a:lnTo>
                <a:lnTo>
                  <a:pt x="100" y="0"/>
                </a:lnTo>
                <a:lnTo>
                  <a:pt x="118" y="16"/>
                </a:lnTo>
                <a:lnTo>
                  <a:pt x="118" y="16"/>
                </a:lnTo>
                <a:lnTo>
                  <a:pt x="154" y="20"/>
                </a:lnTo>
                <a:lnTo>
                  <a:pt x="154" y="20"/>
                </a:lnTo>
                <a:lnTo>
                  <a:pt x="150" y="32"/>
                </a:lnTo>
                <a:lnTo>
                  <a:pt x="148" y="52"/>
                </a:lnTo>
                <a:lnTo>
                  <a:pt x="150" y="74"/>
                </a:lnTo>
                <a:lnTo>
                  <a:pt x="152" y="84"/>
                </a:lnTo>
                <a:lnTo>
                  <a:pt x="156" y="94"/>
                </a:lnTo>
                <a:lnTo>
                  <a:pt x="156" y="94"/>
                </a:lnTo>
                <a:lnTo>
                  <a:pt x="174" y="96"/>
                </a:lnTo>
                <a:lnTo>
                  <a:pt x="174" y="96"/>
                </a:lnTo>
                <a:lnTo>
                  <a:pt x="186" y="104"/>
                </a:lnTo>
                <a:lnTo>
                  <a:pt x="186" y="104"/>
                </a:lnTo>
                <a:lnTo>
                  <a:pt x="184" y="124"/>
                </a:lnTo>
                <a:lnTo>
                  <a:pt x="184" y="132"/>
                </a:lnTo>
                <a:lnTo>
                  <a:pt x="186" y="140"/>
                </a:lnTo>
                <a:lnTo>
                  <a:pt x="188" y="146"/>
                </a:lnTo>
                <a:lnTo>
                  <a:pt x="194" y="154"/>
                </a:lnTo>
                <a:lnTo>
                  <a:pt x="200" y="162"/>
                </a:lnTo>
                <a:lnTo>
                  <a:pt x="212" y="170"/>
                </a:lnTo>
                <a:lnTo>
                  <a:pt x="212" y="170"/>
                </a:lnTo>
                <a:lnTo>
                  <a:pt x="232" y="196"/>
                </a:lnTo>
                <a:lnTo>
                  <a:pt x="232" y="196"/>
                </a:lnTo>
                <a:lnTo>
                  <a:pt x="208" y="208"/>
                </a:lnTo>
                <a:lnTo>
                  <a:pt x="200" y="214"/>
                </a:lnTo>
                <a:lnTo>
                  <a:pt x="194" y="224"/>
                </a:lnTo>
                <a:lnTo>
                  <a:pt x="194" y="224"/>
                </a:lnTo>
                <a:lnTo>
                  <a:pt x="196" y="264"/>
                </a:lnTo>
                <a:lnTo>
                  <a:pt x="196" y="264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40" name="Freeform 35"/>
          <p:cNvSpPr>
            <a:spLocks/>
          </p:cNvSpPr>
          <p:nvPr/>
        </p:nvSpPr>
        <p:spPr bwMode="auto">
          <a:xfrm>
            <a:off x="6229941" y="1958805"/>
            <a:ext cx="516350" cy="486493"/>
          </a:xfrm>
          <a:custGeom>
            <a:avLst/>
            <a:gdLst>
              <a:gd name="T0" fmla="*/ 234 w 588"/>
              <a:gd name="T1" fmla="*/ 550 h 554"/>
              <a:gd name="T2" fmla="*/ 248 w 588"/>
              <a:gd name="T3" fmla="*/ 530 h 554"/>
              <a:gd name="T4" fmla="*/ 264 w 588"/>
              <a:gd name="T5" fmla="*/ 516 h 554"/>
              <a:gd name="T6" fmla="*/ 274 w 588"/>
              <a:gd name="T7" fmla="*/ 480 h 554"/>
              <a:gd name="T8" fmla="*/ 252 w 588"/>
              <a:gd name="T9" fmla="*/ 468 h 554"/>
              <a:gd name="T10" fmla="*/ 252 w 588"/>
              <a:gd name="T11" fmla="*/ 438 h 554"/>
              <a:gd name="T12" fmla="*/ 280 w 588"/>
              <a:gd name="T13" fmla="*/ 404 h 554"/>
              <a:gd name="T14" fmla="*/ 288 w 588"/>
              <a:gd name="T15" fmla="*/ 388 h 554"/>
              <a:gd name="T16" fmla="*/ 290 w 588"/>
              <a:gd name="T17" fmla="*/ 342 h 554"/>
              <a:gd name="T18" fmla="*/ 252 w 588"/>
              <a:gd name="T19" fmla="*/ 300 h 554"/>
              <a:gd name="T20" fmla="*/ 200 w 588"/>
              <a:gd name="T21" fmla="*/ 304 h 554"/>
              <a:gd name="T22" fmla="*/ 174 w 588"/>
              <a:gd name="T23" fmla="*/ 330 h 554"/>
              <a:gd name="T24" fmla="*/ 130 w 588"/>
              <a:gd name="T25" fmla="*/ 390 h 554"/>
              <a:gd name="T26" fmla="*/ 110 w 588"/>
              <a:gd name="T27" fmla="*/ 416 h 554"/>
              <a:gd name="T28" fmla="*/ 36 w 588"/>
              <a:gd name="T29" fmla="*/ 364 h 554"/>
              <a:gd name="T30" fmla="*/ 12 w 588"/>
              <a:gd name="T31" fmla="*/ 358 h 554"/>
              <a:gd name="T32" fmla="*/ 0 w 588"/>
              <a:gd name="T33" fmla="*/ 348 h 554"/>
              <a:gd name="T34" fmla="*/ 4 w 588"/>
              <a:gd name="T35" fmla="*/ 324 h 554"/>
              <a:gd name="T36" fmla="*/ 18 w 588"/>
              <a:gd name="T37" fmla="*/ 320 h 554"/>
              <a:gd name="T38" fmla="*/ 40 w 588"/>
              <a:gd name="T39" fmla="*/ 292 h 554"/>
              <a:gd name="T40" fmla="*/ 34 w 588"/>
              <a:gd name="T41" fmla="*/ 238 h 554"/>
              <a:gd name="T42" fmla="*/ 28 w 588"/>
              <a:gd name="T43" fmla="*/ 228 h 554"/>
              <a:gd name="T44" fmla="*/ 20 w 588"/>
              <a:gd name="T45" fmla="*/ 186 h 554"/>
              <a:gd name="T46" fmla="*/ 26 w 588"/>
              <a:gd name="T47" fmla="*/ 172 h 554"/>
              <a:gd name="T48" fmla="*/ 44 w 588"/>
              <a:gd name="T49" fmla="*/ 190 h 554"/>
              <a:gd name="T50" fmla="*/ 58 w 588"/>
              <a:gd name="T51" fmla="*/ 210 h 554"/>
              <a:gd name="T52" fmla="*/ 80 w 588"/>
              <a:gd name="T53" fmla="*/ 224 h 554"/>
              <a:gd name="T54" fmla="*/ 100 w 588"/>
              <a:gd name="T55" fmla="*/ 222 h 554"/>
              <a:gd name="T56" fmla="*/ 142 w 588"/>
              <a:gd name="T57" fmla="*/ 186 h 554"/>
              <a:gd name="T58" fmla="*/ 216 w 588"/>
              <a:gd name="T59" fmla="*/ 128 h 554"/>
              <a:gd name="T60" fmla="*/ 232 w 588"/>
              <a:gd name="T61" fmla="*/ 104 h 554"/>
              <a:gd name="T62" fmla="*/ 262 w 588"/>
              <a:gd name="T63" fmla="*/ 76 h 554"/>
              <a:gd name="T64" fmla="*/ 292 w 588"/>
              <a:gd name="T65" fmla="*/ 74 h 554"/>
              <a:gd name="T66" fmla="*/ 312 w 588"/>
              <a:gd name="T67" fmla="*/ 84 h 554"/>
              <a:gd name="T68" fmla="*/ 348 w 588"/>
              <a:gd name="T69" fmla="*/ 66 h 554"/>
              <a:gd name="T70" fmla="*/ 348 w 588"/>
              <a:gd name="T71" fmla="*/ 16 h 554"/>
              <a:gd name="T72" fmla="*/ 362 w 588"/>
              <a:gd name="T73" fmla="*/ 2 h 554"/>
              <a:gd name="T74" fmla="*/ 396 w 588"/>
              <a:gd name="T75" fmla="*/ 32 h 554"/>
              <a:gd name="T76" fmla="*/ 418 w 588"/>
              <a:gd name="T77" fmla="*/ 46 h 554"/>
              <a:gd name="T78" fmla="*/ 436 w 588"/>
              <a:gd name="T79" fmla="*/ 44 h 554"/>
              <a:gd name="T80" fmla="*/ 440 w 588"/>
              <a:gd name="T81" fmla="*/ 28 h 554"/>
              <a:gd name="T82" fmla="*/ 458 w 588"/>
              <a:gd name="T83" fmla="*/ 24 h 554"/>
              <a:gd name="T84" fmla="*/ 460 w 588"/>
              <a:gd name="T85" fmla="*/ 62 h 554"/>
              <a:gd name="T86" fmla="*/ 498 w 588"/>
              <a:gd name="T87" fmla="*/ 110 h 554"/>
              <a:gd name="T88" fmla="*/ 516 w 588"/>
              <a:gd name="T89" fmla="*/ 178 h 554"/>
              <a:gd name="T90" fmla="*/ 530 w 588"/>
              <a:gd name="T91" fmla="*/ 196 h 554"/>
              <a:gd name="T92" fmla="*/ 588 w 588"/>
              <a:gd name="T93" fmla="*/ 236 h 554"/>
              <a:gd name="T94" fmla="*/ 580 w 588"/>
              <a:gd name="T95" fmla="*/ 250 h 554"/>
              <a:gd name="T96" fmla="*/ 520 w 588"/>
              <a:gd name="T97" fmla="*/ 292 h 554"/>
              <a:gd name="T98" fmla="*/ 502 w 588"/>
              <a:gd name="T99" fmla="*/ 310 h 554"/>
              <a:gd name="T100" fmla="*/ 472 w 588"/>
              <a:gd name="T101" fmla="*/ 346 h 554"/>
              <a:gd name="T102" fmla="*/ 466 w 588"/>
              <a:gd name="T103" fmla="*/ 374 h 554"/>
              <a:gd name="T104" fmla="*/ 448 w 588"/>
              <a:gd name="T105" fmla="*/ 390 h 554"/>
              <a:gd name="T106" fmla="*/ 412 w 588"/>
              <a:gd name="T107" fmla="*/ 402 h 554"/>
              <a:gd name="T108" fmla="*/ 362 w 588"/>
              <a:gd name="T109" fmla="*/ 424 h 554"/>
              <a:gd name="T110" fmla="*/ 322 w 588"/>
              <a:gd name="T111" fmla="*/ 460 h 554"/>
              <a:gd name="T112" fmla="*/ 304 w 588"/>
              <a:gd name="T113" fmla="*/ 494 h 554"/>
              <a:gd name="T114" fmla="*/ 290 w 588"/>
              <a:gd name="T115" fmla="*/ 542 h 554"/>
              <a:gd name="T116" fmla="*/ 236 w 588"/>
              <a:gd name="T117" fmla="*/ 554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88" h="554">
                <a:moveTo>
                  <a:pt x="236" y="554"/>
                </a:moveTo>
                <a:lnTo>
                  <a:pt x="236" y="554"/>
                </a:lnTo>
                <a:lnTo>
                  <a:pt x="234" y="550"/>
                </a:lnTo>
                <a:lnTo>
                  <a:pt x="234" y="550"/>
                </a:lnTo>
                <a:lnTo>
                  <a:pt x="240" y="536"/>
                </a:lnTo>
                <a:lnTo>
                  <a:pt x="248" y="530"/>
                </a:lnTo>
                <a:lnTo>
                  <a:pt x="254" y="524"/>
                </a:lnTo>
                <a:lnTo>
                  <a:pt x="264" y="516"/>
                </a:lnTo>
                <a:lnTo>
                  <a:pt x="264" y="516"/>
                </a:lnTo>
                <a:lnTo>
                  <a:pt x="274" y="496"/>
                </a:lnTo>
                <a:lnTo>
                  <a:pt x="274" y="496"/>
                </a:lnTo>
                <a:lnTo>
                  <a:pt x="274" y="480"/>
                </a:lnTo>
                <a:lnTo>
                  <a:pt x="274" y="480"/>
                </a:lnTo>
                <a:lnTo>
                  <a:pt x="252" y="468"/>
                </a:lnTo>
                <a:lnTo>
                  <a:pt x="252" y="468"/>
                </a:lnTo>
                <a:lnTo>
                  <a:pt x="250" y="456"/>
                </a:lnTo>
                <a:lnTo>
                  <a:pt x="250" y="446"/>
                </a:lnTo>
                <a:lnTo>
                  <a:pt x="252" y="438"/>
                </a:lnTo>
                <a:lnTo>
                  <a:pt x="256" y="430"/>
                </a:lnTo>
                <a:lnTo>
                  <a:pt x="266" y="416"/>
                </a:lnTo>
                <a:lnTo>
                  <a:pt x="280" y="404"/>
                </a:lnTo>
                <a:lnTo>
                  <a:pt x="280" y="404"/>
                </a:lnTo>
                <a:lnTo>
                  <a:pt x="284" y="396"/>
                </a:lnTo>
                <a:lnTo>
                  <a:pt x="288" y="388"/>
                </a:lnTo>
                <a:lnTo>
                  <a:pt x="290" y="370"/>
                </a:lnTo>
                <a:lnTo>
                  <a:pt x="290" y="356"/>
                </a:lnTo>
                <a:lnTo>
                  <a:pt x="290" y="342"/>
                </a:lnTo>
                <a:lnTo>
                  <a:pt x="290" y="342"/>
                </a:lnTo>
                <a:lnTo>
                  <a:pt x="252" y="300"/>
                </a:lnTo>
                <a:lnTo>
                  <a:pt x="252" y="300"/>
                </a:lnTo>
                <a:lnTo>
                  <a:pt x="234" y="298"/>
                </a:lnTo>
                <a:lnTo>
                  <a:pt x="234" y="298"/>
                </a:lnTo>
                <a:lnTo>
                  <a:pt x="200" y="304"/>
                </a:lnTo>
                <a:lnTo>
                  <a:pt x="200" y="304"/>
                </a:lnTo>
                <a:lnTo>
                  <a:pt x="186" y="316"/>
                </a:lnTo>
                <a:lnTo>
                  <a:pt x="174" y="330"/>
                </a:lnTo>
                <a:lnTo>
                  <a:pt x="148" y="360"/>
                </a:lnTo>
                <a:lnTo>
                  <a:pt x="148" y="360"/>
                </a:lnTo>
                <a:lnTo>
                  <a:pt x="130" y="390"/>
                </a:lnTo>
                <a:lnTo>
                  <a:pt x="120" y="404"/>
                </a:lnTo>
                <a:lnTo>
                  <a:pt x="110" y="416"/>
                </a:lnTo>
                <a:lnTo>
                  <a:pt x="110" y="416"/>
                </a:lnTo>
                <a:lnTo>
                  <a:pt x="70" y="390"/>
                </a:lnTo>
                <a:lnTo>
                  <a:pt x="52" y="376"/>
                </a:lnTo>
                <a:lnTo>
                  <a:pt x="36" y="364"/>
                </a:lnTo>
                <a:lnTo>
                  <a:pt x="36" y="364"/>
                </a:lnTo>
                <a:lnTo>
                  <a:pt x="22" y="362"/>
                </a:lnTo>
                <a:lnTo>
                  <a:pt x="12" y="358"/>
                </a:lnTo>
                <a:lnTo>
                  <a:pt x="6" y="352"/>
                </a:lnTo>
                <a:lnTo>
                  <a:pt x="0" y="348"/>
                </a:lnTo>
                <a:lnTo>
                  <a:pt x="0" y="348"/>
                </a:lnTo>
                <a:lnTo>
                  <a:pt x="0" y="334"/>
                </a:lnTo>
                <a:lnTo>
                  <a:pt x="2" y="326"/>
                </a:lnTo>
                <a:lnTo>
                  <a:pt x="4" y="324"/>
                </a:lnTo>
                <a:lnTo>
                  <a:pt x="6" y="322"/>
                </a:lnTo>
                <a:lnTo>
                  <a:pt x="18" y="320"/>
                </a:lnTo>
                <a:lnTo>
                  <a:pt x="18" y="320"/>
                </a:lnTo>
                <a:lnTo>
                  <a:pt x="28" y="306"/>
                </a:lnTo>
                <a:lnTo>
                  <a:pt x="40" y="292"/>
                </a:lnTo>
                <a:lnTo>
                  <a:pt x="40" y="292"/>
                </a:lnTo>
                <a:lnTo>
                  <a:pt x="38" y="240"/>
                </a:lnTo>
                <a:lnTo>
                  <a:pt x="38" y="240"/>
                </a:lnTo>
                <a:lnTo>
                  <a:pt x="34" y="238"/>
                </a:lnTo>
                <a:lnTo>
                  <a:pt x="34" y="238"/>
                </a:lnTo>
                <a:lnTo>
                  <a:pt x="28" y="228"/>
                </a:lnTo>
                <a:lnTo>
                  <a:pt x="28" y="228"/>
                </a:lnTo>
                <a:lnTo>
                  <a:pt x="20" y="206"/>
                </a:lnTo>
                <a:lnTo>
                  <a:pt x="20" y="206"/>
                </a:lnTo>
                <a:lnTo>
                  <a:pt x="20" y="186"/>
                </a:lnTo>
                <a:lnTo>
                  <a:pt x="22" y="178"/>
                </a:lnTo>
                <a:lnTo>
                  <a:pt x="26" y="172"/>
                </a:lnTo>
                <a:lnTo>
                  <a:pt x="26" y="172"/>
                </a:lnTo>
                <a:lnTo>
                  <a:pt x="34" y="176"/>
                </a:lnTo>
                <a:lnTo>
                  <a:pt x="40" y="180"/>
                </a:lnTo>
                <a:lnTo>
                  <a:pt x="44" y="190"/>
                </a:lnTo>
                <a:lnTo>
                  <a:pt x="48" y="202"/>
                </a:lnTo>
                <a:lnTo>
                  <a:pt x="48" y="202"/>
                </a:lnTo>
                <a:lnTo>
                  <a:pt x="58" y="210"/>
                </a:lnTo>
                <a:lnTo>
                  <a:pt x="68" y="218"/>
                </a:lnTo>
                <a:lnTo>
                  <a:pt x="74" y="222"/>
                </a:lnTo>
                <a:lnTo>
                  <a:pt x="80" y="224"/>
                </a:lnTo>
                <a:lnTo>
                  <a:pt x="88" y="224"/>
                </a:lnTo>
                <a:lnTo>
                  <a:pt x="100" y="222"/>
                </a:lnTo>
                <a:lnTo>
                  <a:pt x="100" y="222"/>
                </a:lnTo>
                <a:lnTo>
                  <a:pt x="118" y="204"/>
                </a:lnTo>
                <a:lnTo>
                  <a:pt x="118" y="204"/>
                </a:lnTo>
                <a:lnTo>
                  <a:pt x="142" y="186"/>
                </a:lnTo>
                <a:lnTo>
                  <a:pt x="168" y="166"/>
                </a:lnTo>
                <a:lnTo>
                  <a:pt x="192" y="146"/>
                </a:lnTo>
                <a:lnTo>
                  <a:pt x="216" y="128"/>
                </a:lnTo>
                <a:lnTo>
                  <a:pt x="216" y="128"/>
                </a:lnTo>
                <a:lnTo>
                  <a:pt x="226" y="116"/>
                </a:lnTo>
                <a:lnTo>
                  <a:pt x="232" y="104"/>
                </a:lnTo>
                <a:lnTo>
                  <a:pt x="244" y="82"/>
                </a:lnTo>
                <a:lnTo>
                  <a:pt x="244" y="82"/>
                </a:lnTo>
                <a:lnTo>
                  <a:pt x="262" y="76"/>
                </a:lnTo>
                <a:lnTo>
                  <a:pt x="278" y="72"/>
                </a:lnTo>
                <a:lnTo>
                  <a:pt x="284" y="72"/>
                </a:lnTo>
                <a:lnTo>
                  <a:pt x="292" y="74"/>
                </a:lnTo>
                <a:lnTo>
                  <a:pt x="302" y="78"/>
                </a:lnTo>
                <a:lnTo>
                  <a:pt x="312" y="84"/>
                </a:lnTo>
                <a:lnTo>
                  <a:pt x="312" y="84"/>
                </a:lnTo>
                <a:lnTo>
                  <a:pt x="332" y="84"/>
                </a:lnTo>
                <a:lnTo>
                  <a:pt x="332" y="84"/>
                </a:lnTo>
                <a:lnTo>
                  <a:pt x="348" y="66"/>
                </a:lnTo>
                <a:lnTo>
                  <a:pt x="348" y="66"/>
                </a:lnTo>
                <a:lnTo>
                  <a:pt x="348" y="16"/>
                </a:lnTo>
                <a:lnTo>
                  <a:pt x="348" y="16"/>
                </a:lnTo>
                <a:lnTo>
                  <a:pt x="354" y="0"/>
                </a:lnTo>
                <a:lnTo>
                  <a:pt x="354" y="0"/>
                </a:lnTo>
                <a:lnTo>
                  <a:pt x="362" y="2"/>
                </a:lnTo>
                <a:lnTo>
                  <a:pt x="374" y="8"/>
                </a:lnTo>
                <a:lnTo>
                  <a:pt x="384" y="18"/>
                </a:lnTo>
                <a:lnTo>
                  <a:pt x="396" y="32"/>
                </a:lnTo>
                <a:lnTo>
                  <a:pt x="396" y="32"/>
                </a:lnTo>
                <a:lnTo>
                  <a:pt x="408" y="42"/>
                </a:lnTo>
                <a:lnTo>
                  <a:pt x="418" y="46"/>
                </a:lnTo>
                <a:lnTo>
                  <a:pt x="432" y="48"/>
                </a:lnTo>
                <a:lnTo>
                  <a:pt x="432" y="48"/>
                </a:lnTo>
                <a:lnTo>
                  <a:pt x="436" y="44"/>
                </a:lnTo>
                <a:lnTo>
                  <a:pt x="438" y="36"/>
                </a:lnTo>
                <a:lnTo>
                  <a:pt x="440" y="28"/>
                </a:lnTo>
                <a:lnTo>
                  <a:pt x="440" y="28"/>
                </a:lnTo>
                <a:lnTo>
                  <a:pt x="450" y="16"/>
                </a:lnTo>
                <a:lnTo>
                  <a:pt x="450" y="16"/>
                </a:lnTo>
                <a:lnTo>
                  <a:pt x="458" y="24"/>
                </a:lnTo>
                <a:lnTo>
                  <a:pt x="458" y="24"/>
                </a:lnTo>
                <a:lnTo>
                  <a:pt x="460" y="62"/>
                </a:lnTo>
                <a:lnTo>
                  <a:pt x="460" y="62"/>
                </a:lnTo>
                <a:lnTo>
                  <a:pt x="472" y="76"/>
                </a:lnTo>
                <a:lnTo>
                  <a:pt x="484" y="92"/>
                </a:lnTo>
                <a:lnTo>
                  <a:pt x="498" y="110"/>
                </a:lnTo>
                <a:lnTo>
                  <a:pt x="516" y="128"/>
                </a:lnTo>
                <a:lnTo>
                  <a:pt x="516" y="128"/>
                </a:lnTo>
                <a:lnTo>
                  <a:pt x="516" y="178"/>
                </a:lnTo>
                <a:lnTo>
                  <a:pt x="516" y="178"/>
                </a:lnTo>
                <a:lnTo>
                  <a:pt x="530" y="196"/>
                </a:lnTo>
                <a:lnTo>
                  <a:pt x="530" y="196"/>
                </a:lnTo>
                <a:lnTo>
                  <a:pt x="564" y="220"/>
                </a:lnTo>
                <a:lnTo>
                  <a:pt x="564" y="220"/>
                </a:lnTo>
                <a:lnTo>
                  <a:pt x="588" y="236"/>
                </a:lnTo>
                <a:lnTo>
                  <a:pt x="588" y="236"/>
                </a:lnTo>
                <a:lnTo>
                  <a:pt x="586" y="242"/>
                </a:lnTo>
                <a:lnTo>
                  <a:pt x="580" y="250"/>
                </a:lnTo>
                <a:lnTo>
                  <a:pt x="558" y="266"/>
                </a:lnTo>
                <a:lnTo>
                  <a:pt x="534" y="282"/>
                </a:lnTo>
                <a:lnTo>
                  <a:pt x="520" y="292"/>
                </a:lnTo>
                <a:lnTo>
                  <a:pt x="520" y="292"/>
                </a:lnTo>
                <a:lnTo>
                  <a:pt x="502" y="310"/>
                </a:lnTo>
                <a:lnTo>
                  <a:pt x="502" y="310"/>
                </a:lnTo>
                <a:lnTo>
                  <a:pt x="486" y="328"/>
                </a:lnTo>
                <a:lnTo>
                  <a:pt x="472" y="346"/>
                </a:lnTo>
                <a:lnTo>
                  <a:pt x="472" y="346"/>
                </a:lnTo>
                <a:lnTo>
                  <a:pt x="470" y="354"/>
                </a:lnTo>
                <a:lnTo>
                  <a:pt x="468" y="364"/>
                </a:lnTo>
                <a:lnTo>
                  <a:pt x="466" y="374"/>
                </a:lnTo>
                <a:lnTo>
                  <a:pt x="462" y="384"/>
                </a:lnTo>
                <a:lnTo>
                  <a:pt x="462" y="384"/>
                </a:lnTo>
                <a:lnTo>
                  <a:pt x="448" y="390"/>
                </a:lnTo>
                <a:lnTo>
                  <a:pt x="432" y="398"/>
                </a:lnTo>
                <a:lnTo>
                  <a:pt x="432" y="398"/>
                </a:lnTo>
                <a:lnTo>
                  <a:pt x="412" y="402"/>
                </a:lnTo>
                <a:lnTo>
                  <a:pt x="394" y="408"/>
                </a:lnTo>
                <a:lnTo>
                  <a:pt x="378" y="416"/>
                </a:lnTo>
                <a:lnTo>
                  <a:pt x="362" y="424"/>
                </a:lnTo>
                <a:lnTo>
                  <a:pt x="348" y="434"/>
                </a:lnTo>
                <a:lnTo>
                  <a:pt x="336" y="446"/>
                </a:lnTo>
                <a:lnTo>
                  <a:pt x="322" y="460"/>
                </a:lnTo>
                <a:lnTo>
                  <a:pt x="310" y="476"/>
                </a:lnTo>
                <a:lnTo>
                  <a:pt x="310" y="476"/>
                </a:lnTo>
                <a:lnTo>
                  <a:pt x="304" y="494"/>
                </a:lnTo>
                <a:lnTo>
                  <a:pt x="304" y="494"/>
                </a:lnTo>
                <a:lnTo>
                  <a:pt x="296" y="518"/>
                </a:lnTo>
                <a:lnTo>
                  <a:pt x="290" y="542"/>
                </a:lnTo>
                <a:lnTo>
                  <a:pt x="290" y="542"/>
                </a:lnTo>
                <a:lnTo>
                  <a:pt x="260" y="550"/>
                </a:lnTo>
                <a:lnTo>
                  <a:pt x="236" y="554"/>
                </a:lnTo>
                <a:lnTo>
                  <a:pt x="236" y="554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41" name="Freeform 36"/>
          <p:cNvSpPr>
            <a:spLocks/>
          </p:cNvSpPr>
          <p:nvPr/>
        </p:nvSpPr>
        <p:spPr bwMode="auto">
          <a:xfrm>
            <a:off x="6338831" y="1688336"/>
            <a:ext cx="735887" cy="467174"/>
          </a:xfrm>
          <a:custGeom>
            <a:avLst/>
            <a:gdLst>
              <a:gd name="T0" fmla="*/ 410 w 838"/>
              <a:gd name="T1" fmla="*/ 492 h 532"/>
              <a:gd name="T2" fmla="*/ 402 w 838"/>
              <a:gd name="T3" fmla="*/ 438 h 532"/>
              <a:gd name="T4" fmla="*/ 376 w 838"/>
              <a:gd name="T5" fmla="*/ 398 h 532"/>
              <a:gd name="T6" fmla="*/ 346 w 838"/>
              <a:gd name="T7" fmla="*/ 366 h 532"/>
              <a:gd name="T8" fmla="*/ 324 w 838"/>
              <a:gd name="T9" fmla="*/ 314 h 532"/>
              <a:gd name="T10" fmla="*/ 300 w 838"/>
              <a:gd name="T11" fmla="*/ 346 h 532"/>
              <a:gd name="T12" fmla="*/ 258 w 838"/>
              <a:gd name="T13" fmla="*/ 308 h 532"/>
              <a:gd name="T14" fmla="*/ 206 w 838"/>
              <a:gd name="T15" fmla="*/ 288 h 532"/>
              <a:gd name="T16" fmla="*/ 186 w 838"/>
              <a:gd name="T17" fmla="*/ 240 h 532"/>
              <a:gd name="T18" fmla="*/ 152 w 838"/>
              <a:gd name="T19" fmla="*/ 174 h 532"/>
              <a:gd name="T20" fmla="*/ 112 w 838"/>
              <a:gd name="T21" fmla="*/ 200 h 532"/>
              <a:gd name="T22" fmla="*/ 80 w 838"/>
              <a:gd name="T23" fmla="*/ 200 h 532"/>
              <a:gd name="T24" fmla="*/ 60 w 838"/>
              <a:gd name="T25" fmla="*/ 152 h 532"/>
              <a:gd name="T26" fmla="*/ 36 w 838"/>
              <a:gd name="T27" fmla="*/ 88 h 532"/>
              <a:gd name="T28" fmla="*/ 0 w 838"/>
              <a:gd name="T29" fmla="*/ 58 h 532"/>
              <a:gd name="T30" fmla="*/ 14 w 838"/>
              <a:gd name="T31" fmla="*/ 30 h 532"/>
              <a:gd name="T32" fmla="*/ 68 w 838"/>
              <a:gd name="T33" fmla="*/ 60 h 532"/>
              <a:gd name="T34" fmla="*/ 108 w 838"/>
              <a:gd name="T35" fmla="*/ 32 h 532"/>
              <a:gd name="T36" fmla="*/ 138 w 838"/>
              <a:gd name="T37" fmla="*/ 0 h 532"/>
              <a:gd name="T38" fmla="*/ 166 w 838"/>
              <a:gd name="T39" fmla="*/ 22 h 532"/>
              <a:gd name="T40" fmla="*/ 198 w 838"/>
              <a:gd name="T41" fmla="*/ 68 h 532"/>
              <a:gd name="T42" fmla="*/ 294 w 838"/>
              <a:gd name="T43" fmla="*/ 66 h 532"/>
              <a:gd name="T44" fmla="*/ 350 w 838"/>
              <a:gd name="T45" fmla="*/ 30 h 532"/>
              <a:gd name="T46" fmla="*/ 358 w 838"/>
              <a:gd name="T47" fmla="*/ 80 h 532"/>
              <a:gd name="T48" fmla="*/ 398 w 838"/>
              <a:gd name="T49" fmla="*/ 78 h 532"/>
              <a:gd name="T50" fmla="*/ 422 w 838"/>
              <a:gd name="T51" fmla="*/ 76 h 532"/>
              <a:gd name="T52" fmla="*/ 470 w 838"/>
              <a:gd name="T53" fmla="*/ 110 h 532"/>
              <a:gd name="T54" fmla="*/ 518 w 838"/>
              <a:gd name="T55" fmla="*/ 166 h 532"/>
              <a:gd name="T56" fmla="*/ 546 w 838"/>
              <a:gd name="T57" fmla="*/ 134 h 532"/>
              <a:gd name="T58" fmla="*/ 572 w 838"/>
              <a:gd name="T59" fmla="*/ 140 h 532"/>
              <a:gd name="T60" fmla="*/ 606 w 838"/>
              <a:gd name="T61" fmla="*/ 184 h 532"/>
              <a:gd name="T62" fmla="*/ 664 w 838"/>
              <a:gd name="T63" fmla="*/ 204 h 532"/>
              <a:gd name="T64" fmla="*/ 684 w 838"/>
              <a:gd name="T65" fmla="*/ 186 h 532"/>
              <a:gd name="T66" fmla="*/ 684 w 838"/>
              <a:gd name="T67" fmla="*/ 168 h 532"/>
              <a:gd name="T68" fmla="*/ 724 w 838"/>
              <a:gd name="T69" fmla="*/ 146 h 532"/>
              <a:gd name="T70" fmla="*/ 742 w 838"/>
              <a:gd name="T71" fmla="*/ 132 h 532"/>
              <a:gd name="T72" fmla="*/ 756 w 838"/>
              <a:gd name="T73" fmla="*/ 154 h 532"/>
              <a:gd name="T74" fmla="*/ 806 w 838"/>
              <a:gd name="T75" fmla="*/ 188 h 532"/>
              <a:gd name="T76" fmla="*/ 838 w 838"/>
              <a:gd name="T77" fmla="*/ 228 h 532"/>
              <a:gd name="T78" fmla="*/ 818 w 838"/>
              <a:gd name="T79" fmla="*/ 272 h 532"/>
              <a:gd name="T80" fmla="*/ 802 w 838"/>
              <a:gd name="T81" fmla="*/ 308 h 532"/>
              <a:gd name="T82" fmla="*/ 778 w 838"/>
              <a:gd name="T83" fmla="*/ 300 h 532"/>
              <a:gd name="T84" fmla="*/ 770 w 838"/>
              <a:gd name="T85" fmla="*/ 258 h 532"/>
              <a:gd name="T86" fmla="*/ 744 w 838"/>
              <a:gd name="T87" fmla="*/ 242 h 532"/>
              <a:gd name="T88" fmla="*/ 716 w 838"/>
              <a:gd name="T89" fmla="*/ 282 h 532"/>
              <a:gd name="T90" fmla="*/ 686 w 838"/>
              <a:gd name="T91" fmla="*/ 346 h 532"/>
              <a:gd name="T92" fmla="*/ 632 w 838"/>
              <a:gd name="T93" fmla="*/ 368 h 532"/>
              <a:gd name="T94" fmla="*/ 618 w 838"/>
              <a:gd name="T95" fmla="*/ 410 h 532"/>
              <a:gd name="T96" fmla="*/ 638 w 838"/>
              <a:gd name="T97" fmla="*/ 444 h 532"/>
              <a:gd name="T98" fmla="*/ 588 w 838"/>
              <a:gd name="T99" fmla="*/ 456 h 532"/>
              <a:gd name="T100" fmla="*/ 540 w 838"/>
              <a:gd name="T101" fmla="*/ 438 h 532"/>
              <a:gd name="T102" fmla="*/ 502 w 838"/>
              <a:gd name="T103" fmla="*/ 456 h 532"/>
              <a:gd name="T104" fmla="*/ 476 w 838"/>
              <a:gd name="T105" fmla="*/ 53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38" h="532">
                <a:moveTo>
                  <a:pt x="464" y="532"/>
                </a:moveTo>
                <a:lnTo>
                  <a:pt x="464" y="532"/>
                </a:lnTo>
                <a:lnTo>
                  <a:pt x="452" y="520"/>
                </a:lnTo>
                <a:lnTo>
                  <a:pt x="436" y="508"/>
                </a:lnTo>
                <a:lnTo>
                  <a:pt x="410" y="492"/>
                </a:lnTo>
                <a:lnTo>
                  <a:pt x="410" y="492"/>
                </a:lnTo>
                <a:lnTo>
                  <a:pt x="402" y="482"/>
                </a:lnTo>
                <a:lnTo>
                  <a:pt x="402" y="482"/>
                </a:lnTo>
                <a:lnTo>
                  <a:pt x="404" y="450"/>
                </a:lnTo>
                <a:lnTo>
                  <a:pt x="402" y="438"/>
                </a:lnTo>
                <a:lnTo>
                  <a:pt x="398" y="426"/>
                </a:lnTo>
                <a:lnTo>
                  <a:pt x="398" y="426"/>
                </a:lnTo>
                <a:lnTo>
                  <a:pt x="388" y="416"/>
                </a:lnTo>
                <a:lnTo>
                  <a:pt x="382" y="410"/>
                </a:lnTo>
                <a:lnTo>
                  <a:pt x="376" y="398"/>
                </a:lnTo>
                <a:lnTo>
                  <a:pt x="376" y="398"/>
                </a:lnTo>
                <a:lnTo>
                  <a:pt x="348" y="368"/>
                </a:lnTo>
                <a:lnTo>
                  <a:pt x="348" y="368"/>
                </a:lnTo>
                <a:lnTo>
                  <a:pt x="346" y="366"/>
                </a:lnTo>
                <a:lnTo>
                  <a:pt x="346" y="366"/>
                </a:lnTo>
                <a:lnTo>
                  <a:pt x="344" y="326"/>
                </a:lnTo>
                <a:lnTo>
                  <a:pt x="344" y="326"/>
                </a:lnTo>
                <a:lnTo>
                  <a:pt x="336" y="318"/>
                </a:lnTo>
                <a:lnTo>
                  <a:pt x="330" y="314"/>
                </a:lnTo>
                <a:lnTo>
                  <a:pt x="324" y="314"/>
                </a:lnTo>
                <a:lnTo>
                  <a:pt x="318" y="314"/>
                </a:lnTo>
                <a:lnTo>
                  <a:pt x="318" y="314"/>
                </a:lnTo>
                <a:lnTo>
                  <a:pt x="312" y="322"/>
                </a:lnTo>
                <a:lnTo>
                  <a:pt x="308" y="328"/>
                </a:lnTo>
                <a:lnTo>
                  <a:pt x="300" y="346"/>
                </a:lnTo>
                <a:lnTo>
                  <a:pt x="300" y="346"/>
                </a:lnTo>
                <a:lnTo>
                  <a:pt x="296" y="346"/>
                </a:lnTo>
                <a:lnTo>
                  <a:pt x="296" y="346"/>
                </a:lnTo>
                <a:lnTo>
                  <a:pt x="270" y="320"/>
                </a:lnTo>
                <a:lnTo>
                  <a:pt x="258" y="308"/>
                </a:lnTo>
                <a:lnTo>
                  <a:pt x="246" y="300"/>
                </a:lnTo>
                <a:lnTo>
                  <a:pt x="246" y="300"/>
                </a:lnTo>
                <a:lnTo>
                  <a:pt x="228" y="296"/>
                </a:lnTo>
                <a:lnTo>
                  <a:pt x="216" y="292"/>
                </a:lnTo>
                <a:lnTo>
                  <a:pt x="206" y="288"/>
                </a:lnTo>
                <a:lnTo>
                  <a:pt x="200" y="280"/>
                </a:lnTo>
                <a:lnTo>
                  <a:pt x="194" y="274"/>
                </a:lnTo>
                <a:lnTo>
                  <a:pt x="192" y="264"/>
                </a:lnTo>
                <a:lnTo>
                  <a:pt x="186" y="240"/>
                </a:lnTo>
                <a:lnTo>
                  <a:pt x="186" y="240"/>
                </a:lnTo>
                <a:lnTo>
                  <a:pt x="180" y="224"/>
                </a:lnTo>
                <a:lnTo>
                  <a:pt x="170" y="210"/>
                </a:lnTo>
                <a:lnTo>
                  <a:pt x="156" y="190"/>
                </a:lnTo>
                <a:lnTo>
                  <a:pt x="156" y="190"/>
                </a:lnTo>
                <a:lnTo>
                  <a:pt x="152" y="174"/>
                </a:lnTo>
                <a:lnTo>
                  <a:pt x="152" y="174"/>
                </a:lnTo>
                <a:lnTo>
                  <a:pt x="144" y="172"/>
                </a:lnTo>
                <a:lnTo>
                  <a:pt x="144" y="172"/>
                </a:lnTo>
                <a:lnTo>
                  <a:pt x="112" y="200"/>
                </a:lnTo>
                <a:lnTo>
                  <a:pt x="112" y="200"/>
                </a:lnTo>
                <a:lnTo>
                  <a:pt x="98" y="226"/>
                </a:lnTo>
                <a:lnTo>
                  <a:pt x="98" y="226"/>
                </a:lnTo>
                <a:lnTo>
                  <a:pt x="90" y="220"/>
                </a:lnTo>
                <a:lnTo>
                  <a:pt x="86" y="214"/>
                </a:lnTo>
                <a:lnTo>
                  <a:pt x="80" y="200"/>
                </a:lnTo>
                <a:lnTo>
                  <a:pt x="76" y="186"/>
                </a:lnTo>
                <a:lnTo>
                  <a:pt x="74" y="182"/>
                </a:lnTo>
                <a:lnTo>
                  <a:pt x="72" y="178"/>
                </a:lnTo>
                <a:lnTo>
                  <a:pt x="72" y="178"/>
                </a:lnTo>
                <a:lnTo>
                  <a:pt x="60" y="152"/>
                </a:lnTo>
                <a:lnTo>
                  <a:pt x="60" y="152"/>
                </a:lnTo>
                <a:lnTo>
                  <a:pt x="60" y="116"/>
                </a:lnTo>
                <a:lnTo>
                  <a:pt x="60" y="116"/>
                </a:lnTo>
                <a:lnTo>
                  <a:pt x="48" y="100"/>
                </a:lnTo>
                <a:lnTo>
                  <a:pt x="36" y="88"/>
                </a:lnTo>
                <a:lnTo>
                  <a:pt x="12" y="68"/>
                </a:lnTo>
                <a:lnTo>
                  <a:pt x="12" y="68"/>
                </a:lnTo>
                <a:lnTo>
                  <a:pt x="6" y="66"/>
                </a:lnTo>
                <a:lnTo>
                  <a:pt x="2" y="64"/>
                </a:lnTo>
                <a:lnTo>
                  <a:pt x="0" y="58"/>
                </a:lnTo>
                <a:lnTo>
                  <a:pt x="0" y="52"/>
                </a:lnTo>
                <a:lnTo>
                  <a:pt x="4" y="38"/>
                </a:lnTo>
                <a:lnTo>
                  <a:pt x="8" y="32"/>
                </a:lnTo>
                <a:lnTo>
                  <a:pt x="8" y="32"/>
                </a:lnTo>
                <a:lnTo>
                  <a:pt x="14" y="30"/>
                </a:lnTo>
                <a:lnTo>
                  <a:pt x="14" y="30"/>
                </a:lnTo>
                <a:lnTo>
                  <a:pt x="28" y="40"/>
                </a:lnTo>
                <a:lnTo>
                  <a:pt x="42" y="50"/>
                </a:lnTo>
                <a:lnTo>
                  <a:pt x="58" y="56"/>
                </a:lnTo>
                <a:lnTo>
                  <a:pt x="68" y="60"/>
                </a:lnTo>
                <a:lnTo>
                  <a:pt x="78" y="60"/>
                </a:lnTo>
                <a:lnTo>
                  <a:pt x="78" y="60"/>
                </a:lnTo>
                <a:lnTo>
                  <a:pt x="88" y="52"/>
                </a:lnTo>
                <a:lnTo>
                  <a:pt x="98" y="42"/>
                </a:lnTo>
                <a:lnTo>
                  <a:pt x="108" y="32"/>
                </a:lnTo>
                <a:lnTo>
                  <a:pt x="118" y="24"/>
                </a:lnTo>
                <a:lnTo>
                  <a:pt x="118" y="24"/>
                </a:lnTo>
                <a:lnTo>
                  <a:pt x="128" y="8"/>
                </a:lnTo>
                <a:lnTo>
                  <a:pt x="134" y="4"/>
                </a:lnTo>
                <a:lnTo>
                  <a:pt x="138" y="0"/>
                </a:lnTo>
                <a:lnTo>
                  <a:pt x="144" y="0"/>
                </a:lnTo>
                <a:lnTo>
                  <a:pt x="152" y="4"/>
                </a:lnTo>
                <a:lnTo>
                  <a:pt x="158" y="10"/>
                </a:lnTo>
                <a:lnTo>
                  <a:pt x="166" y="22"/>
                </a:lnTo>
                <a:lnTo>
                  <a:pt x="166" y="22"/>
                </a:lnTo>
                <a:lnTo>
                  <a:pt x="168" y="32"/>
                </a:lnTo>
                <a:lnTo>
                  <a:pt x="172" y="42"/>
                </a:lnTo>
                <a:lnTo>
                  <a:pt x="180" y="52"/>
                </a:lnTo>
                <a:lnTo>
                  <a:pt x="188" y="60"/>
                </a:lnTo>
                <a:lnTo>
                  <a:pt x="198" y="68"/>
                </a:lnTo>
                <a:lnTo>
                  <a:pt x="210" y="74"/>
                </a:lnTo>
                <a:lnTo>
                  <a:pt x="224" y="78"/>
                </a:lnTo>
                <a:lnTo>
                  <a:pt x="238" y="82"/>
                </a:lnTo>
                <a:lnTo>
                  <a:pt x="238" y="82"/>
                </a:lnTo>
                <a:lnTo>
                  <a:pt x="294" y="66"/>
                </a:lnTo>
                <a:lnTo>
                  <a:pt x="294" y="66"/>
                </a:lnTo>
                <a:lnTo>
                  <a:pt x="340" y="26"/>
                </a:lnTo>
                <a:lnTo>
                  <a:pt x="340" y="26"/>
                </a:lnTo>
                <a:lnTo>
                  <a:pt x="350" y="30"/>
                </a:lnTo>
                <a:lnTo>
                  <a:pt x="350" y="30"/>
                </a:lnTo>
                <a:lnTo>
                  <a:pt x="348" y="46"/>
                </a:lnTo>
                <a:lnTo>
                  <a:pt x="348" y="54"/>
                </a:lnTo>
                <a:lnTo>
                  <a:pt x="348" y="64"/>
                </a:lnTo>
                <a:lnTo>
                  <a:pt x="352" y="72"/>
                </a:lnTo>
                <a:lnTo>
                  <a:pt x="358" y="80"/>
                </a:lnTo>
                <a:lnTo>
                  <a:pt x="366" y="84"/>
                </a:lnTo>
                <a:lnTo>
                  <a:pt x="380" y="86"/>
                </a:lnTo>
                <a:lnTo>
                  <a:pt x="380" y="86"/>
                </a:lnTo>
                <a:lnTo>
                  <a:pt x="388" y="82"/>
                </a:lnTo>
                <a:lnTo>
                  <a:pt x="398" y="78"/>
                </a:lnTo>
                <a:lnTo>
                  <a:pt x="398" y="78"/>
                </a:lnTo>
                <a:lnTo>
                  <a:pt x="404" y="74"/>
                </a:lnTo>
                <a:lnTo>
                  <a:pt x="410" y="72"/>
                </a:lnTo>
                <a:lnTo>
                  <a:pt x="416" y="74"/>
                </a:lnTo>
                <a:lnTo>
                  <a:pt x="422" y="76"/>
                </a:lnTo>
                <a:lnTo>
                  <a:pt x="434" y="88"/>
                </a:lnTo>
                <a:lnTo>
                  <a:pt x="446" y="102"/>
                </a:lnTo>
                <a:lnTo>
                  <a:pt x="446" y="102"/>
                </a:lnTo>
                <a:lnTo>
                  <a:pt x="470" y="110"/>
                </a:lnTo>
                <a:lnTo>
                  <a:pt x="470" y="110"/>
                </a:lnTo>
                <a:lnTo>
                  <a:pt x="478" y="122"/>
                </a:lnTo>
                <a:lnTo>
                  <a:pt x="488" y="136"/>
                </a:lnTo>
                <a:lnTo>
                  <a:pt x="500" y="152"/>
                </a:lnTo>
                <a:lnTo>
                  <a:pt x="518" y="166"/>
                </a:lnTo>
                <a:lnTo>
                  <a:pt x="518" y="166"/>
                </a:lnTo>
                <a:lnTo>
                  <a:pt x="526" y="166"/>
                </a:lnTo>
                <a:lnTo>
                  <a:pt x="526" y="166"/>
                </a:lnTo>
                <a:lnTo>
                  <a:pt x="536" y="156"/>
                </a:lnTo>
                <a:lnTo>
                  <a:pt x="542" y="144"/>
                </a:lnTo>
                <a:lnTo>
                  <a:pt x="546" y="134"/>
                </a:lnTo>
                <a:lnTo>
                  <a:pt x="550" y="122"/>
                </a:lnTo>
                <a:lnTo>
                  <a:pt x="550" y="122"/>
                </a:lnTo>
                <a:lnTo>
                  <a:pt x="568" y="128"/>
                </a:lnTo>
                <a:lnTo>
                  <a:pt x="568" y="128"/>
                </a:lnTo>
                <a:lnTo>
                  <a:pt x="572" y="140"/>
                </a:lnTo>
                <a:lnTo>
                  <a:pt x="580" y="154"/>
                </a:lnTo>
                <a:lnTo>
                  <a:pt x="592" y="168"/>
                </a:lnTo>
                <a:lnTo>
                  <a:pt x="606" y="180"/>
                </a:lnTo>
                <a:lnTo>
                  <a:pt x="606" y="180"/>
                </a:lnTo>
                <a:lnTo>
                  <a:pt x="606" y="184"/>
                </a:lnTo>
                <a:lnTo>
                  <a:pt x="606" y="184"/>
                </a:lnTo>
                <a:lnTo>
                  <a:pt x="632" y="206"/>
                </a:lnTo>
                <a:lnTo>
                  <a:pt x="632" y="206"/>
                </a:lnTo>
                <a:lnTo>
                  <a:pt x="664" y="204"/>
                </a:lnTo>
                <a:lnTo>
                  <a:pt x="664" y="204"/>
                </a:lnTo>
                <a:lnTo>
                  <a:pt x="670" y="196"/>
                </a:lnTo>
                <a:lnTo>
                  <a:pt x="678" y="190"/>
                </a:lnTo>
                <a:lnTo>
                  <a:pt x="678" y="190"/>
                </a:lnTo>
                <a:lnTo>
                  <a:pt x="680" y="188"/>
                </a:lnTo>
                <a:lnTo>
                  <a:pt x="684" y="186"/>
                </a:lnTo>
                <a:lnTo>
                  <a:pt x="690" y="180"/>
                </a:lnTo>
                <a:lnTo>
                  <a:pt x="690" y="180"/>
                </a:lnTo>
                <a:lnTo>
                  <a:pt x="690" y="172"/>
                </a:lnTo>
                <a:lnTo>
                  <a:pt x="690" y="172"/>
                </a:lnTo>
                <a:lnTo>
                  <a:pt x="684" y="168"/>
                </a:lnTo>
                <a:lnTo>
                  <a:pt x="684" y="168"/>
                </a:lnTo>
                <a:lnTo>
                  <a:pt x="684" y="164"/>
                </a:lnTo>
                <a:lnTo>
                  <a:pt x="688" y="160"/>
                </a:lnTo>
                <a:lnTo>
                  <a:pt x="700" y="154"/>
                </a:lnTo>
                <a:lnTo>
                  <a:pt x="724" y="146"/>
                </a:lnTo>
                <a:lnTo>
                  <a:pt x="724" y="146"/>
                </a:lnTo>
                <a:lnTo>
                  <a:pt x="730" y="142"/>
                </a:lnTo>
                <a:lnTo>
                  <a:pt x="734" y="140"/>
                </a:lnTo>
                <a:lnTo>
                  <a:pt x="734" y="140"/>
                </a:lnTo>
                <a:lnTo>
                  <a:pt x="742" y="132"/>
                </a:lnTo>
                <a:lnTo>
                  <a:pt x="742" y="132"/>
                </a:lnTo>
                <a:lnTo>
                  <a:pt x="744" y="134"/>
                </a:lnTo>
                <a:lnTo>
                  <a:pt x="746" y="136"/>
                </a:lnTo>
                <a:lnTo>
                  <a:pt x="750" y="144"/>
                </a:lnTo>
                <a:lnTo>
                  <a:pt x="756" y="154"/>
                </a:lnTo>
                <a:lnTo>
                  <a:pt x="762" y="158"/>
                </a:lnTo>
                <a:lnTo>
                  <a:pt x="770" y="162"/>
                </a:lnTo>
                <a:lnTo>
                  <a:pt x="770" y="162"/>
                </a:lnTo>
                <a:lnTo>
                  <a:pt x="806" y="188"/>
                </a:lnTo>
                <a:lnTo>
                  <a:pt x="806" y="188"/>
                </a:lnTo>
                <a:lnTo>
                  <a:pt x="838" y="194"/>
                </a:lnTo>
                <a:lnTo>
                  <a:pt x="838" y="194"/>
                </a:lnTo>
                <a:lnTo>
                  <a:pt x="838" y="204"/>
                </a:lnTo>
                <a:lnTo>
                  <a:pt x="838" y="220"/>
                </a:lnTo>
                <a:lnTo>
                  <a:pt x="838" y="228"/>
                </a:lnTo>
                <a:lnTo>
                  <a:pt x="836" y="236"/>
                </a:lnTo>
                <a:lnTo>
                  <a:pt x="834" y="242"/>
                </a:lnTo>
                <a:lnTo>
                  <a:pt x="828" y="246"/>
                </a:lnTo>
                <a:lnTo>
                  <a:pt x="828" y="246"/>
                </a:lnTo>
                <a:lnTo>
                  <a:pt x="818" y="272"/>
                </a:lnTo>
                <a:lnTo>
                  <a:pt x="818" y="272"/>
                </a:lnTo>
                <a:lnTo>
                  <a:pt x="812" y="306"/>
                </a:lnTo>
                <a:lnTo>
                  <a:pt x="812" y="306"/>
                </a:lnTo>
                <a:lnTo>
                  <a:pt x="802" y="308"/>
                </a:lnTo>
                <a:lnTo>
                  <a:pt x="802" y="308"/>
                </a:lnTo>
                <a:lnTo>
                  <a:pt x="800" y="302"/>
                </a:lnTo>
                <a:lnTo>
                  <a:pt x="796" y="300"/>
                </a:lnTo>
                <a:lnTo>
                  <a:pt x="792" y="298"/>
                </a:lnTo>
                <a:lnTo>
                  <a:pt x="788" y="298"/>
                </a:lnTo>
                <a:lnTo>
                  <a:pt x="778" y="300"/>
                </a:lnTo>
                <a:lnTo>
                  <a:pt x="774" y="302"/>
                </a:lnTo>
                <a:lnTo>
                  <a:pt x="774" y="302"/>
                </a:lnTo>
                <a:lnTo>
                  <a:pt x="770" y="300"/>
                </a:lnTo>
                <a:lnTo>
                  <a:pt x="770" y="300"/>
                </a:lnTo>
                <a:lnTo>
                  <a:pt x="770" y="258"/>
                </a:lnTo>
                <a:lnTo>
                  <a:pt x="770" y="258"/>
                </a:lnTo>
                <a:lnTo>
                  <a:pt x="762" y="248"/>
                </a:lnTo>
                <a:lnTo>
                  <a:pt x="756" y="244"/>
                </a:lnTo>
                <a:lnTo>
                  <a:pt x="750" y="242"/>
                </a:lnTo>
                <a:lnTo>
                  <a:pt x="744" y="242"/>
                </a:lnTo>
                <a:lnTo>
                  <a:pt x="738" y="244"/>
                </a:lnTo>
                <a:lnTo>
                  <a:pt x="732" y="250"/>
                </a:lnTo>
                <a:lnTo>
                  <a:pt x="722" y="264"/>
                </a:lnTo>
                <a:lnTo>
                  <a:pt x="722" y="264"/>
                </a:lnTo>
                <a:lnTo>
                  <a:pt x="716" y="282"/>
                </a:lnTo>
                <a:lnTo>
                  <a:pt x="708" y="302"/>
                </a:lnTo>
                <a:lnTo>
                  <a:pt x="698" y="320"/>
                </a:lnTo>
                <a:lnTo>
                  <a:pt x="690" y="340"/>
                </a:lnTo>
                <a:lnTo>
                  <a:pt x="690" y="340"/>
                </a:lnTo>
                <a:lnTo>
                  <a:pt x="686" y="346"/>
                </a:lnTo>
                <a:lnTo>
                  <a:pt x="680" y="354"/>
                </a:lnTo>
                <a:lnTo>
                  <a:pt x="680" y="354"/>
                </a:lnTo>
                <a:lnTo>
                  <a:pt x="666" y="362"/>
                </a:lnTo>
                <a:lnTo>
                  <a:pt x="652" y="366"/>
                </a:lnTo>
                <a:lnTo>
                  <a:pt x="632" y="368"/>
                </a:lnTo>
                <a:lnTo>
                  <a:pt x="624" y="372"/>
                </a:lnTo>
                <a:lnTo>
                  <a:pt x="622" y="374"/>
                </a:lnTo>
                <a:lnTo>
                  <a:pt x="620" y="378"/>
                </a:lnTo>
                <a:lnTo>
                  <a:pt x="618" y="390"/>
                </a:lnTo>
                <a:lnTo>
                  <a:pt x="618" y="410"/>
                </a:lnTo>
                <a:lnTo>
                  <a:pt x="618" y="410"/>
                </a:lnTo>
                <a:lnTo>
                  <a:pt x="644" y="432"/>
                </a:lnTo>
                <a:lnTo>
                  <a:pt x="644" y="432"/>
                </a:lnTo>
                <a:lnTo>
                  <a:pt x="642" y="438"/>
                </a:lnTo>
                <a:lnTo>
                  <a:pt x="638" y="444"/>
                </a:lnTo>
                <a:lnTo>
                  <a:pt x="628" y="454"/>
                </a:lnTo>
                <a:lnTo>
                  <a:pt x="628" y="454"/>
                </a:lnTo>
                <a:lnTo>
                  <a:pt x="620" y="456"/>
                </a:lnTo>
                <a:lnTo>
                  <a:pt x="610" y="456"/>
                </a:lnTo>
                <a:lnTo>
                  <a:pt x="588" y="456"/>
                </a:lnTo>
                <a:lnTo>
                  <a:pt x="570" y="452"/>
                </a:lnTo>
                <a:lnTo>
                  <a:pt x="556" y="448"/>
                </a:lnTo>
                <a:lnTo>
                  <a:pt x="556" y="448"/>
                </a:lnTo>
                <a:lnTo>
                  <a:pt x="548" y="442"/>
                </a:lnTo>
                <a:lnTo>
                  <a:pt x="540" y="438"/>
                </a:lnTo>
                <a:lnTo>
                  <a:pt x="532" y="436"/>
                </a:lnTo>
                <a:lnTo>
                  <a:pt x="526" y="438"/>
                </a:lnTo>
                <a:lnTo>
                  <a:pt x="520" y="440"/>
                </a:lnTo>
                <a:lnTo>
                  <a:pt x="514" y="446"/>
                </a:lnTo>
                <a:lnTo>
                  <a:pt x="502" y="456"/>
                </a:lnTo>
                <a:lnTo>
                  <a:pt x="502" y="456"/>
                </a:lnTo>
                <a:lnTo>
                  <a:pt x="480" y="520"/>
                </a:lnTo>
                <a:lnTo>
                  <a:pt x="480" y="520"/>
                </a:lnTo>
                <a:lnTo>
                  <a:pt x="476" y="530"/>
                </a:lnTo>
                <a:lnTo>
                  <a:pt x="476" y="530"/>
                </a:lnTo>
                <a:lnTo>
                  <a:pt x="464" y="532"/>
                </a:lnTo>
                <a:lnTo>
                  <a:pt x="464" y="532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42" name="Freeform 37"/>
          <p:cNvSpPr>
            <a:spLocks/>
          </p:cNvSpPr>
          <p:nvPr/>
        </p:nvSpPr>
        <p:spPr bwMode="auto">
          <a:xfrm>
            <a:off x="6186033" y="987574"/>
            <a:ext cx="978255" cy="874633"/>
          </a:xfrm>
          <a:custGeom>
            <a:avLst/>
            <a:gdLst>
              <a:gd name="T0" fmla="*/ 750 w 1114"/>
              <a:gd name="T1" fmla="*/ 920 h 996"/>
              <a:gd name="T2" fmla="*/ 698 w 1114"/>
              <a:gd name="T3" fmla="*/ 952 h 996"/>
              <a:gd name="T4" fmla="*/ 656 w 1114"/>
              <a:gd name="T5" fmla="*/ 908 h 996"/>
              <a:gd name="T6" fmla="*/ 614 w 1114"/>
              <a:gd name="T7" fmla="*/ 872 h 996"/>
              <a:gd name="T8" fmla="*/ 568 w 1114"/>
              <a:gd name="T9" fmla="*/ 866 h 996"/>
              <a:gd name="T10" fmla="*/ 534 w 1114"/>
              <a:gd name="T11" fmla="*/ 824 h 996"/>
              <a:gd name="T12" fmla="*/ 488 w 1114"/>
              <a:gd name="T13" fmla="*/ 834 h 996"/>
              <a:gd name="T14" fmla="*/ 442 w 1114"/>
              <a:gd name="T15" fmla="*/ 860 h 996"/>
              <a:gd name="T16" fmla="*/ 360 w 1114"/>
              <a:gd name="T17" fmla="*/ 840 h 996"/>
              <a:gd name="T18" fmla="*/ 320 w 1114"/>
              <a:gd name="T19" fmla="*/ 790 h 996"/>
              <a:gd name="T20" fmla="*/ 288 w 1114"/>
              <a:gd name="T21" fmla="*/ 776 h 996"/>
              <a:gd name="T22" fmla="*/ 324 w 1114"/>
              <a:gd name="T23" fmla="*/ 756 h 996"/>
              <a:gd name="T24" fmla="*/ 288 w 1114"/>
              <a:gd name="T25" fmla="*/ 712 h 996"/>
              <a:gd name="T26" fmla="*/ 244 w 1114"/>
              <a:gd name="T27" fmla="*/ 716 h 996"/>
              <a:gd name="T28" fmla="*/ 220 w 1114"/>
              <a:gd name="T29" fmla="*/ 662 h 996"/>
              <a:gd name="T30" fmla="*/ 268 w 1114"/>
              <a:gd name="T31" fmla="*/ 592 h 996"/>
              <a:gd name="T32" fmla="*/ 304 w 1114"/>
              <a:gd name="T33" fmla="*/ 516 h 996"/>
              <a:gd name="T34" fmla="*/ 314 w 1114"/>
              <a:gd name="T35" fmla="*/ 550 h 996"/>
              <a:gd name="T36" fmla="*/ 358 w 1114"/>
              <a:gd name="T37" fmla="*/ 568 h 996"/>
              <a:gd name="T38" fmla="*/ 358 w 1114"/>
              <a:gd name="T39" fmla="*/ 484 h 996"/>
              <a:gd name="T40" fmla="*/ 360 w 1114"/>
              <a:gd name="T41" fmla="*/ 428 h 996"/>
              <a:gd name="T42" fmla="*/ 338 w 1114"/>
              <a:gd name="T43" fmla="*/ 348 h 996"/>
              <a:gd name="T44" fmla="*/ 362 w 1114"/>
              <a:gd name="T45" fmla="*/ 252 h 996"/>
              <a:gd name="T46" fmla="*/ 314 w 1114"/>
              <a:gd name="T47" fmla="*/ 158 h 996"/>
              <a:gd name="T48" fmla="*/ 252 w 1114"/>
              <a:gd name="T49" fmla="*/ 188 h 996"/>
              <a:gd name="T50" fmla="*/ 166 w 1114"/>
              <a:gd name="T51" fmla="*/ 218 h 996"/>
              <a:gd name="T52" fmla="*/ 130 w 1114"/>
              <a:gd name="T53" fmla="*/ 192 h 996"/>
              <a:gd name="T54" fmla="*/ 102 w 1114"/>
              <a:gd name="T55" fmla="*/ 126 h 996"/>
              <a:gd name="T56" fmla="*/ 44 w 1114"/>
              <a:gd name="T57" fmla="*/ 140 h 996"/>
              <a:gd name="T58" fmla="*/ 20 w 1114"/>
              <a:gd name="T59" fmla="*/ 96 h 996"/>
              <a:gd name="T60" fmla="*/ 72 w 1114"/>
              <a:gd name="T61" fmla="*/ 10 h 996"/>
              <a:gd name="T62" fmla="*/ 168 w 1114"/>
              <a:gd name="T63" fmla="*/ 16 h 996"/>
              <a:gd name="T64" fmla="*/ 282 w 1114"/>
              <a:gd name="T65" fmla="*/ 26 h 996"/>
              <a:gd name="T66" fmla="*/ 392 w 1114"/>
              <a:gd name="T67" fmla="*/ 184 h 996"/>
              <a:gd name="T68" fmla="*/ 458 w 1114"/>
              <a:gd name="T69" fmla="*/ 278 h 996"/>
              <a:gd name="T70" fmla="*/ 498 w 1114"/>
              <a:gd name="T71" fmla="*/ 330 h 996"/>
              <a:gd name="T72" fmla="*/ 570 w 1114"/>
              <a:gd name="T73" fmla="*/ 354 h 996"/>
              <a:gd name="T74" fmla="*/ 638 w 1114"/>
              <a:gd name="T75" fmla="*/ 366 h 996"/>
              <a:gd name="T76" fmla="*/ 716 w 1114"/>
              <a:gd name="T77" fmla="*/ 396 h 996"/>
              <a:gd name="T78" fmla="*/ 770 w 1114"/>
              <a:gd name="T79" fmla="*/ 448 h 996"/>
              <a:gd name="T80" fmla="*/ 814 w 1114"/>
              <a:gd name="T81" fmla="*/ 512 h 996"/>
              <a:gd name="T82" fmla="*/ 912 w 1114"/>
              <a:gd name="T83" fmla="*/ 486 h 996"/>
              <a:gd name="T84" fmla="*/ 990 w 1114"/>
              <a:gd name="T85" fmla="*/ 404 h 996"/>
              <a:gd name="T86" fmla="*/ 1084 w 1114"/>
              <a:gd name="T87" fmla="*/ 340 h 996"/>
              <a:gd name="T88" fmla="*/ 1084 w 1114"/>
              <a:gd name="T89" fmla="*/ 412 h 996"/>
              <a:gd name="T90" fmla="*/ 1112 w 1114"/>
              <a:gd name="T91" fmla="*/ 498 h 996"/>
              <a:gd name="T92" fmla="*/ 1096 w 1114"/>
              <a:gd name="T93" fmla="*/ 584 h 996"/>
              <a:gd name="T94" fmla="*/ 1088 w 1114"/>
              <a:gd name="T95" fmla="*/ 732 h 996"/>
              <a:gd name="T96" fmla="*/ 1028 w 1114"/>
              <a:gd name="T97" fmla="*/ 748 h 996"/>
              <a:gd name="T98" fmla="*/ 974 w 1114"/>
              <a:gd name="T99" fmla="*/ 772 h 996"/>
              <a:gd name="T100" fmla="*/ 942 w 1114"/>
              <a:gd name="T101" fmla="*/ 800 h 996"/>
              <a:gd name="T102" fmla="*/ 984 w 1114"/>
              <a:gd name="T103" fmla="*/ 910 h 996"/>
              <a:gd name="T104" fmla="*/ 972 w 1114"/>
              <a:gd name="T105" fmla="*/ 968 h 996"/>
              <a:gd name="T106" fmla="*/ 928 w 1114"/>
              <a:gd name="T107" fmla="*/ 924 h 996"/>
              <a:gd name="T108" fmla="*/ 904 w 1114"/>
              <a:gd name="T109" fmla="*/ 930 h 996"/>
              <a:gd name="T110" fmla="*/ 848 w 1114"/>
              <a:gd name="T111" fmla="*/ 972 h 996"/>
              <a:gd name="T112" fmla="*/ 812 w 1114"/>
              <a:gd name="T113" fmla="*/ 996 h 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14" h="996">
                <a:moveTo>
                  <a:pt x="812" y="996"/>
                </a:moveTo>
                <a:lnTo>
                  <a:pt x="812" y="996"/>
                </a:lnTo>
                <a:lnTo>
                  <a:pt x="772" y="958"/>
                </a:lnTo>
                <a:lnTo>
                  <a:pt x="772" y="958"/>
                </a:lnTo>
                <a:lnTo>
                  <a:pt x="760" y="936"/>
                </a:lnTo>
                <a:lnTo>
                  <a:pt x="754" y="926"/>
                </a:lnTo>
                <a:lnTo>
                  <a:pt x="750" y="920"/>
                </a:lnTo>
                <a:lnTo>
                  <a:pt x="742" y="916"/>
                </a:lnTo>
                <a:lnTo>
                  <a:pt x="736" y="912"/>
                </a:lnTo>
                <a:lnTo>
                  <a:pt x="726" y="910"/>
                </a:lnTo>
                <a:lnTo>
                  <a:pt x="716" y="912"/>
                </a:lnTo>
                <a:lnTo>
                  <a:pt x="716" y="912"/>
                </a:lnTo>
                <a:lnTo>
                  <a:pt x="698" y="952"/>
                </a:lnTo>
                <a:lnTo>
                  <a:pt x="698" y="952"/>
                </a:lnTo>
                <a:lnTo>
                  <a:pt x="692" y="950"/>
                </a:lnTo>
                <a:lnTo>
                  <a:pt x="684" y="946"/>
                </a:lnTo>
                <a:lnTo>
                  <a:pt x="672" y="932"/>
                </a:lnTo>
                <a:lnTo>
                  <a:pt x="664" y="918"/>
                </a:lnTo>
                <a:lnTo>
                  <a:pt x="660" y="910"/>
                </a:lnTo>
                <a:lnTo>
                  <a:pt x="660" y="910"/>
                </a:lnTo>
                <a:lnTo>
                  <a:pt x="656" y="908"/>
                </a:lnTo>
                <a:lnTo>
                  <a:pt x="654" y="904"/>
                </a:lnTo>
                <a:lnTo>
                  <a:pt x="650" y="896"/>
                </a:lnTo>
                <a:lnTo>
                  <a:pt x="650" y="896"/>
                </a:lnTo>
                <a:lnTo>
                  <a:pt x="628" y="892"/>
                </a:lnTo>
                <a:lnTo>
                  <a:pt x="628" y="892"/>
                </a:lnTo>
                <a:lnTo>
                  <a:pt x="620" y="880"/>
                </a:lnTo>
                <a:lnTo>
                  <a:pt x="614" y="872"/>
                </a:lnTo>
                <a:lnTo>
                  <a:pt x="608" y="868"/>
                </a:lnTo>
                <a:lnTo>
                  <a:pt x="602" y="864"/>
                </a:lnTo>
                <a:lnTo>
                  <a:pt x="588" y="862"/>
                </a:lnTo>
                <a:lnTo>
                  <a:pt x="572" y="860"/>
                </a:lnTo>
                <a:lnTo>
                  <a:pt x="572" y="860"/>
                </a:lnTo>
                <a:lnTo>
                  <a:pt x="568" y="866"/>
                </a:lnTo>
                <a:lnTo>
                  <a:pt x="568" y="866"/>
                </a:lnTo>
                <a:lnTo>
                  <a:pt x="554" y="870"/>
                </a:lnTo>
                <a:lnTo>
                  <a:pt x="544" y="870"/>
                </a:lnTo>
                <a:lnTo>
                  <a:pt x="538" y="866"/>
                </a:lnTo>
                <a:lnTo>
                  <a:pt x="536" y="860"/>
                </a:lnTo>
                <a:lnTo>
                  <a:pt x="534" y="852"/>
                </a:lnTo>
                <a:lnTo>
                  <a:pt x="534" y="842"/>
                </a:lnTo>
                <a:lnTo>
                  <a:pt x="534" y="824"/>
                </a:lnTo>
                <a:lnTo>
                  <a:pt x="534" y="824"/>
                </a:lnTo>
                <a:lnTo>
                  <a:pt x="526" y="816"/>
                </a:lnTo>
                <a:lnTo>
                  <a:pt x="520" y="814"/>
                </a:lnTo>
                <a:lnTo>
                  <a:pt x="514" y="812"/>
                </a:lnTo>
                <a:lnTo>
                  <a:pt x="506" y="812"/>
                </a:lnTo>
                <a:lnTo>
                  <a:pt x="506" y="812"/>
                </a:lnTo>
                <a:lnTo>
                  <a:pt x="488" y="834"/>
                </a:lnTo>
                <a:lnTo>
                  <a:pt x="488" y="834"/>
                </a:lnTo>
                <a:lnTo>
                  <a:pt x="474" y="842"/>
                </a:lnTo>
                <a:lnTo>
                  <a:pt x="474" y="842"/>
                </a:lnTo>
                <a:lnTo>
                  <a:pt x="468" y="848"/>
                </a:lnTo>
                <a:lnTo>
                  <a:pt x="460" y="852"/>
                </a:lnTo>
                <a:lnTo>
                  <a:pt x="452" y="858"/>
                </a:lnTo>
                <a:lnTo>
                  <a:pt x="442" y="860"/>
                </a:lnTo>
                <a:lnTo>
                  <a:pt x="422" y="866"/>
                </a:lnTo>
                <a:lnTo>
                  <a:pt x="404" y="868"/>
                </a:lnTo>
                <a:lnTo>
                  <a:pt x="404" y="868"/>
                </a:lnTo>
                <a:lnTo>
                  <a:pt x="380" y="858"/>
                </a:lnTo>
                <a:lnTo>
                  <a:pt x="372" y="852"/>
                </a:lnTo>
                <a:lnTo>
                  <a:pt x="364" y="846"/>
                </a:lnTo>
                <a:lnTo>
                  <a:pt x="360" y="840"/>
                </a:lnTo>
                <a:lnTo>
                  <a:pt x="354" y="832"/>
                </a:lnTo>
                <a:lnTo>
                  <a:pt x="348" y="814"/>
                </a:lnTo>
                <a:lnTo>
                  <a:pt x="348" y="814"/>
                </a:lnTo>
                <a:lnTo>
                  <a:pt x="336" y="796"/>
                </a:lnTo>
                <a:lnTo>
                  <a:pt x="332" y="792"/>
                </a:lnTo>
                <a:lnTo>
                  <a:pt x="330" y="790"/>
                </a:lnTo>
                <a:lnTo>
                  <a:pt x="320" y="790"/>
                </a:lnTo>
                <a:lnTo>
                  <a:pt x="304" y="788"/>
                </a:lnTo>
                <a:lnTo>
                  <a:pt x="304" y="788"/>
                </a:lnTo>
                <a:lnTo>
                  <a:pt x="302" y="790"/>
                </a:lnTo>
                <a:lnTo>
                  <a:pt x="302" y="790"/>
                </a:lnTo>
                <a:lnTo>
                  <a:pt x="294" y="786"/>
                </a:lnTo>
                <a:lnTo>
                  <a:pt x="290" y="782"/>
                </a:lnTo>
                <a:lnTo>
                  <a:pt x="288" y="776"/>
                </a:lnTo>
                <a:lnTo>
                  <a:pt x="286" y="770"/>
                </a:lnTo>
                <a:lnTo>
                  <a:pt x="286" y="770"/>
                </a:lnTo>
                <a:lnTo>
                  <a:pt x="294" y="768"/>
                </a:lnTo>
                <a:lnTo>
                  <a:pt x="304" y="766"/>
                </a:lnTo>
                <a:lnTo>
                  <a:pt x="314" y="762"/>
                </a:lnTo>
                <a:lnTo>
                  <a:pt x="324" y="756"/>
                </a:lnTo>
                <a:lnTo>
                  <a:pt x="324" y="756"/>
                </a:lnTo>
                <a:lnTo>
                  <a:pt x="322" y="736"/>
                </a:lnTo>
                <a:lnTo>
                  <a:pt x="318" y="722"/>
                </a:lnTo>
                <a:lnTo>
                  <a:pt x="318" y="722"/>
                </a:lnTo>
                <a:lnTo>
                  <a:pt x="310" y="708"/>
                </a:lnTo>
                <a:lnTo>
                  <a:pt x="310" y="708"/>
                </a:lnTo>
                <a:lnTo>
                  <a:pt x="296" y="708"/>
                </a:lnTo>
                <a:lnTo>
                  <a:pt x="288" y="712"/>
                </a:lnTo>
                <a:lnTo>
                  <a:pt x="284" y="720"/>
                </a:lnTo>
                <a:lnTo>
                  <a:pt x="278" y="732"/>
                </a:lnTo>
                <a:lnTo>
                  <a:pt x="278" y="732"/>
                </a:lnTo>
                <a:lnTo>
                  <a:pt x="270" y="732"/>
                </a:lnTo>
                <a:lnTo>
                  <a:pt x="264" y="730"/>
                </a:lnTo>
                <a:lnTo>
                  <a:pt x="252" y="724"/>
                </a:lnTo>
                <a:lnTo>
                  <a:pt x="244" y="716"/>
                </a:lnTo>
                <a:lnTo>
                  <a:pt x="234" y="712"/>
                </a:lnTo>
                <a:lnTo>
                  <a:pt x="234" y="712"/>
                </a:lnTo>
                <a:lnTo>
                  <a:pt x="232" y="702"/>
                </a:lnTo>
                <a:lnTo>
                  <a:pt x="228" y="696"/>
                </a:lnTo>
                <a:lnTo>
                  <a:pt x="220" y="686"/>
                </a:lnTo>
                <a:lnTo>
                  <a:pt x="220" y="686"/>
                </a:lnTo>
                <a:lnTo>
                  <a:pt x="220" y="662"/>
                </a:lnTo>
                <a:lnTo>
                  <a:pt x="220" y="662"/>
                </a:lnTo>
                <a:lnTo>
                  <a:pt x="232" y="650"/>
                </a:lnTo>
                <a:lnTo>
                  <a:pt x="244" y="640"/>
                </a:lnTo>
                <a:lnTo>
                  <a:pt x="260" y="616"/>
                </a:lnTo>
                <a:lnTo>
                  <a:pt x="260" y="616"/>
                </a:lnTo>
                <a:lnTo>
                  <a:pt x="264" y="602"/>
                </a:lnTo>
                <a:lnTo>
                  <a:pt x="268" y="592"/>
                </a:lnTo>
                <a:lnTo>
                  <a:pt x="274" y="582"/>
                </a:lnTo>
                <a:lnTo>
                  <a:pt x="280" y="572"/>
                </a:lnTo>
                <a:lnTo>
                  <a:pt x="292" y="556"/>
                </a:lnTo>
                <a:lnTo>
                  <a:pt x="298" y="546"/>
                </a:lnTo>
                <a:lnTo>
                  <a:pt x="302" y="536"/>
                </a:lnTo>
                <a:lnTo>
                  <a:pt x="302" y="536"/>
                </a:lnTo>
                <a:lnTo>
                  <a:pt x="304" y="516"/>
                </a:lnTo>
                <a:lnTo>
                  <a:pt x="304" y="516"/>
                </a:lnTo>
                <a:lnTo>
                  <a:pt x="308" y="518"/>
                </a:lnTo>
                <a:lnTo>
                  <a:pt x="312" y="520"/>
                </a:lnTo>
                <a:lnTo>
                  <a:pt x="316" y="528"/>
                </a:lnTo>
                <a:lnTo>
                  <a:pt x="316" y="528"/>
                </a:lnTo>
                <a:lnTo>
                  <a:pt x="316" y="538"/>
                </a:lnTo>
                <a:lnTo>
                  <a:pt x="314" y="550"/>
                </a:lnTo>
                <a:lnTo>
                  <a:pt x="316" y="556"/>
                </a:lnTo>
                <a:lnTo>
                  <a:pt x="318" y="562"/>
                </a:lnTo>
                <a:lnTo>
                  <a:pt x="322" y="568"/>
                </a:lnTo>
                <a:lnTo>
                  <a:pt x="330" y="572"/>
                </a:lnTo>
                <a:lnTo>
                  <a:pt x="330" y="572"/>
                </a:lnTo>
                <a:lnTo>
                  <a:pt x="348" y="572"/>
                </a:lnTo>
                <a:lnTo>
                  <a:pt x="358" y="568"/>
                </a:lnTo>
                <a:lnTo>
                  <a:pt x="366" y="562"/>
                </a:lnTo>
                <a:lnTo>
                  <a:pt x="366" y="562"/>
                </a:lnTo>
                <a:lnTo>
                  <a:pt x="368" y="524"/>
                </a:lnTo>
                <a:lnTo>
                  <a:pt x="368" y="508"/>
                </a:lnTo>
                <a:lnTo>
                  <a:pt x="366" y="494"/>
                </a:lnTo>
                <a:lnTo>
                  <a:pt x="366" y="494"/>
                </a:lnTo>
                <a:lnTo>
                  <a:pt x="358" y="484"/>
                </a:lnTo>
                <a:lnTo>
                  <a:pt x="352" y="474"/>
                </a:lnTo>
                <a:lnTo>
                  <a:pt x="348" y="466"/>
                </a:lnTo>
                <a:lnTo>
                  <a:pt x="348" y="458"/>
                </a:lnTo>
                <a:lnTo>
                  <a:pt x="350" y="452"/>
                </a:lnTo>
                <a:lnTo>
                  <a:pt x="352" y="444"/>
                </a:lnTo>
                <a:lnTo>
                  <a:pt x="360" y="428"/>
                </a:lnTo>
                <a:lnTo>
                  <a:pt x="360" y="428"/>
                </a:lnTo>
                <a:lnTo>
                  <a:pt x="358" y="410"/>
                </a:lnTo>
                <a:lnTo>
                  <a:pt x="352" y="392"/>
                </a:lnTo>
                <a:lnTo>
                  <a:pt x="346" y="380"/>
                </a:lnTo>
                <a:lnTo>
                  <a:pt x="340" y="372"/>
                </a:lnTo>
                <a:lnTo>
                  <a:pt x="340" y="372"/>
                </a:lnTo>
                <a:lnTo>
                  <a:pt x="338" y="348"/>
                </a:lnTo>
                <a:lnTo>
                  <a:pt x="338" y="348"/>
                </a:lnTo>
                <a:lnTo>
                  <a:pt x="350" y="320"/>
                </a:lnTo>
                <a:lnTo>
                  <a:pt x="350" y="320"/>
                </a:lnTo>
                <a:lnTo>
                  <a:pt x="352" y="306"/>
                </a:lnTo>
                <a:lnTo>
                  <a:pt x="354" y="294"/>
                </a:lnTo>
                <a:lnTo>
                  <a:pt x="364" y="268"/>
                </a:lnTo>
                <a:lnTo>
                  <a:pt x="364" y="268"/>
                </a:lnTo>
                <a:lnTo>
                  <a:pt x="362" y="252"/>
                </a:lnTo>
                <a:lnTo>
                  <a:pt x="360" y="236"/>
                </a:lnTo>
                <a:lnTo>
                  <a:pt x="356" y="218"/>
                </a:lnTo>
                <a:lnTo>
                  <a:pt x="350" y="202"/>
                </a:lnTo>
                <a:lnTo>
                  <a:pt x="342" y="188"/>
                </a:lnTo>
                <a:lnTo>
                  <a:pt x="334" y="174"/>
                </a:lnTo>
                <a:lnTo>
                  <a:pt x="324" y="164"/>
                </a:lnTo>
                <a:lnTo>
                  <a:pt x="314" y="158"/>
                </a:lnTo>
                <a:lnTo>
                  <a:pt x="314" y="158"/>
                </a:lnTo>
                <a:lnTo>
                  <a:pt x="296" y="158"/>
                </a:lnTo>
                <a:lnTo>
                  <a:pt x="284" y="160"/>
                </a:lnTo>
                <a:lnTo>
                  <a:pt x="272" y="164"/>
                </a:lnTo>
                <a:lnTo>
                  <a:pt x="262" y="172"/>
                </a:lnTo>
                <a:lnTo>
                  <a:pt x="262" y="172"/>
                </a:lnTo>
                <a:lnTo>
                  <a:pt x="252" y="188"/>
                </a:lnTo>
                <a:lnTo>
                  <a:pt x="244" y="198"/>
                </a:lnTo>
                <a:lnTo>
                  <a:pt x="234" y="204"/>
                </a:lnTo>
                <a:lnTo>
                  <a:pt x="216" y="208"/>
                </a:lnTo>
                <a:lnTo>
                  <a:pt x="216" y="208"/>
                </a:lnTo>
                <a:lnTo>
                  <a:pt x="198" y="210"/>
                </a:lnTo>
                <a:lnTo>
                  <a:pt x="182" y="214"/>
                </a:lnTo>
                <a:lnTo>
                  <a:pt x="166" y="218"/>
                </a:lnTo>
                <a:lnTo>
                  <a:pt x="152" y="222"/>
                </a:lnTo>
                <a:lnTo>
                  <a:pt x="152" y="222"/>
                </a:lnTo>
                <a:lnTo>
                  <a:pt x="144" y="218"/>
                </a:lnTo>
                <a:lnTo>
                  <a:pt x="138" y="212"/>
                </a:lnTo>
                <a:lnTo>
                  <a:pt x="134" y="208"/>
                </a:lnTo>
                <a:lnTo>
                  <a:pt x="132" y="202"/>
                </a:lnTo>
                <a:lnTo>
                  <a:pt x="130" y="192"/>
                </a:lnTo>
                <a:lnTo>
                  <a:pt x="128" y="184"/>
                </a:lnTo>
                <a:lnTo>
                  <a:pt x="128" y="184"/>
                </a:lnTo>
                <a:lnTo>
                  <a:pt x="124" y="164"/>
                </a:lnTo>
                <a:lnTo>
                  <a:pt x="118" y="148"/>
                </a:lnTo>
                <a:lnTo>
                  <a:pt x="110" y="136"/>
                </a:lnTo>
                <a:lnTo>
                  <a:pt x="102" y="126"/>
                </a:lnTo>
                <a:lnTo>
                  <a:pt x="102" y="126"/>
                </a:lnTo>
                <a:lnTo>
                  <a:pt x="86" y="120"/>
                </a:lnTo>
                <a:lnTo>
                  <a:pt x="72" y="116"/>
                </a:lnTo>
                <a:lnTo>
                  <a:pt x="62" y="114"/>
                </a:lnTo>
                <a:lnTo>
                  <a:pt x="54" y="116"/>
                </a:lnTo>
                <a:lnTo>
                  <a:pt x="48" y="122"/>
                </a:lnTo>
                <a:lnTo>
                  <a:pt x="46" y="130"/>
                </a:lnTo>
                <a:lnTo>
                  <a:pt x="44" y="140"/>
                </a:lnTo>
                <a:lnTo>
                  <a:pt x="44" y="156"/>
                </a:lnTo>
                <a:lnTo>
                  <a:pt x="44" y="156"/>
                </a:lnTo>
                <a:lnTo>
                  <a:pt x="0" y="124"/>
                </a:lnTo>
                <a:lnTo>
                  <a:pt x="0" y="124"/>
                </a:lnTo>
                <a:lnTo>
                  <a:pt x="0" y="118"/>
                </a:lnTo>
                <a:lnTo>
                  <a:pt x="0" y="118"/>
                </a:lnTo>
                <a:lnTo>
                  <a:pt x="20" y="96"/>
                </a:lnTo>
                <a:lnTo>
                  <a:pt x="20" y="96"/>
                </a:lnTo>
                <a:lnTo>
                  <a:pt x="24" y="58"/>
                </a:lnTo>
                <a:lnTo>
                  <a:pt x="24" y="58"/>
                </a:lnTo>
                <a:lnTo>
                  <a:pt x="10" y="46"/>
                </a:lnTo>
                <a:lnTo>
                  <a:pt x="10" y="46"/>
                </a:lnTo>
                <a:lnTo>
                  <a:pt x="72" y="10"/>
                </a:lnTo>
                <a:lnTo>
                  <a:pt x="72" y="10"/>
                </a:lnTo>
                <a:lnTo>
                  <a:pt x="88" y="4"/>
                </a:lnTo>
                <a:lnTo>
                  <a:pt x="104" y="0"/>
                </a:lnTo>
                <a:lnTo>
                  <a:pt x="122" y="0"/>
                </a:lnTo>
                <a:lnTo>
                  <a:pt x="142" y="2"/>
                </a:lnTo>
                <a:lnTo>
                  <a:pt x="142" y="2"/>
                </a:lnTo>
                <a:lnTo>
                  <a:pt x="156" y="10"/>
                </a:lnTo>
                <a:lnTo>
                  <a:pt x="168" y="16"/>
                </a:lnTo>
                <a:lnTo>
                  <a:pt x="184" y="18"/>
                </a:lnTo>
                <a:lnTo>
                  <a:pt x="204" y="20"/>
                </a:lnTo>
                <a:lnTo>
                  <a:pt x="204" y="20"/>
                </a:lnTo>
                <a:lnTo>
                  <a:pt x="224" y="16"/>
                </a:lnTo>
                <a:lnTo>
                  <a:pt x="240" y="14"/>
                </a:lnTo>
                <a:lnTo>
                  <a:pt x="258" y="18"/>
                </a:lnTo>
                <a:lnTo>
                  <a:pt x="282" y="26"/>
                </a:lnTo>
                <a:lnTo>
                  <a:pt x="282" y="26"/>
                </a:lnTo>
                <a:lnTo>
                  <a:pt x="324" y="78"/>
                </a:lnTo>
                <a:lnTo>
                  <a:pt x="348" y="106"/>
                </a:lnTo>
                <a:lnTo>
                  <a:pt x="374" y="136"/>
                </a:lnTo>
                <a:lnTo>
                  <a:pt x="374" y="136"/>
                </a:lnTo>
                <a:lnTo>
                  <a:pt x="392" y="184"/>
                </a:lnTo>
                <a:lnTo>
                  <a:pt x="392" y="184"/>
                </a:lnTo>
                <a:lnTo>
                  <a:pt x="436" y="222"/>
                </a:lnTo>
                <a:lnTo>
                  <a:pt x="436" y="222"/>
                </a:lnTo>
                <a:lnTo>
                  <a:pt x="446" y="236"/>
                </a:lnTo>
                <a:lnTo>
                  <a:pt x="452" y="246"/>
                </a:lnTo>
                <a:lnTo>
                  <a:pt x="456" y="258"/>
                </a:lnTo>
                <a:lnTo>
                  <a:pt x="458" y="278"/>
                </a:lnTo>
                <a:lnTo>
                  <a:pt x="458" y="278"/>
                </a:lnTo>
                <a:lnTo>
                  <a:pt x="464" y="284"/>
                </a:lnTo>
                <a:lnTo>
                  <a:pt x="470" y="290"/>
                </a:lnTo>
                <a:lnTo>
                  <a:pt x="492" y="306"/>
                </a:lnTo>
                <a:lnTo>
                  <a:pt x="492" y="306"/>
                </a:lnTo>
                <a:lnTo>
                  <a:pt x="496" y="314"/>
                </a:lnTo>
                <a:lnTo>
                  <a:pt x="496" y="314"/>
                </a:lnTo>
                <a:lnTo>
                  <a:pt x="498" y="330"/>
                </a:lnTo>
                <a:lnTo>
                  <a:pt x="504" y="354"/>
                </a:lnTo>
                <a:lnTo>
                  <a:pt x="504" y="354"/>
                </a:lnTo>
                <a:lnTo>
                  <a:pt x="514" y="358"/>
                </a:lnTo>
                <a:lnTo>
                  <a:pt x="532" y="358"/>
                </a:lnTo>
                <a:lnTo>
                  <a:pt x="552" y="356"/>
                </a:lnTo>
                <a:lnTo>
                  <a:pt x="570" y="354"/>
                </a:lnTo>
                <a:lnTo>
                  <a:pt x="570" y="354"/>
                </a:lnTo>
                <a:lnTo>
                  <a:pt x="580" y="354"/>
                </a:lnTo>
                <a:lnTo>
                  <a:pt x="588" y="354"/>
                </a:lnTo>
                <a:lnTo>
                  <a:pt x="600" y="358"/>
                </a:lnTo>
                <a:lnTo>
                  <a:pt x="614" y="366"/>
                </a:lnTo>
                <a:lnTo>
                  <a:pt x="614" y="366"/>
                </a:lnTo>
                <a:lnTo>
                  <a:pt x="638" y="366"/>
                </a:lnTo>
                <a:lnTo>
                  <a:pt x="638" y="366"/>
                </a:lnTo>
                <a:lnTo>
                  <a:pt x="642" y="362"/>
                </a:lnTo>
                <a:lnTo>
                  <a:pt x="646" y="360"/>
                </a:lnTo>
                <a:lnTo>
                  <a:pt x="662" y="358"/>
                </a:lnTo>
                <a:lnTo>
                  <a:pt x="662" y="358"/>
                </a:lnTo>
                <a:lnTo>
                  <a:pt x="704" y="396"/>
                </a:lnTo>
                <a:lnTo>
                  <a:pt x="704" y="396"/>
                </a:lnTo>
                <a:lnTo>
                  <a:pt x="716" y="396"/>
                </a:lnTo>
                <a:lnTo>
                  <a:pt x="728" y="396"/>
                </a:lnTo>
                <a:lnTo>
                  <a:pt x="740" y="400"/>
                </a:lnTo>
                <a:lnTo>
                  <a:pt x="748" y="404"/>
                </a:lnTo>
                <a:lnTo>
                  <a:pt x="754" y="410"/>
                </a:lnTo>
                <a:lnTo>
                  <a:pt x="754" y="410"/>
                </a:lnTo>
                <a:lnTo>
                  <a:pt x="770" y="448"/>
                </a:lnTo>
                <a:lnTo>
                  <a:pt x="770" y="448"/>
                </a:lnTo>
                <a:lnTo>
                  <a:pt x="772" y="458"/>
                </a:lnTo>
                <a:lnTo>
                  <a:pt x="778" y="470"/>
                </a:lnTo>
                <a:lnTo>
                  <a:pt x="784" y="484"/>
                </a:lnTo>
                <a:lnTo>
                  <a:pt x="792" y="496"/>
                </a:lnTo>
                <a:lnTo>
                  <a:pt x="802" y="506"/>
                </a:lnTo>
                <a:lnTo>
                  <a:pt x="808" y="510"/>
                </a:lnTo>
                <a:lnTo>
                  <a:pt x="814" y="512"/>
                </a:lnTo>
                <a:lnTo>
                  <a:pt x="822" y="514"/>
                </a:lnTo>
                <a:lnTo>
                  <a:pt x="830" y="512"/>
                </a:lnTo>
                <a:lnTo>
                  <a:pt x="838" y="510"/>
                </a:lnTo>
                <a:lnTo>
                  <a:pt x="846" y="506"/>
                </a:lnTo>
                <a:lnTo>
                  <a:pt x="846" y="506"/>
                </a:lnTo>
                <a:lnTo>
                  <a:pt x="878" y="498"/>
                </a:lnTo>
                <a:lnTo>
                  <a:pt x="912" y="486"/>
                </a:lnTo>
                <a:lnTo>
                  <a:pt x="912" y="486"/>
                </a:lnTo>
                <a:lnTo>
                  <a:pt x="928" y="476"/>
                </a:lnTo>
                <a:lnTo>
                  <a:pt x="928" y="476"/>
                </a:lnTo>
                <a:lnTo>
                  <a:pt x="942" y="454"/>
                </a:lnTo>
                <a:lnTo>
                  <a:pt x="956" y="436"/>
                </a:lnTo>
                <a:lnTo>
                  <a:pt x="972" y="420"/>
                </a:lnTo>
                <a:lnTo>
                  <a:pt x="990" y="404"/>
                </a:lnTo>
                <a:lnTo>
                  <a:pt x="990" y="404"/>
                </a:lnTo>
                <a:lnTo>
                  <a:pt x="1016" y="376"/>
                </a:lnTo>
                <a:lnTo>
                  <a:pt x="1016" y="376"/>
                </a:lnTo>
                <a:lnTo>
                  <a:pt x="1064" y="336"/>
                </a:lnTo>
                <a:lnTo>
                  <a:pt x="1064" y="336"/>
                </a:lnTo>
                <a:lnTo>
                  <a:pt x="1078" y="338"/>
                </a:lnTo>
                <a:lnTo>
                  <a:pt x="1084" y="340"/>
                </a:lnTo>
                <a:lnTo>
                  <a:pt x="1086" y="342"/>
                </a:lnTo>
                <a:lnTo>
                  <a:pt x="1088" y="346"/>
                </a:lnTo>
                <a:lnTo>
                  <a:pt x="1086" y="350"/>
                </a:lnTo>
                <a:lnTo>
                  <a:pt x="1084" y="370"/>
                </a:lnTo>
                <a:lnTo>
                  <a:pt x="1084" y="370"/>
                </a:lnTo>
                <a:lnTo>
                  <a:pt x="1084" y="412"/>
                </a:lnTo>
                <a:lnTo>
                  <a:pt x="1084" y="412"/>
                </a:lnTo>
                <a:lnTo>
                  <a:pt x="1100" y="428"/>
                </a:lnTo>
                <a:lnTo>
                  <a:pt x="1108" y="442"/>
                </a:lnTo>
                <a:lnTo>
                  <a:pt x="1112" y="448"/>
                </a:lnTo>
                <a:lnTo>
                  <a:pt x="1114" y="456"/>
                </a:lnTo>
                <a:lnTo>
                  <a:pt x="1114" y="456"/>
                </a:lnTo>
                <a:lnTo>
                  <a:pt x="1112" y="498"/>
                </a:lnTo>
                <a:lnTo>
                  <a:pt x="1112" y="498"/>
                </a:lnTo>
                <a:lnTo>
                  <a:pt x="1102" y="524"/>
                </a:lnTo>
                <a:lnTo>
                  <a:pt x="1102" y="524"/>
                </a:lnTo>
                <a:lnTo>
                  <a:pt x="1098" y="530"/>
                </a:lnTo>
                <a:lnTo>
                  <a:pt x="1094" y="536"/>
                </a:lnTo>
                <a:lnTo>
                  <a:pt x="1092" y="550"/>
                </a:lnTo>
                <a:lnTo>
                  <a:pt x="1094" y="566"/>
                </a:lnTo>
                <a:lnTo>
                  <a:pt x="1096" y="584"/>
                </a:lnTo>
                <a:lnTo>
                  <a:pt x="1096" y="584"/>
                </a:lnTo>
                <a:lnTo>
                  <a:pt x="1096" y="650"/>
                </a:lnTo>
                <a:lnTo>
                  <a:pt x="1096" y="650"/>
                </a:lnTo>
                <a:lnTo>
                  <a:pt x="1086" y="690"/>
                </a:lnTo>
                <a:lnTo>
                  <a:pt x="1086" y="690"/>
                </a:lnTo>
                <a:lnTo>
                  <a:pt x="1088" y="732"/>
                </a:lnTo>
                <a:lnTo>
                  <a:pt x="1088" y="732"/>
                </a:lnTo>
                <a:lnTo>
                  <a:pt x="1080" y="742"/>
                </a:lnTo>
                <a:lnTo>
                  <a:pt x="1074" y="746"/>
                </a:lnTo>
                <a:lnTo>
                  <a:pt x="1068" y="750"/>
                </a:lnTo>
                <a:lnTo>
                  <a:pt x="1068" y="750"/>
                </a:lnTo>
                <a:lnTo>
                  <a:pt x="1046" y="752"/>
                </a:lnTo>
                <a:lnTo>
                  <a:pt x="1046" y="752"/>
                </a:lnTo>
                <a:lnTo>
                  <a:pt x="1028" y="748"/>
                </a:lnTo>
                <a:lnTo>
                  <a:pt x="1014" y="746"/>
                </a:lnTo>
                <a:lnTo>
                  <a:pt x="990" y="744"/>
                </a:lnTo>
                <a:lnTo>
                  <a:pt x="990" y="744"/>
                </a:lnTo>
                <a:lnTo>
                  <a:pt x="986" y="752"/>
                </a:lnTo>
                <a:lnTo>
                  <a:pt x="982" y="758"/>
                </a:lnTo>
                <a:lnTo>
                  <a:pt x="978" y="764"/>
                </a:lnTo>
                <a:lnTo>
                  <a:pt x="974" y="772"/>
                </a:lnTo>
                <a:lnTo>
                  <a:pt x="974" y="772"/>
                </a:lnTo>
                <a:lnTo>
                  <a:pt x="964" y="774"/>
                </a:lnTo>
                <a:lnTo>
                  <a:pt x="956" y="778"/>
                </a:lnTo>
                <a:lnTo>
                  <a:pt x="950" y="782"/>
                </a:lnTo>
                <a:lnTo>
                  <a:pt x="946" y="788"/>
                </a:lnTo>
                <a:lnTo>
                  <a:pt x="944" y="794"/>
                </a:lnTo>
                <a:lnTo>
                  <a:pt x="942" y="800"/>
                </a:lnTo>
                <a:lnTo>
                  <a:pt x="944" y="820"/>
                </a:lnTo>
                <a:lnTo>
                  <a:pt x="944" y="820"/>
                </a:lnTo>
                <a:lnTo>
                  <a:pt x="960" y="846"/>
                </a:lnTo>
                <a:lnTo>
                  <a:pt x="960" y="846"/>
                </a:lnTo>
                <a:lnTo>
                  <a:pt x="964" y="866"/>
                </a:lnTo>
                <a:lnTo>
                  <a:pt x="972" y="888"/>
                </a:lnTo>
                <a:lnTo>
                  <a:pt x="984" y="910"/>
                </a:lnTo>
                <a:lnTo>
                  <a:pt x="996" y="936"/>
                </a:lnTo>
                <a:lnTo>
                  <a:pt x="996" y="936"/>
                </a:lnTo>
                <a:lnTo>
                  <a:pt x="1006" y="976"/>
                </a:lnTo>
                <a:lnTo>
                  <a:pt x="1006" y="976"/>
                </a:lnTo>
                <a:lnTo>
                  <a:pt x="992" y="976"/>
                </a:lnTo>
                <a:lnTo>
                  <a:pt x="982" y="972"/>
                </a:lnTo>
                <a:lnTo>
                  <a:pt x="972" y="968"/>
                </a:lnTo>
                <a:lnTo>
                  <a:pt x="962" y="962"/>
                </a:lnTo>
                <a:lnTo>
                  <a:pt x="948" y="950"/>
                </a:lnTo>
                <a:lnTo>
                  <a:pt x="936" y="942"/>
                </a:lnTo>
                <a:lnTo>
                  <a:pt x="936" y="942"/>
                </a:lnTo>
                <a:lnTo>
                  <a:pt x="934" y="934"/>
                </a:lnTo>
                <a:lnTo>
                  <a:pt x="932" y="928"/>
                </a:lnTo>
                <a:lnTo>
                  <a:pt x="928" y="924"/>
                </a:lnTo>
                <a:lnTo>
                  <a:pt x="924" y="920"/>
                </a:lnTo>
                <a:lnTo>
                  <a:pt x="918" y="920"/>
                </a:lnTo>
                <a:lnTo>
                  <a:pt x="914" y="918"/>
                </a:lnTo>
                <a:lnTo>
                  <a:pt x="910" y="920"/>
                </a:lnTo>
                <a:lnTo>
                  <a:pt x="906" y="922"/>
                </a:lnTo>
                <a:lnTo>
                  <a:pt x="906" y="922"/>
                </a:lnTo>
                <a:lnTo>
                  <a:pt x="904" y="930"/>
                </a:lnTo>
                <a:lnTo>
                  <a:pt x="904" y="930"/>
                </a:lnTo>
                <a:lnTo>
                  <a:pt x="888" y="934"/>
                </a:lnTo>
                <a:lnTo>
                  <a:pt x="874" y="940"/>
                </a:lnTo>
                <a:lnTo>
                  <a:pt x="848" y="954"/>
                </a:lnTo>
                <a:lnTo>
                  <a:pt x="848" y="954"/>
                </a:lnTo>
                <a:lnTo>
                  <a:pt x="848" y="972"/>
                </a:lnTo>
                <a:lnTo>
                  <a:pt x="848" y="972"/>
                </a:lnTo>
                <a:lnTo>
                  <a:pt x="852" y="976"/>
                </a:lnTo>
                <a:lnTo>
                  <a:pt x="852" y="976"/>
                </a:lnTo>
                <a:lnTo>
                  <a:pt x="840" y="982"/>
                </a:lnTo>
                <a:lnTo>
                  <a:pt x="832" y="992"/>
                </a:lnTo>
                <a:lnTo>
                  <a:pt x="832" y="992"/>
                </a:lnTo>
                <a:lnTo>
                  <a:pt x="812" y="996"/>
                </a:lnTo>
                <a:lnTo>
                  <a:pt x="812" y="996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latin typeface="+mj-lt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590872" y="1275606"/>
            <a:ext cx="177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2"/>
                </a:solidFill>
              </a:rPr>
              <a:t>华南地区</a:t>
            </a:r>
            <a:endParaRPr lang="zh-CN" altLang="en-US" sz="2800" b="1" dirty="0">
              <a:solidFill>
                <a:schemeClr val="bg2"/>
              </a:solidFill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7114508" y="2643758"/>
            <a:ext cx="1633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zh-CN" altLang="en-US" sz="900" dirty="0"/>
              <a:t>请在此处输入您的文本或者复制您的文本粘贴到此处，请在此处输入您的文本或者复制</a:t>
            </a:r>
            <a:r>
              <a:rPr lang="zh-CN" altLang="en-US" sz="900" dirty="0" smtClean="0"/>
              <a:t>。</a:t>
            </a:r>
            <a:endParaRPr lang="en-US" altLang="zh-CN" sz="900" dirty="0" smtClean="0"/>
          </a:p>
          <a:p>
            <a:pPr marL="171450" indent="-171450">
              <a:buFont typeface="Wingdings" panose="05000000000000000000" pitchFamily="2" charset="2"/>
              <a:buChar char="u"/>
            </a:pPr>
            <a:endParaRPr lang="en-US" altLang="zh-CN" sz="900" dirty="0"/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zh-CN" altLang="en-US" sz="900" dirty="0" smtClean="0"/>
              <a:t>请</a:t>
            </a:r>
            <a:r>
              <a:rPr lang="zh-CN" altLang="en-US" sz="900" dirty="0"/>
              <a:t>在此处输入您的文本或者复制您的文本粘贴到此处，请在此处输入您的文本或者复制</a:t>
            </a:r>
            <a:r>
              <a:rPr lang="zh-CN" altLang="en-US" sz="900" dirty="0" smtClean="0"/>
              <a:t>。</a:t>
            </a:r>
            <a:endParaRPr lang="en-US" altLang="zh-CN" sz="900" dirty="0" smtClean="0"/>
          </a:p>
          <a:p>
            <a:pPr marL="171450" indent="-171450">
              <a:buFont typeface="Wingdings" panose="05000000000000000000" pitchFamily="2" charset="2"/>
              <a:buChar char="u"/>
            </a:pPr>
            <a:endParaRPr lang="zh-CN" altLang="en-US" sz="900" dirty="0"/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zh-CN" altLang="en-US" sz="900" dirty="0"/>
              <a:t>请在此处输入您的文本或者复制您的文本粘贴到此处，请在此处输入您的文本或者复制</a:t>
            </a:r>
            <a:r>
              <a:rPr lang="zh-CN" altLang="en-US" sz="900" dirty="0" smtClean="0"/>
              <a:t>。</a:t>
            </a:r>
            <a:endParaRPr lang="zh-CN" altLang="en-US" sz="900" dirty="0"/>
          </a:p>
        </p:txBody>
      </p:sp>
      <p:sp>
        <p:nvSpPr>
          <p:cNvPr id="145" name="文本框 144"/>
          <p:cNvSpPr txBox="1"/>
          <p:nvPr/>
        </p:nvSpPr>
        <p:spPr>
          <a:xfrm>
            <a:off x="7088207" y="2283718"/>
            <a:ext cx="161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单击添加文字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21633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500"/>
                            </p:stCondLst>
                            <p:childTnLst>
                              <p:par>
                                <p:cTn id="1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/>
      <p:bldP spid="144" grpId="0"/>
      <p:bldP spid="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4427984" y="806460"/>
            <a:ext cx="642207" cy="642207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15900" dist="88900" dir="8400000" algn="tr" rotWithShape="0">
              <a:prstClr val="black">
                <a:alpha val="19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427984" y="3291830"/>
            <a:ext cx="642207" cy="642207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15900" dist="88900" dir="8400000" algn="tr" rotWithShape="0">
              <a:prstClr val="black">
                <a:alpha val="19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407854" y="1645995"/>
            <a:ext cx="642207" cy="642207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15900" dist="88900" dir="8400000" algn="tr" rotWithShape="0">
              <a:prstClr val="black">
                <a:alpha val="19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7984" y="4194721"/>
            <a:ext cx="642207" cy="642207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15900" dist="88900" dir="8400000" algn="tr" rotWithShape="0">
              <a:prstClr val="black">
                <a:alpha val="19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4418032" y="2470146"/>
            <a:ext cx="642207" cy="642207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15900" dist="88900" dir="8400000" algn="tr" rotWithShape="0">
              <a:prstClr val="black">
                <a:alpha val="19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平行四边形 17"/>
          <p:cNvSpPr/>
          <p:nvPr/>
        </p:nvSpPr>
        <p:spPr>
          <a:xfrm>
            <a:off x="-2192" y="362910"/>
            <a:ext cx="4214152" cy="4844379"/>
          </a:xfrm>
          <a:custGeom>
            <a:avLst/>
            <a:gdLst>
              <a:gd name="connsiteX0" fmla="*/ 0 w 4410833"/>
              <a:gd name="connsiteY0" fmla="*/ 5143500 h 5143500"/>
              <a:gd name="connsiteX1" fmla="*/ 1102708 w 4410833"/>
              <a:gd name="connsiteY1" fmla="*/ 0 h 5143500"/>
              <a:gd name="connsiteX2" fmla="*/ 4410833 w 4410833"/>
              <a:gd name="connsiteY2" fmla="*/ 0 h 5143500"/>
              <a:gd name="connsiteX3" fmla="*/ 3308125 w 4410833"/>
              <a:gd name="connsiteY3" fmla="*/ 5143500 h 5143500"/>
              <a:gd name="connsiteX4" fmla="*/ 0 w 4410833"/>
              <a:gd name="connsiteY4" fmla="*/ 5143500 h 5143500"/>
              <a:gd name="connsiteX0" fmla="*/ 2192 w 4413025"/>
              <a:gd name="connsiteY0" fmla="*/ 5143500 h 5143500"/>
              <a:gd name="connsiteX1" fmla="*/ 0 w 4413025"/>
              <a:gd name="connsiteY1" fmla="*/ 9525 h 5143500"/>
              <a:gd name="connsiteX2" fmla="*/ 4413025 w 4413025"/>
              <a:gd name="connsiteY2" fmla="*/ 0 h 5143500"/>
              <a:gd name="connsiteX3" fmla="*/ 3310317 w 4413025"/>
              <a:gd name="connsiteY3" fmla="*/ 5143500 h 5143500"/>
              <a:gd name="connsiteX4" fmla="*/ 2192 w 441302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3025" h="5143500">
                <a:moveTo>
                  <a:pt x="2192" y="5143500"/>
                </a:moveTo>
                <a:cubicBezTo>
                  <a:pt x="1461" y="3432175"/>
                  <a:pt x="731" y="1720850"/>
                  <a:pt x="0" y="9525"/>
                </a:cubicBezTo>
                <a:lnTo>
                  <a:pt x="4413025" y="0"/>
                </a:lnTo>
                <a:lnTo>
                  <a:pt x="3310317" y="5143500"/>
                </a:lnTo>
                <a:lnTo>
                  <a:pt x="2192" y="514350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平行四边形 17"/>
          <p:cNvSpPr/>
          <p:nvPr/>
        </p:nvSpPr>
        <p:spPr>
          <a:xfrm>
            <a:off x="-2192" y="387966"/>
            <a:ext cx="4065671" cy="4755534"/>
          </a:xfrm>
          <a:custGeom>
            <a:avLst/>
            <a:gdLst>
              <a:gd name="connsiteX0" fmla="*/ 0 w 4410833"/>
              <a:gd name="connsiteY0" fmla="*/ 5143500 h 5143500"/>
              <a:gd name="connsiteX1" fmla="*/ 1102708 w 4410833"/>
              <a:gd name="connsiteY1" fmla="*/ 0 h 5143500"/>
              <a:gd name="connsiteX2" fmla="*/ 4410833 w 4410833"/>
              <a:gd name="connsiteY2" fmla="*/ 0 h 5143500"/>
              <a:gd name="connsiteX3" fmla="*/ 3308125 w 4410833"/>
              <a:gd name="connsiteY3" fmla="*/ 5143500 h 5143500"/>
              <a:gd name="connsiteX4" fmla="*/ 0 w 4410833"/>
              <a:gd name="connsiteY4" fmla="*/ 5143500 h 5143500"/>
              <a:gd name="connsiteX0" fmla="*/ 2192 w 4413025"/>
              <a:gd name="connsiteY0" fmla="*/ 5143500 h 5143500"/>
              <a:gd name="connsiteX1" fmla="*/ 0 w 4413025"/>
              <a:gd name="connsiteY1" fmla="*/ 9525 h 5143500"/>
              <a:gd name="connsiteX2" fmla="*/ 4413025 w 4413025"/>
              <a:gd name="connsiteY2" fmla="*/ 0 h 5143500"/>
              <a:gd name="connsiteX3" fmla="*/ 3310317 w 4413025"/>
              <a:gd name="connsiteY3" fmla="*/ 5143500 h 5143500"/>
              <a:gd name="connsiteX4" fmla="*/ 2192 w 441302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3025" h="5143500">
                <a:moveTo>
                  <a:pt x="2192" y="5143500"/>
                </a:moveTo>
                <a:cubicBezTo>
                  <a:pt x="1461" y="3432175"/>
                  <a:pt x="731" y="1720850"/>
                  <a:pt x="0" y="9525"/>
                </a:cubicBezTo>
                <a:lnTo>
                  <a:pt x="4413025" y="0"/>
                </a:lnTo>
                <a:lnTo>
                  <a:pt x="3310317" y="5143500"/>
                </a:lnTo>
                <a:lnTo>
                  <a:pt x="2192" y="514350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8446" y="1040066"/>
            <a:ext cx="3820686" cy="411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你可以点击这里输入你的文本。你可以点击这里输入你的文本。你可以点击这里输入你的文本。你可以点击这里输入你的文本。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3" name="Freeform 74"/>
          <p:cNvSpPr>
            <a:spLocks noEditPoints="1"/>
          </p:cNvSpPr>
          <p:nvPr/>
        </p:nvSpPr>
        <p:spPr bwMode="auto">
          <a:xfrm>
            <a:off x="4608407" y="937038"/>
            <a:ext cx="281362" cy="381051"/>
          </a:xfrm>
          <a:custGeom>
            <a:avLst/>
            <a:gdLst>
              <a:gd name="T0" fmla="*/ 429 w 429"/>
              <a:gd name="T1" fmla="*/ 154 h 581"/>
              <a:gd name="T2" fmla="*/ 429 w 429"/>
              <a:gd name="T3" fmla="*/ 581 h 581"/>
              <a:gd name="T4" fmla="*/ 0 w 429"/>
              <a:gd name="T5" fmla="*/ 581 h 581"/>
              <a:gd name="T6" fmla="*/ 0 w 429"/>
              <a:gd name="T7" fmla="*/ 0 h 581"/>
              <a:gd name="T8" fmla="*/ 275 w 429"/>
              <a:gd name="T9" fmla="*/ 0 h 581"/>
              <a:gd name="T10" fmla="*/ 429 w 429"/>
              <a:gd name="T11" fmla="*/ 154 h 581"/>
              <a:gd name="T12" fmla="*/ 429 w 429"/>
              <a:gd name="T13" fmla="*/ 154 h 581"/>
              <a:gd name="T14" fmla="*/ 279 w 429"/>
              <a:gd name="T15" fmla="*/ 57 h 581"/>
              <a:gd name="T16" fmla="*/ 279 w 429"/>
              <a:gd name="T17" fmla="*/ 150 h 581"/>
              <a:gd name="T18" fmla="*/ 372 w 429"/>
              <a:gd name="T19" fmla="*/ 150 h 581"/>
              <a:gd name="T20" fmla="*/ 279 w 429"/>
              <a:gd name="T21" fmla="*/ 57 h 581"/>
              <a:gd name="T22" fmla="*/ 279 w 429"/>
              <a:gd name="T23" fmla="*/ 57 h 581"/>
              <a:gd name="T24" fmla="*/ 242 w 429"/>
              <a:gd name="T25" fmla="*/ 38 h 581"/>
              <a:gd name="T26" fmla="*/ 35 w 429"/>
              <a:gd name="T27" fmla="*/ 38 h 581"/>
              <a:gd name="T28" fmla="*/ 35 w 429"/>
              <a:gd name="T29" fmla="*/ 543 h 581"/>
              <a:gd name="T30" fmla="*/ 391 w 429"/>
              <a:gd name="T31" fmla="*/ 543 h 581"/>
              <a:gd name="T32" fmla="*/ 391 w 429"/>
              <a:gd name="T33" fmla="*/ 188 h 581"/>
              <a:gd name="T34" fmla="*/ 242 w 429"/>
              <a:gd name="T35" fmla="*/ 188 h 581"/>
              <a:gd name="T36" fmla="*/ 242 w 429"/>
              <a:gd name="T37" fmla="*/ 38 h 581"/>
              <a:gd name="T38" fmla="*/ 242 w 429"/>
              <a:gd name="T39" fmla="*/ 38 h 581"/>
              <a:gd name="T40" fmla="*/ 73 w 429"/>
              <a:gd name="T41" fmla="*/ 486 h 581"/>
              <a:gd name="T42" fmla="*/ 353 w 429"/>
              <a:gd name="T43" fmla="*/ 486 h 581"/>
              <a:gd name="T44" fmla="*/ 353 w 429"/>
              <a:gd name="T45" fmla="*/ 451 h 581"/>
              <a:gd name="T46" fmla="*/ 73 w 429"/>
              <a:gd name="T47" fmla="*/ 451 h 581"/>
              <a:gd name="T48" fmla="*/ 73 w 429"/>
              <a:gd name="T49" fmla="*/ 486 h 581"/>
              <a:gd name="T50" fmla="*/ 73 w 429"/>
              <a:gd name="T51" fmla="*/ 486 h 581"/>
              <a:gd name="T52" fmla="*/ 73 w 429"/>
              <a:gd name="T53" fmla="*/ 413 h 581"/>
              <a:gd name="T54" fmla="*/ 353 w 429"/>
              <a:gd name="T55" fmla="*/ 413 h 581"/>
              <a:gd name="T56" fmla="*/ 353 w 429"/>
              <a:gd name="T57" fmla="*/ 375 h 581"/>
              <a:gd name="T58" fmla="*/ 73 w 429"/>
              <a:gd name="T59" fmla="*/ 375 h 581"/>
              <a:gd name="T60" fmla="*/ 73 w 429"/>
              <a:gd name="T61" fmla="*/ 413 h 581"/>
              <a:gd name="T62" fmla="*/ 73 w 429"/>
              <a:gd name="T63" fmla="*/ 413 h 581"/>
              <a:gd name="T64" fmla="*/ 73 w 429"/>
              <a:gd name="T65" fmla="*/ 337 h 581"/>
              <a:gd name="T66" fmla="*/ 353 w 429"/>
              <a:gd name="T67" fmla="*/ 337 h 581"/>
              <a:gd name="T68" fmla="*/ 353 w 429"/>
              <a:gd name="T69" fmla="*/ 299 h 581"/>
              <a:gd name="T70" fmla="*/ 73 w 429"/>
              <a:gd name="T71" fmla="*/ 299 h 581"/>
              <a:gd name="T72" fmla="*/ 73 w 429"/>
              <a:gd name="T73" fmla="*/ 337 h 581"/>
              <a:gd name="T74" fmla="*/ 73 w 429"/>
              <a:gd name="T75" fmla="*/ 337 h 581"/>
              <a:gd name="T76" fmla="*/ 73 w 429"/>
              <a:gd name="T77" fmla="*/ 261 h 581"/>
              <a:gd name="T78" fmla="*/ 353 w 429"/>
              <a:gd name="T79" fmla="*/ 261 h 581"/>
              <a:gd name="T80" fmla="*/ 353 w 429"/>
              <a:gd name="T81" fmla="*/ 226 h 581"/>
              <a:gd name="T82" fmla="*/ 73 w 429"/>
              <a:gd name="T83" fmla="*/ 226 h 581"/>
              <a:gd name="T84" fmla="*/ 73 w 429"/>
              <a:gd name="T85" fmla="*/ 261 h 581"/>
              <a:gd name="T86" fmla="*/ 73 w 429"/>
              <a:gd name="T87" fmla="*/ 261 h 581"/>
              <a:gd name="T88" fmla="*/ 73 w 429"/>
              <a:gd name="T89" fmla="*/ 188 h 581"/>
              <a:gd name="T90" fmla="*/ 204 w 429"/>
              <a:gd name="T91" fmla="*/ 188 h 581"/>
              <a:gd name="T92" fmla="*/ 204 w 429"/>
              <a:gd name="T93" fmla="*/ 150 h 581"/>
              <a:gd name="T94" fmla="*/ 73 w 429"/>
              <a:gd name="T95" fmla="*/ 150 h 581"/>
              <a:gd name="T96" fmla="*/ 73 w 429"/>
              <a:gd name="T97" fmla="*/ 188 h 581"/>
              <a:gd name="T98" fmla="*/ 73 w 429"/>
              <a:gd name="T99" fmla="*/ 188 h 581"/>
              <a:gd name="T100" fmla="*/ 73 w 429"/>
              <a:gd name="T101" fmla="*/ 112 h 581"/>
              <a:gd name="T102" fmla="*/ 204 w 429"/>
              <a:gd name="T103" fmla="*/ 112 h 581"/>
              <a:gd name="T104" fmla="*/ 204 w 429"/>
              <a:gd name="T105" fmla="*/ 76 h 581"/>
              <a:gd name="T106" fmla="*/ 73 w 429"/>
              <a:gd name="T107" fmla="*/ 76 h 581"/>
              <a:gd name="T108" fmla="*/ 73 w 429"/>
              <a:gd name="T109" fmla="*/ 1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29" h="581">
                <a:moveTo>
                  <a:pt x="429" y="154"/>
                </a:moveTo>
                <a:lnTo>
                  <a:pt x="429" y="581"/>
                </a:lnTo>
                <a:lnTo>
                  <a:pt x="0" y="581"/>
                </a:lnTo>
                <a:lnTo>
                  <a:pt x="0" y="0"/>
                </a:lnTo>
                <a:lnTo>
                  <a:pt x="275" y="0"/>
                </a:lnTo>
                <a:lnTo>
                  <a:pt x="429" y="154"/>
                </a:lnTo>
                <a:lnTo>
                  <a:pt x="429" y="154"/>
                </a:lnTo>
                <a:close/>
                <a:moveTo>
                  <a:pt x="279" y="57"/>
                </a:moveTo>
                <a:lnTo>
                  <a:pt x="279" y="150"/>
                </a:lnTo>
                <a:lnTo>
                  <a:pt x="372" y="150"/>
                </a:lnTo>
                <a:lnTo>
                  <a:pt x="279" y="57"/>
                </a:lnTo>
                <a:lnTo>
                  <a:pt x="279" y="57"/>
                </a:lnTo>
                <a:close/>
                <a:moveTo>
                  <a:pt x="242" y="38"/>
                </a:moveTo>
                <a:lnTo>
                  <a:pt x="35" y="38"/>
                </a:lnTo>
                <a:lnTo>
                  <a:pt x="35" y="543"/>
                </a:lnTo>
                <a:lnTo>
                  <a:pt x="391" y="543"/>
                </a:lnTo>
                <a:lnTo>
                  <a:pt x="391" y="188"/>
                </a:lnTo>
                <a:lnTo>
                  <a:pt x="242" y="188"/>
                </a:lnTo>
                <a:lnTo>
                  <a:pt x="242" y="38"/>
                </a:lnTo>
                <a:lnTo>
                  <a:pt x="242" y="38"/>
                </a:lnTo>
                <a:close/>
                <a:moveTo>
                  <a:pt x="73" y="486"/>
                </a:moveTo>
                <a:lnTo>
                  <a:pt x="353" y="486"/>
                </a:lnTo>
                <a:lnTo>
                  <a:pt x="353" y="451"/>
                </a:lnTo>
                <a:lnTo>
                  <a:pt x="73" y="451"/>
                </a:lnTo>
                <a:lnTo>
                  <a:pt x="73" y="486"/>
                </a:lnTo>
                <a:lnTo>
                  <a:pt x="73" y="486"/>
                </a:lnTo>
                <a:close/>
                <a:moveTo>
                  <a:pt x="73" y="413"/>
                </a:moveTo>
                <a:lnTo>
                  <a:pt x="353" y="413"/>
                </a:lnTo>
                <a:lnTo>
                  <a:pt x="353" y="375"/>
                </a:lnTo>
                <a:lnTo>
                  <a:pt x="73" y="375"/>
                </a:lnTo>
                <a:lnTo>
                  <a:pt x="73" y="413"/>
                </a:lnTo>
                <a:lnTo>
                  <a:pt x="73" y="413"/>
                </a:lnTo>
                <a:close/>
                <a:moveTo>
                  <a:pt x="73" y="337"/>
                </a:moveTo>
                <a:lnTo>
                  <a:pt x="353" y="337"/>
                </a:lnTo>
                <a:lnTo>
                  <a:pt x="353" y="299"/>
                </a:lnTo>
                <a:lnTo>
                  <a:pt x="73" y="299"/>
                </a:lnTo>
                <a:lnTo>
                  <a:pt x="73" y="337"/>
                </a:lnTo>
                <a:lnTo>
                  <a:pt x="73" y="337"/>
                </a:lnTo>
                <a:close/>
                <a:moveTo>
                  <a:pt x="73" y="261"/>
                </a:moveTo>
                <a:lnTo>
                  <a:pt x="353" y="261"/>
                </a:lnTo>
                <a:lnTo>
                  <a:pt x="353" y="226"/>
                </a:lnTo>
                <a:lnTo>
                  <a:pt x="73" y="226"/>
                </a:lnTo>
                <a:lnTo>
                  <a:pt x="73" y="261"/>
                </a:lnTo>
                <a:lnTo>
                  <a:pt x="73" y="261"/>
                </a:lnTo>
                <a:close/>
                <a:moveTo>
                  <a:pt x="73" y="188"/>
                </a:moveTo>
                <a:lnTo>
                  <a:pt x="204" y="188"/>
                </a:lnTo>
                <a:lnTo>
                  <a:pt x="204" y="150"/>
                </a:lnTo>
                <a:lnTo>
                  <a:pt x="73" y="150"/>
                </a:lnTo>
                <a:lnTo>
                  <a:pt x="73" y="188"/>
                </a:lnTo>
                <a:lnTo>
                  <a:pt x="73" y="188"/>
                </a:lnTo>
                <a:close/>
                <a:moveTo>
                  <a:pt x="73" y="112"/>
                </a:moveTo>
                <a:lnTo>
                  <a:pt x="204" y="112"/>
                </a:lnTo>
                <a:lnTo>
                  <a:pt x="204" y="76"/>
                </a:lnTo>
                <a:lnTo>
                  <a:pt x="73" y="76"/>
                </a:lnTo>
                <a:lnTo>
                  <a:pt x="73" y="11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4589689" y="3475318"/>
            <a:ext cx="323965" cy="328747"/>
            <a:chOff x="2946401" y="1379538"/>
            <a:chExt cx="430212" cy="436562"/>
          </a:xfrm>
          <a:solidFill>
            <a:schemeClr val="bg2"/>
          </a:solidFill>
        </p:grpSpPr>
        <p:sp>
          <p:nvSpPr>
            <p:cNvPr id="32" name="Freeform 61"/>
            <p:cNvSpPr>
              <a:spLocks/>
            </p:cNvSpPr>
            <p:nvPr/>
          </p:nvSpPr>
          <p:spPr bwMode="auto">
            <a:xfrm>
              <a:off x="3097213" y="1450975"/>
              <a:ext cx="279400" cy="327025"/>
            </a:xfrm>
            <a:custGeom>
              <a:avLst/>
              <a:gdLst>
                <a:gd name="T0" fmla="*/ 53 w 74"/>
                <a:gd name="T1" fmla="*/ 0 h 86"/>
                <a:gd name="T2" fmla="*/ 20 w 74"/>
                <a:gd name="T3" fmla="*/ 0 h 86"/>
                <a:gd name="T4" fmla="*/ 0 w 74"/>
                <a:gd name="T5" fmla="*/ 20 h 86"/>
                <a:gd name="T6" fmla="*/ 0 w 74"/>
                <a:gd name="T7" fmla="*/ 36 h 86"/>
                <a:gd name="T8" fmla="*/ 20 w 74"/>
                <a:gd name="T9" fmla="*/ 56 h 86"/>
                <a:gd name="T10" fmla="*/ 46 w 74"/>
                <a:gd name="T11" fmla="*/ 56 h 86"/>
                <a:gd name="T12" fmla="*/ 62 w 74"/>
                <a:gd name="T13" fmla="*/ 86 h 86"/>
                <a:gd name="T14" fmla="*/ 57 w 74"/>
                <a:gd name="T15" fmla="*/ 56 h 86"/>
                <a:gd name="T16" fmla="*/ 74 w 74"/>
                <a:gd name="T17" fmla="*/ 36 h 86"/>
                <a:gd name="T18" fmla="*/ 74 w 74"/>
                <a:gd name="T19" fmla="*/ 20 h 86"/>
                <a:gd name="T20" fmla="*/ 53 w 74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86">
                  <a:moveTo>
                    <a:pt x="5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7"/>
                    <a:pt x="9" y="56"/>
                    <a:pt x="20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7" y="63"/>
                    <a:pt x="50" y="83"/>
                    <a:pt x="62" y="86"/>
                  </a:cubicBezTo>
                  <a:cubicBezTo>
                    <a:pt x="62" y="86"/>
                    <a:pt x="55" y="66"/>
                    <a:pt x="57" y="56"/>
                  </a:cubicBezTo>
                  <a:cubicBezTo>
                    <a:pt x="66" y="54"/>
                    <a:pt x="74" y="46"/>
                    <a:pt x="74" y="36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9"/>
                    <a:pt x="6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62"/>
            <p:cNvSpPr>
              <a:spLocks/>
            </p:cNvSpPr>
            <p:nvPr/>
          </p:nvSpPr>
          <p:spPr bwMode="auto">
            <a:xfrm>
              <a:off x="2946401" y="1379538"/>
              <a:ext cx="369888" cy="436562"/>
            </a:xfrm>
            <a:custGeom>
              <a:avLst/>
              <a:gdLst>
                <a:gd name="T0" fmla="*/ 36 w 98"/>
                <a:gd name="T1" fmla="*/ 55 h 115"/>
                <a:gd name="T2" fmla="*/ 36 w 98"/>
                <a:gd name="T3" fmla="*/ 38 h 115"/>
                <a:gd name="T4" fmla="*/ 59 w 98"/>
                <a:gd name="T5" fmla="*/ 15 h 115"/>
                <a:gd name="T6" fmla="*/ 95 w 98"/>
                <a:gd name="T7" fmla="*/ 15 h 115"/>
                <a:gd name="T8" fmla="*/ 98 w 98"/>
                <a:gd name="T9" fmla="*/ 16 h 115"/>
                <a:gd name="T10" fmla="*/ 78 w 98"/>
                <a:gd name="T11" fmla="*/ 0 h 115"/>
                <a:gd name="T12" fmla="*/ 21 w 98"/>
                <a:gd name="T13" fmla="*/ 0 h 115"/>
                <a:gd name="T14" fmla="*/ 0 w 98"/>
                <a:gd name="T15" fmla="*/ 20 h 115"/>
                <a:gd name="T16" fmla="*/ 0 w 98"/>
                <a:gd name="T17" fmla="*/ 55 h 115"/>
                <a:gd name="T18" fmla="*/ 21 w 98"/>
                <a:gd name="T19" fmla="*/ 76 h 115"/>
                <a:gd name="T20" fmla="*/ 30 w 98"/>
                <a:gd name="T21" fmla="*/ 76 h 115"/>
                <a:gd name="T22" fmla="*/ 11 w 98"/>
                <a:gd name="T23" fmla="*/ 110 h 115"/>
                <a:gd name="T24" fmla="*/ 50 w 98"/>
                <a:gd name="T25" fmla="*/ 76 h 115"/>
                <a:gd name="T26" fmla="*/ 36 w 98"/>
                <a:gd name="T27" fmla="*/ 5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115">
                  <a:moveTo>
                    <a:pt x="36" y="55"/>
                  </a:moveTo>
                  <a:cubicBezTo>
                    <a:pt x="36" y="38"/>
                    <a:pt x="36" y="38"/>
                    <a:pt x="36" y="38"/>
                  </a:cubicBezTo>
                  <a:cubicBezTo>
                    <a:pt x="36" y="25"/>
                    <a:pt x="46" y="15"/>
                    <a:pt x="59" y="15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6" y="15"/>
                    <a:pt x="97" y="16"/>
                    <a:pt x="98" y="16"/>
                  </a:cubicBezTo>
                  <a:cubicBezTo>
                    <a:pt x="96" y="7"/>
                    <a:pt x="8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7"/>
                    <a:pt x="9" y="76"/>
                    <a:pt x="21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29" y="85"/>
                    <a:pt x="26" y="106"/>
                    <a:pt x="11" y="110"/>
                  </a:cubicBezTo>
                  <a:cubicBezTo>
                    <a:pt x="11" y="110"/>
                    <a:pt x="40" y="115"/>
                    <a:pt x="50" y="76"/>
                  </a:cubicBezTo>
                  <a:cubicBezTo>
                    <a:pt x="42" y="73"/>
                    <a:pt x="36" y="65"/>
                    <a:pt x="36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42972" y="1828878"/>
            <a:ext cx="371972" cy="276442"/>
            <a:chOff x="7397485" y="3586794"/>
            <a:chExt cx="1720118" cy="1278360"/>
          </a:xfrm>
          <a:solidFill>
            <a:schemeClr val="bg2"/>
          </a:solidFill>
        </p:grpSpPr>
        <p:sp>
          <p:nvSpPr>
            <p:cNvPr id="8" name="Freeform 38"/>
            <p:cNvSpPr>
              <a:spLocks noEditPoints="1"/>
            </p:cNvSpPr>
            <p:nvPr/>
          </p:nvSpPr>
          <p:spPr bwMode="auto">
            <a:xfrm>
              <a:off x="7397485" y="3586794"/>
              <a:ext cx="1720118" cy="1278360"/>
            </a:xfrm>
            <a:custGeom>
              <a:avLst/>
              <a:gdLst>
                <a:gd name="T0" fmla="*/ 83 w 489"/>
                <a:gd name="T1" fmla="*/ 363 h 363"/>
                <a:gd name="T2" fmla="*/ 0 w 489"/>
                <a:gd name="T3" fmla="*/ 280 h 363"/>
                <a:gd name="T4" fmla="*/ 0 w 489"/>
                <a:gd name="T5" fmla="*/ 280 h 363"/>
                <a:gd name="T6" fmla="*/ 0 w 489"/>
                <a:gd name="T7" fmla="*/ 83 h 363"/>
                <a:gd name="T8" fmla="*/ 83 w 489"/>
                <a:gd name="T9" fmla="*/ 0 h 363"/>
                <a:gd name="T10" fmla="*/ 83 w 489"/>
                <a:gd name="T11" fmla="*/ 0 h 363"/>
                <a:gd name="T12" fmla="*/ 406 w 489"/>
                <a:gd name="T13" fmla="*/ 0 h 363"/>
                <a:gd name="T14" fmla="*/ 489 w 489"/>
                <a:gd name="T15" fmla="*/ 83 h 363"/>
                <a:gd name="T16" fmla="*/ 489 w 489"/>
                <a:gd name="T17" fmla="*/ 83 h 363"/>
                <a:gd name="T18" fmla="*/ 489 w 489"/>
                <a:gd name="T19" fmla="*/ 280 h 363"/>
                <a:gd name="T20" fmla="*/ 406 w 489"/>
                <a:gd name="T21" fmla="*/ 363 h 363"/>
                <a:gd name="T22" fmla="*/ 406 w 489"/>
                <a:gd name="T23" fmla="*/ 363 h 363"/>
                <a:gd name="T24" fmla="*/ 83 w 489"/>
                <a:gd name="T25" fmla="*/ 363 h 363"/>
                <a:gd name="T26" fmla="*/ 43 w 489"/>
                <a:gd name="T27" fmla="*/ 83 h 363"/>
                <a:gd name="T28" fmla="*/ 43 w 489"/>
                <a:gd name="T29" fmla="*/ 280 h 363"/>
                <a:gd name="T30" fmla="*/ 83 w 489"/>
                <a:gd name="T31" fmla="*/ 320 h 363"/>
                <a:gd name="T32" fmla="*/ 83 w 489"/>
                <a:gd name="T33" fmla="*/ 320 h 363"/>
                <a:gd name="T34" fmla="*/ 406 w 489"/>
                <a:gd name="T35" fmla="*/ 320 h 363"/>
                <a:gd name="T36" fmla="*/ 446 w 489"/>
                <a:gd name="T37" fmla="*/ 280 h 363"/>
                <a:gd name="T38" fmla="*/ 446 w 489"/>
                <a:gd name="T39" fmla="*/ 280 h 363"/>
                <a:gd name="T40" fmla="*/ 446 w 489"/>
                <a:gd name="T41" fmla="*/ 83 h 363"/>
                <a:gd name="T42" fmla="*/ 406 w 489"/>
                <a:gd name="T43" fmla="*/ 43 h 363"/>
                <a:gd name="T44" fmla="*/ 406 w 489"/>
                <a:gd name="T45" fmla="*/ 43 h 363"/>
                <a:gd name="T46" fmla="*/ 83 w 489"/>
                <a:gd name="T47" fmla="*/ 43 h 363"/>
                <a:gd name="T48" fmla="*/ 43 w 489"/>
                <a:gd name="T49" fmla="*/ 8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" h="363">
                  <a:moveTo>
                    <a:pt x="83" y="363"/>
                  </a:moveTo>
                  <a:cubicBezTo>
                    <a:pt x="37" y="363"/>
                    <a:pt x="0" y="326"/>
                    <a:pt x="0" y="28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8"/>
                    <a:pt x="37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451" y="0"/>
                    <a:pt x="489" y="38"/>
                    <a:pt x="489" y="83"/>
                  </a:cubicBezTo>
                  <a:cubicBezTo>
                    <a:pt x="489" y="83"/>
                    <a:pt x="489" y="83"/>
                    <a:pt x="489" y="83"/>
                  </a:cubicBezTo>
                  <a:cubicBezTo>
                    <a:pt x="489" y="280"/>
                    <a:pt x="489" y="280"/>
                    <a:pt x="489" y="280"/>
                  </a:cubicBezTo>
                  <a:cubicBezTo>
                    <a:pt x="489" y="326"/>
                    <a:pt x="451" y="363"/>
                    <a:pt x="406" y="363"/>
                  </a:cubicBezTo>
                  <a:cubicBezTo>
                    <a:pt x="406" y="363"/>
                    <a:pt x="406" y="363"/>
                    <a:pt x="406" y="363"/>
                  </a:cubicBezTo>
                  <a:cubicBezTo>
                    <a:pt x="83" y="363"/>
                    <a:pt x="83" y="363"/>
                    <a:pt x="83" y="363"/>
                  </a:cubicBezTo>
                  <a:close/>
                  <a:moveTo>
                    <a:pt x="43" y="83"/>
                  </a:moveTo>
                  <a:cubicBezTo>
                    <a:pt x="43" y="280"/>
                    <a:pt x="43" y="280"/>
                    <a:pt x="43" y="280"/>
                  </a:cubicBezTo>
                  <a:cubicBezTo>
                    <a:pt x="43" y="302"/>
                    <a:pt x="61" y="320"/>
                    <a:pt x="83" y="320"/>
                  </a:cubicBezTo>
                  <a:cubicBezTo>
                    <a:pt x="83" y="320"/>
                    <a:pt x="83" y="320"/>
                    <a:pt x="83" y="320"/>
                  </a:cubicBezTo>
                  <a:cubicBezTo>
                    <a:pt x="406" y="320"/>
                    <a:pt x="406" y="320"/>
                    <a:pt x="406" y="320"/>
                  </a:cubicBezTo>
                  <a:cubicBezTo>
                    <a:pt x="428" y="320"/>
                    <a:pt x="446" y="302"/>
                    <a:pt x="446" y="280"/>
                  </a:cubicBezTo>
                  <a:cubicBezTo>
                    <a:pt x="446" y="280"/>
                    <a:pt x="446" y="280"/>
                    <a:pt x="446" y="280"/>
                  </a:cubicBezTo>
                  <a:cubicBezTo>
                    <a:pt x="446" y="83"/>
                    <a:pt x="446" y="83"/>
                    <a:pt x="446" y="83"/>
                  </a:cubicBezTo>
                  <a:cubicBezTo>
                    <a:pt x="446" y="61"/>
                    <a:pt x="428" y="43"/>
                    <a:pt x="406" y="43"/>
                  </a:cubicBezTo>
                  <a:cubicBezTo>
                    <a:pt x="406" y="43"/>
                    <a:pt x="406" y="43"/>
                    <a:pt x="406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61" y="43"/>
                    <a:pt x="43" y="61"/>
                    <a:pt x="43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40"/>
            <p:cNvSpPr>
              <a:spLocks/>
            </p:cNvSpPr>
            <p:nvPr/>
          </p:nvSpPr>
          <p:spPr bwMode="auto">
            <a:xfrm>
              <a:off x="7661367" y="3921044"/>
              <a:ext cx="1192355" cy="619633"/>
            </a:xfrm>
            <a:custGeom>
              <a:avLst/>
              <a:gdLst>
                <a:gd name="T0" fmla="*/ 3 w 339"/>
                <a:gd name="T1" fmla="*/ 169 h 176"/>
                <a:gd name="T2" fmla="*/ 4 w 339"/>
                <a:gd name="T3" fmla="*/ 155 h 176"/>
                <a:gd name="T4" fmla="*/ 4 w 339"/>
                <a:gd name="T5" fmla="*/ 155 h 176"/>
                <a:gd name="T6" fmla="*/ 57 w 339"/>
                <a:gd name="T7" fmla="*/ 102 h 176"/>
                <a:gd name="T8" fmla="*/ 66 w 339"/>
                <a:gd name="T9" fmla="*/ 99 h 176"/>
                <a:gd name="T10" fmla="*/ 66 w 339"/>
                <a:gd name="T11" fmla="*/ 99 h 176"/>
                <a:gd name="T12" fmla="*/ 72 w 339"/>
                <a:gd name="T13" fmla="*/ 105 h 176"/>
                <a:gd name="T14" fmla="*/ 72 w 339"/>
                <a:gd name="T15" fmla="*/ 105 h 176"/>
                <a:gd name="T16" fmla="*/ 83 w 339"/>
                <a:gd name="T17" fmla="*/ 144 h 176"/>
                <a:gd name="T18" fmla="*/ 166 w 339"/>
                <a:gd name="T19" fmla="*/ 12 h 176"/>
                <a:gd name="T20" fmla="*/ 176 w 339"/>
                <a:gd name="T21" fmla="*/ 7 h 176"/>
                <a:gd name="T22" fmla="*/ 176 w 339"/>
                <a:gd name="T23" fmla="*/ 7 h 176"/>
                <a:gd name="T24" fmla="*/ 182 w 339"/>
                <a:gd name="T25" fmla="*/ 16 h 176"/>
                <a:gd name="T26" fmla="*/ 182 w 339"/>
                <a:gd name="T27" fmla="*/ 16 h 176"/>
                <a:gd name="T28" fmla="*/ 181 w 339"/>
                <a:gd name="T29" fmla="*/ 99 h 176"/>
                <a:gd name="T30" fmla="*/ 221 w 339"/>
                <a:gd name="T31" fmla="*/ 59 h 176"/>
                <a:gd name="T32" fmla="*/ 228 w 339"/>
                <a:gd name="T33" fmla="*/ 57 h 176"/>
                <a:gd name="T34" fmla="*/ 228 w 339"/>
                <a:gd name="T35" fmla="*/ 57 h 176"/>
                <a:gd name="T36" fmla="*/ 234 w 339"/>
                <a:gd name="T37" fmla="*/ 61 h 176"/>
                <a:gd name="T38" fmla="*/ 234 w 339"/>
                <a:gd name="T39" fmla="*/ 61 h 176"/>
                <a:gd name="T40" fmla="*/ 246 w 339"/>
                <a:gd name="T41" fmla="*/ 84 h 176"/>
                <a:gd name="T42" fmla="*/ 322 w 339"/>
                <a:gd name="T43" fmla="*/ 5 h 176"/>
                <a:gd name="T44" fmla="*/ 335 w 339"/>
                <a:gd name="T45" fmla="*/ 4 h 176"/>
                <a:gd name="T46" fmla="*/ 335 w 339"/>
                <a:gd name="T47" fmla="*/ 4 h 176"/>
                <a:gd name="T48" fmla="*/ 335 w 339"/>
                <a:gd name="T49" fmla="*/ 18 h 176"/>
                <a:gd name="T50" fmla="*/ 335 w 339"/>
                <a:gd name="T51" fmla="*/ 18 h 176"/>
                <a:gd name="T52" fmla="*/ 251 w 339"/>
                <a:gd name="T53" fmla="*/ 106 h 176"/>
                <a:gd name="T54" fmla="*/ 243 w 339"/>
                <a:gd name="T55" fmla="*/ 110 h 176"/>
                <a:gd name="T56" fmla="*/ 243 w 339"/>
                <a:gd name="T57" fmla="*/ 110 h 176"/>
                <a:gd name="T58" fmla="*/ 236 w 339"/>
                <a:gd name="T59" fmla="*/ 106 h 176"/>
                <a:gd name="T60" fmla="*/ 236 w 339"/>
                <a:gd name="T61" fmla="*/ 106 h 176"/>
                <a:gd name="T62" fmla="*/ 224 w 339"/>
                <a:gd name="T63" fmla="*/ 81 h 176"/>
                <a:gd name="T64" fmla="*/ 177 w 339"/>
                <a:gd name="T65" fmla="*/ 126 h 176"/>
                <a:gd name="T66" fmla="*/ 168 w 339"/>
                <a:gd name="T67" fmla="*/ 127 h 176"/>
                <a:gd name="T68" fmla="*/ 168 w 339"/>
                <a:gd name="T69" fmla="*/ 127 h 176"/>
                <a:gd name="T70" fmla="*/ 163 w 339"/>
                <a:gd name="T71" fmla="*/ 119 h 176"/>
                <a:gd name="T72" fmla="*/ 163 w 339"/>
                <a:gd name="T73" fmla="*/ 119 h 176"/>
                <a:gd name="T74" fmla="*/ 164 w 339"/>
                <a:gd name="T75" fmla="*/ 49 h 176"/>
                <a:gd name="T76" fmla="*/ 88 w 339"/>
                <a:gd name="T77" fmla="*/ 171 h 176"/>
                <a:gd name="T78" fmla="*/ 79 w 339"/>
                <a:gd name="T79" fmla="*/ 176 h 176"/>
                <a:gd name="T80" fmla="*/ 79 w 339"/>
                <a:gd name="T81" fmla="*/ 176 h 176"/>
                <a:gd name="T82" fmla="*/ 71 w 339"/>
                <a:gd name="T83" fmla="*/ 170 h 176"/>
                <a:gd name="T84" fmla="*/ 71 w 339"/>
                <a:gd name="T85" fmla="*/ 170 h 176"/>
                <a:gd name="T86" fmla="*/ 59 w 339"/>
                <a:gd name="T87" fmla="*/ 126 h 176"/>
                <a:gd name="T88" fmla="*/ 16 w 339"/>
                <a:gd name="T89" fmla="*/ 170 h 176"/>
                <a:gd name="T90" fmla="*/ 16 w 339"/>
                <a:gd name="T91" fmla="*/ 170 h 176"/>
                <a:gd name="T92" fmla="*/ 7 w 339"/>
                <a:gd name="T93" fmla="*/ 172 h 176"/>
                <a:gd name="T94" fmla="*/ 7 w 339"/>
                <a:gd name="T95" fmla="*/ 172 h 176"/>
                <a:gd name="T96" fmla="*/ 3 w 339"/>
                <a:gd name="T97" fmla="*/ 16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9" h="176">
                  <a:moveTo>
                    <a:pt x="3" y="169"/>
                  </a:moveTo>
                  <a:cubicBezTo>
                    <a:pt x="0" y="166"/>
                    <a:pt x="0" y="159"/>
                    <a:pt x="4" y="155"/>
                  </a:cubicBezTo>
                  <a:cubicBezTo>
                    <a:pt x="4" y="155"/>
                    <a:pt x="4" y="155"/>
                    <a:pt x="4" y="155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99"/>
                    <a:pt x="63" y="98"/>
                    <a:pt x="66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9" y="100"/>
                    <a:pt x="71" y="102"/>
                    <a:pt x="72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68" y="8"/>
                    <a:pt x="172" y="6"/>
                    <a:pt x="176" y="7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80" y="8"/>
                    <a:pt x="182" y="12"/>
                    <a:pt x="182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221" y="59"/>
                    <a:pt x="221" y="59"/>
                    <a:pt x="221" y="59"/>
                  </a:cubicBezTo>
                  <a:cubicBezTo>
                    <a:pt x="223" y="57"/>
                    <a:pt x="226" y="57"/>
                    <a:pt x="228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31" y="58"/>
                    <a:pt x="233" y="59"/>
                    <a:pt x="234" y="61"/>
                  </a:cubicBezTo>
                  <a:cubicBezTo>
                    <a:pt x="234" y="61"/>
                    <a:pt x="234" y="61"/>
                    <a:pt x="234" y="61"/>
                  </a:cubicBezTo>
                  <a:cubicBezTo>
                    <a:pt x="246" y="84"/>
                    <a:pt x="246" y="84"/>
                    <a:pt x="246" y="84"/>
                  </a:cubicBezTo>
                  <a:cubicBezTo>
                    <a:pt x="322" y="5"/>
                    <a:pt x="322" y="5"/>
                    <a:pt x="322" y="5"/>
                  </a:cubicBezTo>
                  <a:cubicBezTo>
                    <a:pt x="326" y="1"/>
                    <a:pt x="331" y="0"/>
                    <a:pt x="335" y="4"/>
                  </a:cubicBezTo>
                  <a:cubicBezTo>
                    <a:pt x="335" y="4"/>
                    <a:pt x="335" y="4"/>
                    <a:pt x="335" y="4"/>
                  </a:cubicBezTo>
                  <a:cubicBezTo>
                    <a:pt x="339" y="8"/>
                    <a:pt x="339" y="14"/>
                    <a:pt x="335" y="18"/>
                  </a:cubicBezTo>
                  <a:cubicBezTo>
                    <a:pt x="335" y="18"/>
                    <a:pt x="335" y="18"/>
                    <a:pt x="335" y="18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49" y="109"/>
                    <a:pt x="246" y="110"/>
                    <a:pt x="243" y="110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0" y="110"/>
                    <a:pt x="238" y="108"/>
                    <a:pt x="236" y="106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24" y="81"/>
                    <a:pt x="224" y="81"/>
                    <a:pt x="224" y="81"/>
                  </a:cubicBezTo>
                  <a:cubicBezTo>
                    <a:pt x="177" y="126"/>
                    <a:pt x="177" y="126"/>
                    <a:pt x="177" y="126"/>
                  </a:cubicBezTo>
                  <a:cubicBezTo>
                    <a:pt x="174" y="128"/>
                    <a:pt x="171" y="129"/>
                    <a:pt x="168" y="127"/>
                  </a:cubicBezTo>
                  <a:cubicBezTo>
                    <a:pt x="168" y="127"/>
                    <a:pt x="168" y="127"/>
                    <a:pt x="168" y="127"/>
                  </a:cubicBezTo>
                  <a:cubicBezTo>
                    <a:pt x="165" y="126"/>
                    <a:pt x="163" y="123"/>
                    <a:pt x="163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88" y="171"/>
                    <a:pt x="88" y="171"/>
                    <a:pt x="88" y="171"/>
                  </a:cubicBezTo>
                  <a:cubicBezTo>
                    <a:pt x="86" y="174"/>
                    <a:pt x="82" y="176"/>
                    <a:pt x="79" y="176"/>
                  </a:cubicBezTo>
                  <a:cubicBezTo>
                    <a:pt x="79" y="176"/>
                    <a:pt x="79" y="176"/>
                    <a:pt x="79" y="176"/>
                  </a:cubicBezTo>
                  <a:cubicBezTo>
                    <a:pt x="75" y="176"/>
                    <a:pt x="72" y="173"/>
                    <a:pt x="71" y="170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4" y="172"/>
                    <a:pt x="10" y="173"/>
                    <a:pt x="7" y="172"/>
                  </a:cubicBezTo>
                  <a:cubicBezTo>
                    <a:pt x="7" y="172"/>
                    <a:pt x="7" y="172"/>
                    <a:pt x="7" y="172"/>
                  </a:cubicBezTo>
                  <a:cubicBezTo>
                    <a:pt x="6" y="172"/>
                    <a:pt x="4" y="171"/>
                    <a:pt x="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4551501" y="4319661"/>
            <a:ext cx="395172" cy="392328"/>
            <a:chOff x="1749514" y="2523354"/>
            <a:chExt cx="494747" cy="491185"/>
          </a:xfrm>
          <a:solidFill>
            <a:schemeClr val="bg2"/>
          </a:solidFill>
        </p:grpSpPr>
        <p:sp>
          <p:nvSpPr>
            <p:cNvPr id="13" name="Freeform 635"/>
            <p:cNvSpPr>
              <a:spLocks/>
            </p:cNvSpPr>
            <p:nvPr/>
          </p:nvSpPr>
          <p:spPr bwMode="auto">
            <a:xfrm>
              <a:off x="1984429" y="2758268"/>
              <a:ext cx="259832" cy="256271"/>
            </a:xfrm>
            <a:custGeom>
              <a:avLst/>
              <a:gdLst>
                <a:gd name="T0" fmla="*/ 167 w 167"/>
                <a:gd name="T1" fmla="*/ 91 h 167"/>
                <a:gd name="T2" fmla="*/ 0 w 167"/>
                <a:gd name="T3" fmla="*/ 0 h 167"/>
                <a:gd name="T4" fmla="*/ 92 w 167"/>
                <a:gd name="T5" fmla="*/ 167 h 167"/>
                <a:gd name="T6" fmla="*/ 92 w 167"/>
                <a:gd name="T7" fmla="*/ 91 h 167"/>
                <a:gd name="T8" fmla="*/ 167 w 167"/>
                <a:gd name="T9" fmla="*/ 9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67">
                  <a:moveTo>
                    <a:pt x="167" y="91"/>
                  </a:moveTo>
                  <a:cubicBezTo>
                    <a:pt x="166" y="90"/>
                    <a:pt x="2" y="0"/>
                    <a:pt x="0" y="0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2" y="142"/>
                    <a:pt x="92" y="117"/>
                    <a:pt x="92" y="91"/>
                  </a:cubicBezTo>
                  <a:cubicBezTo>
                    <a:pt x="117" y="91"/>
                    <a:pt x="142" y="91"/>
                    <a:pt x="167" y="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36"/>
            <p:cNvSpPr>
              <a:spLocks/>
            </p:cNvSpPr>
            <p:nvPr/>
          </p:nvSpPr>
          <p:spPr bwMode="auto">
            <a:xfrm>
              <a:off x="1852735" y="2626574"/>
              <a:ext cx="234915" cy="238475"/>
            </a:xfrm>
            <a:custGeom>
              <a:avLst/>
              <a:gdLst>
                <a:gd name="T0" fmla="*/ 97 w 154"/>
                <a:gd name="T1" fmla="*/ 130 h 154"/>
                <a:gd name="T2" fmla="*/ 77 w 154"/>
                <a:gd name="T3" fmla="*/ 134 h 154"/>
                <a:gd name="T4" fmla="*/ 21 w 154"/>
                <a:gd name="T5" fmla="*/ 77 h 154"/>
                <a:gd name="T6" fmla="*/ 77 w 154"/>
                <a:gd name="T7" fmla="*/ 20 h 154"/>
                <a:gd name="T8" fmla="*/ 134 w 154"/>
                <a:gd name="T9" fmla="*/ 77 h 154"/>
                <a:gd name="T10" fmla="*/ 132 w 154"/>
                <a:gd name="T11" fmla="*/ 95 h 154"/>
                <a:gd name="T12" fmla="*/ 149 w 154"/>
                <a:gd name="T13" fmla="*/ 104 h 154"/>
                <a:gd name="T14" fmla="*/ 154 w 154"/>
                <a:gd name="T15" fmla="*/ 77 h 154"/>
                <a:gd name="T16" fmla="*/ 77 w 154"/>
                <a:gd name="T17" fmla="*/ 0 h 154"/>
                <a:gd name="T18" fmla="*/ 0 w 154"/>
                <a:gd name="T19" fmla="*/ 77 h 154"/>
                <a:gd name="T20" fmla="*/ 77 w 154"/>
                <a:gd name="T21" fmla="*/ 154 h 154"/>
                <a:gd name="T22" fmla="*/ 106 w 154"/>
                <a:gd name="T23" fmla="*/ 148 h 154"/>
                <a:gd name="T24" fmla="*/ 97 w 154"/>
                <a:gd name="T25" fmla="*/ 13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4">
                  <a:moveTo>
                    <a:pt x="97" y="130"/>
                  </a:moveTo>
                  <a:cubicBezTo>
                    <a:pt x="91" y="133"/>
                    <a:pt x="84" y="134"/>
                    <a:pt x="77" y="134"/>
                  </a:cubicBezTo>
                  <a:cubicBezTo>
                    <a:pt x="46" y="134"/>
                    <a:pt x="21" y="108"/>
                    <a:pt x="21" y="77"/>
                  </a:cubicBezTo>
                  <a:cubicBezTo>
                    <a:pt x="21" y="46"/>
                    <a:pt x="46" y="20"/>
                    <a:pt x="77" y="20"/>
                  </a:cubicBezTo>
                  <a:cubicBezTo>
                    <a:pt x="109" y="20"/>
                    <a:pt x="134" y="46"/>
                    <a:pt x="134" y="77"/>
                  </a:cubicBezTo>
                  <a:cubicBezTo>
                    <a:pt x="134" y="83"/>
                    <a:pt x="133" y="89"/>
                    <a:pt x="132" y="95"/>
                  </a:cubicBezTo>
                  <a:cubicBezTo>
                    <a:pt x="137" y="98"/>
                    <a:pt x="143" y="101"/>
                    <a:pt x="149" y="104"/>
                  </a:cubicBezTo>
                  <a:cubicBezTo>
                    <a:pt x="153" y="96"/>
                    <a:pt x="154" y="87"/>
                    <a:pt x="154" y="77"/>
                  </a:cubicBezTo>
                  <a:cubicBezTo>
                    <a:pt x="154" y="34"/>
                    <a:pt x="120" y="0"/>
                    <a:pt x="77" y="0"/>
                  </a:cubicBezTo>
                  <a:cubicBezTo>
                    <a:pt x="35" y="0"/>
                    <a:pt x="0" y="34"/>
                    <a:pt x="0" y="77"/>
                  </a:cubicBezTo>
                  <a:cubicBezTo>
                    <a:pt x="0" y="119"/>
                    <a:pt x="35" y="154"/>
                    <a:pt x="77" y="154"/>
                  </a:cubicBezTo>
                  <a:cubicBezTo>
                    <a:pt x="88" y="154"/>
                    <a:pt x="97" y="152"/>
                    <a:pt x="106" y="148"/>
                  </a:cubicBezTo>
                  <a:lnTo>
                    <a:pt x="97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637"/>
            <p:cNvSpPr>
              <a:spLocks/>
            </p:cNvSpPr>
            <p:nvPr/>
          </p:nvSpPr>
          <p:spPr bwMode="auto">
            <a:xfrm>
              <a:off x="1749514" y="2523354"/>
              <a:ext cx="441354" cy="444917"/>
            </a:xfrm>
            <a:custGeom>
              <a:avLst/>
              <a:gdLst>
                <a:gd name="T0" fmla="*/ 195 w 287"/>
                <a:gd name="T1" fmla="*/ 257 h 288"/>
                <a:gd name="T2" fmla="*/ 143 w 287"/>
                <a:gd name="T3" fmla="*/ 268 h 288"/>
                <a:gd name="T4" fmla="*/ 20 w 287"/>
                <a:gd name="T5" fmla="*/ 144 h 288"/>
                <a:gd name="T6" fmla="*/ 143 w 287"/>
                <a:gd name="T7" fmla="*/ 20 h 288"/>
                <a:gd name="T8" fmla="*/ 267 w 287"/>
                <a:gd name="T9" fmla="*/ 144 h 288"/>
                <a:gd name="T10" fmla="*/ 257 w 287"/>
                <a:gd name="T11" fmla="*/ 194 h 288"/>
                <a:gd name="T12" fmla="*/ 274 w 287"/>
                <a:gd name="T13" fmla="*/ 204 h 288"/>
                <a:gd name="T14" fmla="*/ 287 w 287"/>
                <a:gd name="T15" fmla="*/ 144 h 288"/>
                <a:gd name="T16" fmla="*/ 143 w 287"/>
                <a:gd name="T17" fmla="*/ 0 h 288"/>
                <a:gd name="T18" fmla="*/ 0 w 287"/>
                <a:gd name="T19" fmla="*/ 144 h 288"/>
                <a:gd name="T20" fmla="*/ 143 w 287"/>
                <a:gd name="T21" fmla="*/ 288 h 288"/>
                <a:gd name="T22" fmla="*/ 205 w 287"/>
                <a:gd name="T23" fmla="*/ 274 h 288"/>
                <a:gd name="T24" fmla="*/ 195 w 287"/>
                <a:gd name="T25" fmla="*/ 25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7" h="288">
                  <a:moveTo>
                    <a:pt x="195" y="257"/>
                  </a:moveTo>
                  <a:cubicBezTo>
                    <a:pt x="179" y="264"/>
                    <a:pt x="162" y="268"/>
                    <a:pt x="143" y="268"/>
                  </a:cubicBezTo>
                  <a:cubicBezTo>
                    <a:pt x="75" y="268"/>
                    <a:pt x="20" y="212"/>
                    <a:pt x="20" y="144"/>
                  </a:cubicBezTo>
                  <a:cubicBezTo>
                    <a:pt x="20" y="76"/>
                    <a:pt x="75" y="20"/>
                    <a:pt x="143" y="20"/>
                  </a:cubicBezTo>
                  <a:cubicBezTo>
                    <a:pt x="212" y="20"/>
                    <a:pt x="267" y="76"/>
                    <a:pt x="267" y="144"/>
                  </a:cubicBezTo>
                  <a:cubicBezTo>
                    <a:pt x="267" y="162"/>
                    <a:pt x="264" y="179"/>
                    <a:pt x="257" y="194"/>
                  </a:cubicBezTo>
                  <a:cubicBezTo>
                    <a:pt x="263" y="197"/>
                    <a:pt x="269" y="201"/>
                    <a:pt x="274" y="204"/>
                  </a:cubicBezTo>
                  <a:cubicBezTo>
                    <a:pt x="283" y="185"/>
                    <a:pt x="287" y="165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ubicBezTo>
                    <a:pt x="64" y="0"/>
                    <a:pt x="0" y="65"/>
                    <a:pt x="0" y="144"/>
                  </a:cubicBezTo>
                  <a:cubicBezTo>
                    <a:pt x="0" y="223"/>
                    <a:pt x="64" y="288"/>
                    <a:pt x="143" y="288"/>
                  </a:cubicBezTo>
                  <a:cubicBezTo>
                    <a:pt x="165" y="288"/>
                    <a:pt x="186" y="283"/>
                    <a:pt x="205" y="274"/>
                  </a:cubicBezTo>
                  <a:lnTo>
                    <a:pt x="195" y="2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068447" y="77155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TeXGyreAdventor" panose="00000500000000000000" pitchFamily="50" charset="0"/>
              </a:rPr>
              <a:t>年度工作概述</a:t>
            </a:r>
            <a:endParaRPr lang="en-US" altLang="zh-CN" sz="1400" b="1" dirty="0">
              <a:latin typeface="TeXGyreAdventor" panose="00000500000000000000" pitchFamily="50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068446" y="1859707"/>
            <a:ext cx="3820686" cy="411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你可以点击这里输入你的文本。你可以点击这里输入你的文本。你可以点击这里输入你的文本。你可以点击这里输入你的文本。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68447" y="1591191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TeXGyreAdventor" panose="00000500000000000000" pitchFamily="50" charset="0"/>
              </a:rPr>
              <a:t>工作完成情况</a:t>
            </a:r>
            <a:endParaRPr lang="en-US" altLang="zh-CN" sz="1400" b="1" dirty="0">
              <a:latin typeface="TeXGyreAdventor" panose="00000500000000000000" pitchFamily="50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68446" y="3529436"/>
            <a:ext cx="3820686" cy="411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你可以点击这里输入你的文本。你可以点击这里输入你的文本。你可以点击这里输入你的文本。你可以点击这里输入你的文本。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68447" y="326092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TeXGyreAdventor" panose="00000500000000000000" pitchFamily="50" charset="0"/>
              </a:rPr>
              <a:t>工作不足之处</a:t>
            </a:r>
            <a:endParaRPr lang="en-US" altLang="zh-CN" sz="1400" b="1" dirty="0">
              <a:latin typeface="TeXGyreAdventor" panose="00000500000000000000" pitchFamily="50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068446" y="4403881"/>
            <a:ext cx="382068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>
                <a:latin typeface="TeXGyreAdventor" panose="00000500000000000000" pitchFamily="50" charset="0"/>
              </a:rPr>
              <a:t>你可以点击这里输入你的文本。你可以点击这里输入你的文本。你可以点击这里输入你的文本。你可以点击这里输入你的文本。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68447" y="413536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TeXGyreAdventor" panose="00000500000000000000" pitchFamily="50" charset="0"/>
              </a:rPr>
              <a:t>明年工作计划</a:t>
            </a:r>
            <a:endParaRPr lang="en-US" altLang="zh-CN" sz="1400" b="1" dirty="0">
              <a:latin typeface="TeXGyreAdventor" panose="00000500000000000000" pitchFamily="50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279" y="240241"/>
            <a:ext cx="1545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迎战猴年 </a:t>
            </a:r>
            <a:r>
              <a:rPr lang="en-US" altLang="zh-CN" sz="12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· </a:t>
            </a:r>
            <a:r>
              <a:rPr lang="zh-CN" altLang="en-US" sz="12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大展宏图</a:t>
            </a:r>
            <a:endParaRPr lang="en-US" altLang="zh-CN" sz="1200" b="1" dirty="0" smtClean="0">
              <a:solidFill>
                <a:schemeClr val="bg2"/>
              </a:solidFill>
              <a:latin typeface="TeXGyreAdventor" panose="00000500000000000000" pitchFamily="50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335949"/>
            <a:ext cx="7524279" cy="10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等腰三角形 18"/>
          <p:cNvSpPr/>
          <p:nvPr/>
        </p:nvSpPr>
        <p:spPr>
          <a:xfrm>
            <a:off x="-108520" y="2525477"/>
            <a:ext cx="4290699" cy="2669262"/>
          </a:xfrm>
          <a:prstGeom prst="triangle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TextBox 51"/>
          <p:cNvSpPr txBox="1"/>
          <p:nvPr/>
        </p:nvSpPr>
        <p:spPr>
          <a:xfrm>
            <a:off x="5078624" y="2683858"/>
            <a:ext cx="3820686" cy="244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 smtClean="0">
                <a:latin typeface="TeXGyreAdventor" panose="00000500000000000000" pitchFamily="50" charset="0"/>
              </a:rPr>
              <a:t>亮亮图文旗舰店</a:t>
            </a:r>
            <a:r>
              <a:rPr lang="en-US" altLang="zh-CN" sz="900" dirty="0" smtClean="0">
                <a:latin typeface="TeXGyreAdventor" panose="00000500000000000000" pitchFamily="50" charset="0"/>
              </a:rPr>
              <a:t>https://liangliangtuwen.tmall.com</a:t>
            </a:r>
            <a:endParaRPr lang="en-US" altLang="zh-CN" sz="900" dirty="0" smtClean="0">
              <a:latin typeface="TeXGyreAdventor" panose="00000500000000000000" pitchFamily="50" charset="0"/>
            </a:endParaRPr>
          </a:p>
        </p:txBody>
      </p:sp>
      <p:sp>
        <p:nvSpPr>
          <p:cNvPr id="46" name="TextBox 52"/>
          <p:cNvSpPr txBox="1"/>
          <p:nvPr/>
        </p:nvSpPr>
        <p:spPr>
          <a:xfrm>
            <a:off x="5078625" y="2415342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TeXGyreAdventor" panose="00000500000000000000" pitchFamily="50" charset="0"/>
              </a:rPr>
              <a:t>成功项目展示</a:t>
            </a:r>
          </a:p>
        </p:txBody>
      </p:sp>
      <p:sp>
        <p:nvSpPr>
          <p:cNvPr id="24" name="Freeform 5"/>
          <p:cNvSpPr>
            <a:spLocks noEditPoints="1"/>
          </p:cNvSpPr>
          <p:nvPr/>
        </p:nvSpPr>
        <p:spPr bwMode="auto">
          <a:xfrm>
            <a:off x="4574554" y="2643758"/>
            <a:ext cx="332962" cy="366517"/>
          </a:xfrm>
          <a:custGeom>
            <a:avLst/>
            <a:gdLst>
              <a:gd name="T0" fmla="*/ 169 w 339"/>
              <a:gd name="T1" fmla="*/ 353 h 373"/>
              <a:gd name="T2" fmla="*/ 89 w 339"/>
              <a:gd name="T3" fmla="*/ 338 h 373"/>
              <a:gd name="T4" fmla="*/ 141 w 339"/>
              <a:gd name="T5" fmla="*/ 235 h 373"/>
              <a:gd name="T6" fmla="*/ 150 w 339"/>
              <a:gd name="T7" fmla="*/ 228 h 373"/>
              <a:gd name="T8" fmla="*/ 205 w 339"/>
              <a:gd name="T9" fmla="*/ 235 h 373"/>
              <a:gd name="T10" fmla="*/ 195 w 339"/>
              <a:gd name="T11" fmla="*/ 242 h 373"/>
              <a:gd name="T12" fmla="*/ 256 w 339"/>
              <a:gd name="T13" fmla="*/ 338 h 373"/>
              <a:gd name="T14" fmla="*/ 176 w 339"/>
              <a:gd name="T15" fmla="*/ 353 h 373"/>
              <a:gd name="T16" fmla="*/ 128 w 339"/>
              <a:gd name="T17" fmla="*/ 100 h 373"/>
              <a:gd name="T18" fmla="*/ 117 w 339"/>
              <a:gd name="T19" fmla="*/ 166 h 373"/>
              <a:gd name="T20" fmla="*/ 128 w 339"/>
              <a:gd name="T21" fmla="*/ 190 h 373"/>
              <a:gd name="T22" fmla="*/ 94 w 339"/>
              <a:gd name="T23" fmla="*/ 161 h 373"/>
              <a:gd name="T24" fmla="*/ 94 w 339"/>
              <a:gd name="T25" fmla="*/ 155 h 373"/>
              <a:gd name="T26" fmla="*/ 119 w 339"/>
              <a:gd name="T27" fmla="*/ 32 h 373"/>
              <a:gd name="T28" fmla="*/ 87 w 339"/>
              <a:gd name="T29" fmla="*/ 57 h 373"/>
              <a:gd name="T30" fmla="*/ 69 w 339"/>
              <a:gd name="T31" fmla="*/ 39 h 373"/>
              <a:gd name="T32" fmla="*/ 48 w 339"/>
              <a:gd name="T33" fmla="*/ 95 h 373"/>
              <a:gd name="T34" fmla="*/ 97 w 339"/>
              <a:gd name="T35" fmla="*/ 36 h 373"/>
              <a:gd name="T36" fmla="*/ 87 w 339"/>
              <a:gd name="T37" fmla="*/ 57 h 373"/>
              <a:gd name="T38" fmla="*/ 12 w 339"/>
              <a:gd name="T39" fmla="*/ 17 h 373"/>
              <a:gd name="T40" fmla="*/ 2 w 339"/>
              <a:gd name="T41" fmla="*/ 30 h 373"/>
              <a:gd name="T42" fmla="*/ 76 w 339"/>
              <a:gd name="T43" fmla="*/ 153 h 373"/>
              <a:gd name="T44" fmla="*/ 269 w 339"/>
              <a:gd name="T45" fmla="*/ 167 h 373"/>
              <a:gd name="T46" fmla="*/ 309 w 339"/>
              <a:gd name="T47" fmla="*/ 107 h 373"/>
              <a:gd name="T48" fmla="*/ 339 w 339"/>
              <a:gd name="T49" fmla="*/ 17 h 373"/>
              <a:gd name="T50" fmla="*/ 273 w 339"/>
              <a:gd name="T51" fmla="*/ 17 h 373"/>
              <a:gd name="T52" fmla="*/ 226 w 339"/>
              <a:gd name="T53" fmla="*/ 0 h 373"/>
              <a:gd name="T54" fmla="*/ 56 w 339"/>
              <a:gd name="T55" fmla="*/ 0 h 373"/>
              <a:gd name="T56" fmla="*/ 247 w 339"/>
              <a:gd name="T57" fmla="*/ 35 h 373"/>
              <a:gd name="T58" fmla="*/ 273 w 339"/>
              <a:gd name="T59" fmla="*/ 51 h 373"/>
              <a:gd name="T60" fmla="*/ 314 w 339"/>
              <a:gd name="T61" fmla="*/ 39 h 373"/>
              <a:gd name="T62" fmla="*/ 256 w 339"/>
              <a:gd name="T63" fmla="*/ 131 h 373"/>
              <a:gd name="T64" fmla="*/ 247 w 339"/>
              <a:gd name="T65" fmla="*/ 35 h 373"/>
              <a:gd name="T66" fmla="*/ 269 w 339"/>
              <a:gd name="T67" fmla="*/ 357 h 373"/>
              <a:gd name="T68" fmla="*/ 279 w 339"/>
              <a:gd name="T69" fmla="*/ 365 h 373"/>
              <a:gd name="T70" fmla="*/ 74 w 339"/>
              <a:gd name="T71" fmla="*/ 373 h 373"/>
              <a:gd name="T72" fmla="*/ 64 w 339"/>
              <a:gd name="T73" fmla="*/ 365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39" h="373">
                <a:moveTo>
                  <a:pt x="176" y="353"/>
                </a:moveTo>
                <a:cubicBezTo>
                  <a:pt x="169" y="353"/>
                  <a:pt x="169" y="353"/>
                  <a:pt x="169" y="353"/>
                </a:cubicBezTo>
                <a:cubicBezTo>
                  <a:pt x="89" y="353"/>
                  <a:pt x="89" y="353"/>
                  <a:pt x="89" y="353"/>
                </a:cubicBezTo>
                <a:cubicBezTo>
                  <a:pt x="89" y="338"/>
                  <a:pt x="89" y="338"/>
                  <a:pt x="89" y="338"/>
                </a:cubicBezTo>
                <a:cubicBezTo>
                  <a:pt x="123" y="313"/>
                  <a:pt x="149" y="280"/>
                  <a:pt x="150" y="242"/>
                </a:cubicBezTo>
                <a:cubicBezTo>
                  <a:pt x="145" y="242"/>
                  <a:pt x="141" y="239"/>
                  <a:pt x="141" y="235"/>
                </a:cubicBezTo>
                <a:cubicBezTo>
                  <a:pt x="141" y="235"/>
                  <a:pt x="141" y="235"/>
                  <a:pt x="141" y="235"/>
                </a:cubicBezTo>
                <a:cubicBezTo>
                  <a:pt x="141" y="231"/>
                  <a:pt x="145" y="228"/>
                  <a:pt x="150" y="228"/>
                </a:cubicBezTo>
                <a:cubicBezTo>
                  <a:pt x="195" y="228"/>
                  <a:pt x="195" y="228"/>
                  <a:pt x="195" y="228"/>
                </a:cubicBezTo>
                <a:cubicBezTo>
                  <a:pt x="201" y="228"/>
                  <a:pt x="205" y="231"/>
                  <a:pt x="205" y="235"/>
                </a:cubicBezTo>
                <a:cubicBezTo>
                  <a:pt x="205" y="235"/>
                  <a:pt x="205" y="235"/>
                  <a:pt x="205" y="235"/>
                </a:cubicBezTo>
                <a:cubicBezTo>
                  <a:pt x="205" y="239"/>
                  <a:pt x="201" y="242"/>
                  <a:pt x="195" y="242"/>
                </a:cubicBezTo>
                <a:cubicBezTo>
                  <a:pt x="195" y="242"/>
                  <a:pt x="195" y="242"/>
                  <a:pt x="195" y="242"/>
                </a:cubicBezTo>
                <a:cubicBezTo>
                  <a:pt x="196" y="280"/>
                  <a:pt x="222" y="313"/>
                  <a:pt x="256" y="338"/>
                </a:cubicBezTo>
                <a:cubicBezTo>
                  <a:pt x="256" y="353"/>
                  <a:pt x="256" y="353"/>
                  <a:pt x="256" y="353"/>
                </a:cubicBezTo>
                <a:cubicBezTo>
                  <a:pt x="176" y="353"/>
                  <a:pt x="176" y="353"/>
                  <a:pt x="176" y="353"/>
                </a:cubicBezTo>
                <a:close/>
                <a:moveTo>
                  <a:pt x="136" y="33"/>
                </a:moveTo>
                <a:cubicBezTo>
                  <a:pt x="135" y="56"/>
                  <a:pt x="133" y="79"/>
                  <a:pt x="128" y="100"/>
                </a:cubicBezTo>
                <a:cubicBezTo>
                  <a:pt x="124" y="121"/>
                  <a:pt x="119" y="140"/>
                  <a:pt x="111" y="159"/>
                </a:cubicBezTo>
                <a:cubicBezTo>
                  <a:pt x="113" y="161"/>
                  <a:pt x="115" y="164"/>
                  <a:pt x="117" y="166"/>
                </a:cubicBezTo>
                <a:cubicBezTo>
                  <a:pt x="122" y="170"/>
                  <a:pt x="128" y="172"/>
                  <a:pt x="133" y="174"/>
                </a:cubicBezTo>
                <a:cubicBezTo>
                  <a:pt x="128" y="190"/>
                  <a:pt x="128" y="190"/>
                  <a:pt x="128" y="190"/>
                </a:cubicBezTo>
                <a:cubicBezTo>
                  <a:pt x="121" y="188"/>
                  <a:pt x="113" y="185"/>
                  <a:pt x="106" y="179"/>
                </a:cubicBezTo>
                <a:cubicBezTo>
                  <a:pt x="101" y="174"/>
                  <a:pt x="96" y="168"/>
                  <a:pt x="94" y="161"/>
                </a:cubicBezTo>
                <a:cubicBezTo>
                  <a:pt x="93" y="158"/>
                  <a:pt x="93" y="158"/>
                  <a:pt x="93" y="158"/>
                </a:cubicBezTo>
                <a:cubicBezTo>
                  <a:pt x="94" y="155"/>
                  <a:pt x="94" y="155"/>
                  <a:pt x="94" y="155"/>
                </a:cubicBezTo>
                <a:cubicBezTo>
                  <a:pt x="102" y="137"/>
                  <a:pt x="108" y="117"/>
                  <a:pt x="112" y="97"/>
                </a:cubicBezTo>
                <a:cubicBezTo>
                  <a:pt x="116" y="76"/>
                  <a:pt x="118" y="55"/>
                  <a:pt x="119" y="32"/>
                </a:cubicBezTo>
                <a:cubicBezTo>
                  <a:pt x="136" y="33"/>
                  <a:pt x="136" y="33"/>
                  <a:pt x="136" y="33"/>
                </a:cubicBezTo>
                <a:close/>
                <a:moveTo>
                  <a:pt x="87" y="57"/>
                </a:moveTo>
                <a:cubicBezTo>
                  <a:pt x="66" y="51"/>
                  <a:pt x="66" y="51"/>
                  <a:pt x="66" y="51"/>
                </a:cubicBezTo>
                <a:cubicBezTo>
                  <a:pt x="69" y="39"/>
                  <a:pt x="69" y="39"/>
                  <a:pt x="69" y="39"/>
                </a:cubicBezTo>
                <a:cubicBezTo>
                  <a:pt x="25" y="39"/>
                  <a:pt x="25" y="39"/>
                  <a:pt x="25" y="39"/>
                </a:cubicBezTo>
                <a:cubicBezTo>
                  <a:pt x="29" y="60"/>
                  <a:pt x="37" y="79"/>
                  <a:pt x="48" y="95"/>
                </a:cubicBezTo>
                <a:cubicBezTo>
                  <a:pt x="57" y="109"/>
                  <a:pt x="69" y="121"/>
                  <a:pt x="83" y="131"/>
                </a:cubicBezTo>
                <a:cubicBezTo>
                  <a:pt x="91" y="104"/>
                  <a:pt x="96" y="73"/>
                  <a:pt x="97" y="36"/>
                </a:cubicBezTo>
                <a:cubicBezTo>
                  <a:pt x="95" y="36"/>
                  <a:pt x="94" y="35"/>
                  <a:pt x="93" y="35"/>
                </a:cubicBezTo>
                <a:cubicBezTo>
                  <a:pt x="87" y="57"/>
                  <a:pt x="87" y="57"/>
                  <a:pt x="87" y="57"/>
                </a:cubicBezTo>
                <a:close/>
                <a:moveTo>
                  <a:pt x="66" y="17"/>
                </a:moveTo>
                <a:cubicBezTo>
                  <a:pt x="12" y="17"/>
                  <a:pt x="12" y="17"/>
                  <a:pt x="12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2" y="30"/>
                  <a:pt x="2" y="30"/>
                  <a:pt x="2" y="30"/>
                </a:cubicBezTo>
                <a:cubicBezTo>
                  <a:pt x="6" y="59"/>
                  <a:pt x="15" y="85"/>
                  <a:pt x="30" y="107"/>
                </a:cubicBezTo>
                <a:cubicBezTo>
                  <a:pt x="42" y="125"/>
                  <a:pt x="58" y="140"/>
                  <a:pt x="76" y="153"/>
                </a:cubicBezTo>
                <a:cubicBezTo>
                  <a:pt x="74" y="157"/>
                  <a:pt x="72" y="162"/>
                  <a:pt x="70" y="167"/>
                </a:cubicBezTo>
                <a:cubicBezTo>
                  <a:pt x="108" y="239"/>
                  <a:pt x="231" y="239"/>
                  <a:pt x="269" y="167"/>
                </a:cubicBezTo>
                <a:cubicBezTo>
                  <a:pt x="267" y="162"/>
                  <a:pt x="265" y="157"/>
                  <a:pt x="263" y="153"/>
                </a:cubicBezTo>
                <a:cubicBezTo>
                  <a:pt x="281" y="140"/>
                  <a:pt x="297" y="125"/>
                  <a:pt x="309" y="107"/>
                </a:cubicBezTo>
                <a:cubicBezTo>
                  <a:pt x="324" y="85"/>
                  <a:pt x="333" y="59"/>
                  <a:pt x="337" y="30"/>
                </a:cubicBezTo>
                <a:cubicBezTo>
                  <a:pt x="339" y="17"/>
                  <a:pt x="339" y="17"/>
                  <a:pt x="339" y="17"/>
                </a:cubicBezTo>
                <a:cubicBezTo>
                  <a:pt x="327" y="17"/>
                  <a:pt x="327" y="17"/>
                  <a:pt x="327" y="17"/>
                </a:cubicBezTo>
                <a:cubicBezTo>
                  <a:pt x="273" y="17"/>
                  <a:pt x="273" y="17"/>
                  <a:pt x="273" y="17"/>
                </a:cubicBezTo>
                <a:cubicBezTo>
                  <a:pt x="277" y="13"/>
                  <a:pt x="280" y="7"/>
                  <a:pt x="283" y="0"/>
                </a:cubicBezTo>
                <a:cubicBezTo>
                  <a:pt x="226" y="0"/>
                  <a:pt x="226" y="0"/>
                  <a:pt x="226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9" y="7"/>
                  <a:pt x="62" y="13"/>
                  <a:pt x="66" y="17"/>
                </a:cubicBezTo>
                <a:close/>
                <a:moveTo>
                  <a:pt x="247" y="35"/>
                </a:moveTo>
                <a:cubicBezTo>
                  <a:pt x="252" y="57"/>
                  <a:pt x="252" y="57"/>
                  <a:pt x="252" y="57"/>
                </a:cubicBezTo>
                <a:cubicBezTo>
                  <a:pt x="273" y="51"/>
                  <a:pt x="273" y="51"/>
                  <a:pt x="273" y="51"/>
                </a:cubicBezTo>
                <a:cubicBezTo>
                  <a:pt x="270" y="39"/>
                  <a:pt x="270" y="39"/>
                  <a:pt x="270" y="39"/>
                </a:cubicBezTo>
                <a:cubicBezTo>
                  <a:pt x="314" y="39"/>
                  <a:pt x="314" y="39"/>
                  <a:pt x="314" y="39"/>
                </a:cubicBezTo>
                <a:cubicBezTo>
                  <a:pt x="310" y="60"/>
                  <a:pt x="302" y="79"/>
                  <a:pt x="291" y="95"/>
                </a:cubicBezTo>
                <a:cubicBezTo>
                  <a:pt x="282" y="109"/>
                  <a:pt x="270" y="121"/>
                  <a:pt x="256" y="131"/>
                </a:cubicBezTo>
                <a:cubicBezTo>
                  <a:pt x="248" y="104"/>
                  <a:pt x="243" y="73"/>
                  <a:pt x="242" y="36"/>
                </a:cubicBezTo>
                <a:cubicBezTo>
                  <a:pt x="244" y="36"/>
                  <a:pt x="245" y="35"/>
                  <a:pt x="247" y="35"/>
                </a:cubicBezTo>
                <a:close/>
                <a:moveTo>
                  <a:pt x="74" y="357"/>
                </a:moveTo>
                <a:cubicBezTo>
                  <a:pt x="269" y="357"/>
                  <a:pt x="269" y="357"/>
                  <a:pt x="269" y="357"/>
                </a:cubicBezTo>
                <a:cubicBezTo>
                  <a:pt x="274" y="357"/>
                  <a:pt x="279" y="361"/>
                  <a:pt x="279" y="365"/>
                </a:cubicBezTo>
                <a:cubicBezTo>
                  <a:pt x="279" y="365"/>
                  <a:pt x="279" y="365"/>
                  <a:pt x="279" y="365"/>
                </a:cubicBezTo>
                <a:cubicBezTo>
                  <a:pt x="279" y="369"/>
                  <a:pt x="274" y="373"/>
                  <a:pt x="269" y="373"/>
                </a:cubicBezTo>
                <a:cubicBezTo>
                  <a:pt x="74" y="373"/>
                  <a:pt x="74" y="373"/>
                  <a:pt x="74" y="373"/>
                </a:cubicBezTo>
                <a:cubicBezTo>
                  <a:pt x="68" y="373"/>
                  <a:pt x="64" y="369"/>
                  <a:pt x="64" y="365"/>
                </a:cubicBezTo>
                <a:cubicBezTo>
                  <a:pt x="64" y="365"/>
                  <a:pt x="64" y="365"/>
                  <a:pt x="64" y="365"/>
                </a:cubicBezTo>
                <a:cubicBezTo>
                  <a:pt x="64" y="361"/>
                  <a:pt x="68" y="357"/>
                  <a:pt x="74" y="35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4549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 p14:presetBounceEnd="28571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37" dur="7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38" dur="7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61" presetID="2" presetClass="entr" presetSubtype="2" fill="hold" grpId="0" nodeType="afterEffect" p14:presetBounceEnd="28571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63" dur="7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64" dur="7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7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2" presetID="2" presetClass="entr" presetSubtype="2" fill="hold" grpId="0" nodeType="afterEffect" p14:presetBounceEnd="28571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84" dur="7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85" dur="7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9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650"/>
                                </p:stCondLst>
                                <p:childTnLst>
                                  <p:par>
                                    <p:cTn id="103" presetID="2" presetClass="entr" presetSubtype="2" fill="hold" grpId="0" nodeType="afterEffect" p14:presetBounceEnd="28571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105" dur="7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106" dur="7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1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8200"/>
                                </p:stCondLst>
                                <p:childTnLst>
                                  <p:par>
                                    <p:cTn id="124" presetID="2" presetClass="entr" presetSubtype="2" fill="hold" grpId="0" nodeType="afterEffect" p14:presetBounceEnd="28571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126" dur="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127" dur="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0" grpId="0" animBg="1"/>
          <p:bldP spid="6" grpId="0" animBg="1"/>
          <p:bldP spid="11" grpId="0" animBg="1"/>
          <p:bldP spid="39" grpId="0" animBg="1"/>
          <p:bldP spid="34" grpId="0" animBg="1"/>
          <p:bldP spid="18" grpId="0" animBg="1"/>
          <p:bldP spid="16" grpId="0"/>
          <p:bldP spid="3" grpId="0" animBg="1"/>
          <p:bldP spid="22" grpId="0"/>
          <p:bldP spid="52" grpId="0"/>
          <p:bldP spid="53" grpId="0"/>
          <p:bldP spid="54" grpId="0"/>
          <p:bldP spid="55" grpId="0"/>
          <p:bldP spid="56" grpId="0"/>
          <p:bldP spid="57" grpId="0"/>
          <p:bldP spid="42" grpId="1"/>
          <p:bldP spid="43" grpId="0" animBg="1"/>
          <p:bldP spid="19" grpId="0" animBg="1"/>
          <p:bldP spid="45" grpId="0"/>
          <p:bldP spid="46" grpId="0"/>
          <p:bldP spid="2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6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7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7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7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9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650"/>
                                </p:stCondLst>
                                <p:childTnLst>
                                  <p:par>
                                    <p:cTn id="10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7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7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1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8200"/>
                                </p:stCondLst>
                                <p:childTnLst>
                                  <p:par>
                                    <p:cTn id="12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0" grpId="0" animBg="1"/>
          <p:bldP spid="6" grpId="0" animBg="1"/>
          <p:bldP spid="11" grpId="0" animBg="1"/>
          <p:bldP spid="39" grpId="0" animBg="1"/>
          <p:bldP spid="34" grpId="0" animBg="1"/>
          <p:bldP spid="18" grpId="0" animBg="1"/>
          <p:bldP spid="16" grpId="0"/>
          <p:bldP spid="3" grpId="0" animBg="1"/>
          <p:bldP spid="22" grpId="0"/>
          <p:bldP spid="52" grpId="0"/>
          <p:bldP spid="53" grpId="0"/>
          <p:bldP spid="54" grpId="0"/>
          <p:bldP spid="55" grpId="0"/>
          <p:bldP spid="56" grpId="0"/>
          <p:bldP spid="57" grpId="0"/>
          <p:bldP spid="42" grpId="1"/>
          <p:bldP spid="43" grpId="0" animBg="1"/>
          <p:bldP spid="19" grpId="0" animBg="1"/>
          <p:bldP spid="45" grpId="0"/>
          <p:bldP spid="46" grpId="0"/>
          <p:bldP spid="24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7"/>
          <p:cNvSpPr/>
          <p:nvPr/>
        </p:nvSpPr>
        <p:spPr>
          <a:xfrm>
            <a:off x="0" y="2666548"/>
            <a:ext cx="6109843" cy="1539569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" fmla="*/ 0 w 6038850"/>
              <a:gd name="connsiteY0" fmla="*/ 299838 h 1304686"/>
              <a:gd name="connsiteX1" fmla="*/ 2705100 w 6038850"/>
              <a:gd name="connsiteY1" fmla="*/ 52188 h 1304686"/>
              <a:gd name="connsiteX2" fmla="*/ 5619750 w 6038850"/>
              <a:gd name="connsiteY2" fmla="*/ 1195188 h 1304686"/>
              <a:gd name="connsiteX3" fmla="*/ 6038850 w 6038850"/>
              <a:gd name="connsiteY3" fmla="*/ 1176138 h 1304686"/>
              <a:gd name="connsiteX0" fmla="*/ 0 w 6038850"/>
              <a:gd name="connsiteY0" fmla="*/ 287550 h 1218694"/>
              <a:gd name="connsiteX1" fmla="*/ 2705100 w 6038850"/>
              <a:gd name="connsiteY1" fmla="*/ 39900 h 1218694"/>
              <a:gd name="connsiteX2" fmla="*/ 4832350 w 6038850"/>
              <a:gd name="connsiteY2" fmla="*/ 1005100 h 1218694"/>
              <a:gd name="connsiteX3" fmla="*/ 6038850 w 6038850"/>
              <a:gd name="connsiteY3" fmla="*/ 1163850 h 1218694"/>
              <a:gd name="connsiteX0" fmla="*/ 0 w 6038850"/>
              <a:gd name="connsiteY0" fmla="*/ 287550 h 1225494"/>
              <a:gd name="connsiteX1" fmla="*/ 2705100 w 6038850"/>
              <a:gd name="connsiteY1" fmla="*/ 39900 h 1225494"/>
              <a:gd name="connsiteX2" fmla="*/ 4832350 w 6038850"/>
              <a:gd name="connsiteY2" fmla="*/ 1005100 h 1225494"/>
              <a:gd name="connsiteX3" fmla="*/ 6038850 w 6038850"/>
              <a:gd name="connsiteY3" fmla="*/ 1163850 h 122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29423" y="3193416"/>
            <a:ext cx="1067617" cy="798345"/>
            <a:chOff x="6054436" y="2405136"/>
            <a:chExt cx="849821" cy="635481"/>
          </a:xfrm>
        </p:grpSpPr>
        <p:sp>
          <p:nvSpPr>
            <p:cNvPr id="37" name="Freeform 133"/>
            <p:cNvSpPr>
              <a:spLocks/>
            </p:cNvSpPr>
            <p:nvPr/>
          </p:nvSpPr>
          <p:spPr bwMode="auto">
            <a:xfrm rot="2700000" flipH="1">
              <a:off x="6116557" y="2789035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40" name="Freeform 134"/>
            <p:cNvSpPr>
              <a:spLocks/>
            </p:cNvSpPr>
            <p:nvPr/>
          </p:nvSpPr>
          <p:spPr bwMode="auto">
            <a:xfrm rot="2700000" flipH="1">
              <a:off x="6176406" y="2803550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43" name="Freeform 135"/>
            <p:cNvSpPr>
              <a:spLocks/>
            </p:cNvSpPr>
            <p:nvPr/>
          </p:nvSpPr>
          <p:spPr bwMode="auto">
            <a:xfrm rot="2700000" flipH="1">
              <a:off x="6216128" y="2815389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46" name="Freeform 107"/>
            <p:cNvSpPr>
              <a:spLocks/>
            </p:cNvSpPr>
            <p:nvPr/>
          </p:nvSpPr>
          <p:spPr bwMode="auto">
            <a:xfrm rot="2700000" flipH="1">
              <a:off x="6219230" y="2554544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rgbClr val="EB6949">
                <a:alpha val="73000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59" name="Freeform 107"/>
            <p:cNvSpPr>
              <a:spLocks/>
            </p:cNvSpPr>
            <p:nvPr/>
          </p:nvSpPr>
          <p:spPr bwMode="auto">
            <a:xfrm rot="2700000">
              <a:off x="6369742" y="2705056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rgbClr val="EB6949">
                <a:alpha val="73000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60" name="Freeform 108"/>
            <p:cNvSpPr>
              <a:spLocks/>
            </p:cNvSpPr>
            <p:nvPr/>
          </p:nvSpPr>
          <p:spPr bwMode="auto">
            <a:xfrm rot="2700000">
              <a:off x="6407803" y="2259335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rgbClr val="EB6949"/>
            </a:solidFill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61" name="Oval 113"/>
            <p:cNvSpPr>
              <a:spLocks noChangeArrowheads="1"/>
            </p:cNvSpPr>
            <p:nvPr/>
          </p:nvSpPr>
          <p:spPr bwMode="auto">
            <a:xfrm rot="2700000">
              <a:off x="6568043" y="2481147"/>
              <a:ext cx="117123" cy="114085"/>
            </a:xfrm>
            <a:prstGeom prst="ellipse">
              <a:avLst/>
            </a:prstGeom>
            <a:solidFill>
              <a:schemeClr val="accent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62" name="Oval 116"/>
            <p:cNvSpPr>
              <a:spLocks noChangeArrowheads="1"/>
            </p:cNvSpPr>
            <p:nvPr/>
          </p:nvSpPr>
          <p:spPr bwMode="auto">
            <a:xfrm rot="2700000">
              <a:off x="6500229" y="2593093"/>
              <a:ext cx="70303" cy="72640"/>
            </a:xfrm>
            <a:prstGeom prst="ellipse">
              <a:avLst/>
            </a:prstGeom>
            <a:solidFill>
              <a:schemeClr val="accent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63" name="Oval 119"/>
            <p:cNvSpPr>
              <a:spLocks noChangeArrowheads="1"/>
            </p:cNvSpPr>
            <p:nvPr/>
          </p:nvSpPr>
          <p:spPr bwMode="auto">
            <a:xfrm rot="2700000">
              <a:off x="6447912" y="2674106"/>
              <a:ext cx="43239" cy="42313"/>
            </a:xfrm>
            <a:prstGeom prst="ellipse">
              <a:avLst/>
            </a:prstGeom>
            <a:solidFill>
              <a:schemeClr val="accent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64" name="Rectangle 27"/>
            <p:cNvSpPr/>
            <p:nvPr/>
          </p:nvSpPr>
          <p:spPr>
            <a:xfrm rot="2700000">
              <a:off x="6301683" y="2797997"/>
              <a:ext cx="71523" cy="43830"/>
            </a:xfrm>
            <a:prstGeom prst="rect">
              <a:avLst/>
            </a:prstGeom>
            <a:solidFill>
              <a:srgbClr val="EB6949">
                <a:alpha val="7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ea"/>
                <a:ea typeface="+mj-ea"/>
              </a:endParaRPr>
            </a:p>
          </p:txBody>
        </p:sp>
      </p:grpSp>
      <p:sp>
        <p:nvSpPr>
          <p:cNvPr id="65" name="Rounded Rectangle 29"/>
          <p:cNvSpPr/>
          <p:nvPr/>
        </p:nvSpPr>
        <p:spPr>
          <a:xfrm>
            <a:off x="4440560" y="3558045"/>
            <a:ext cx="504177" cy="50417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grpSp>
        <p:nvGrpSpPr>
          <p:cNvPr id="66" name="Group 30"/>
          <p:cNvGrpSpPr/>
          <p:nvPr/>
        </p:nvGrpSpPr>
        <p:grpSpPr>
          <a:xfrm>
            <a:off x="4557184" y="3691328"/>
            <a:ext cx="270929" cy="237611"/>
            <a:chOff x="3175" y="-1587"/>
            <a:chExt cx="490538" cy="430212"/>
          </a:xfrm>
          <a:solidFill>
            <a:srgbClr val="FFFFFF"/>
          </a:solidFill>
        </p:grpSpPr>
        <p:sp>
          <p:nvSpPr>
            <p:cNvPr id="67" name="Freeform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</a:endParaRPr>
            </a:p>
          </p:txBody>
        </p:sp>
        <p:sp>
          <p:nvSpPr>
            <p:cNvPr id="68" name="Freeform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</a:endParaRPr>
            </a:p>
          </p:txBody>
        </p:sp>
      </p:grpSp>
      <p:sp>
        <p:nvSpPr>
          <p:cNvPr id="69" name="Rounded Rectangle 34"/>
          <p:cNvSpPr/>
          <p:nvPr/>
        </p:nvSpPr>
        <p:spPr>
          <a:xfrm>
            <a:off x="893884" y="2495670"/>
            <a:ext cx="504177" cy="50417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sp>
        <p:nvSpPr>
          <p:cNvPr id="70" name="Freeform 50"/>
          <p:cNvSpPr>
            <a:spLocks noEditPoints="1"/>
          </p:cNvSpPr>
          <p:nvPr/>
        </p:nvSpPr>
        <p:spPr bwMode="auto">
          <a:xfrm>
            <a:off x="1023038" y="2606994"/>
            <a:ext cx="245872" cy="281531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71" name="Rounded Rectangle 37"/>
          <p:cNvSpPr/>
          <p:nvPr/>
        </p:nvSpPr>
        <p:spPr>
          <a:xfrm>
            <a:off x="2699792" y="2495670"/>
            <a:ext cx="504177" cy="50417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sp>
        <p:nvSpPr>
          <p:cNvPr id="72" name="Freeform 48"/>
          <p:cNvSpPr>
            <a:spLocks noEditPoints="1"/>
          </p:cNvSpPr>
          <p:nvPr/>
        </p:nvSpPr>
        <p:spPr bwMode="auto">
          <a:xfrm>
            <a:off x="2838194" y="2581412"/>
            <a:ext cx="227373" cy="332697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74" name="Oval 40"/>
          <p:cNvSpPr/>
          <p:nvPr/>
        </p:nvSpPr>
        <p:spPr>
          <a:xfrm>
            <a:off x="6935893" y="1563638"/>
            <a:ext cx="1564644" cy="1564644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67544" y="3125997"/>
            <a:ext cx="1598246" cy="1555323"/>
            <a:chOff x="467544" y="2643758"/>
            <a:chExt cx="1598246" cy="1555323"/>
          </a:xfrm>
        </p:grpSpPr>
        <p:sp>
          <p:nvSpPr>
            <p:cNvPr id="76" name="矩形 75"/>
            <p:cNvSpPr>
              <a:spLocks noChangeArrowheads="1"/>
            </p:cNvSpPr>
            <p:nvPr/>
          </p:nvSpPr>
          <p:spPr bwMode="auto">
            <a:xfrm>
              <a:off x="467544" y="2998752"/>
              <a:ext cx="159136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900" dirty="0" smtClean="0">
                  <a:latin typeface="+mn-ea"/>
                </a:rPr>
                <a:t>请在此处输入您的文本或者复制您的文本粘贴到此处，请在此处输入您的文本或者复制。</a:t>
              </a:r>
              <a:r>
                <a:rPr lang="zh-CN" altLang="en-US" sz="900" dirty="0">
                  <a:latin typeface="+mn-ea"/>
                </a:rPr>
                <a:t>请在此处输入您的文本或者复制。</a:t>
              </a:r>
            </a:p>
            <a:p>
              <a:r>
                <a:rPr lang="zh-CN" altLang="en-US" sz="900" dirty="0">
                  <a:latin typeface="+mn-ea"/>
                </a:rPr>
                <a:t>请在此处输入您的文本或者复制。</a:t>
              </a:r>
            </a:p>
            <a:p>
              <a:endParaRPr lang="zh-CN" altLang="en-US" sz="900" dirty="0">
                <a:latin typeface="+mn-ea"/>
              </a:endParaRPr>
            </a:p>
          </p:txBody>
        </p:sp>
        <p:sp>
          <p:nvSpPr>
            <p:cNvPr id="77" name="矩形 76"/>
            <p:cNvSpPr>
              <a:spLocks noChangeArrowheads="1"/>
            </p:cNvSpPr>
            <p:nvPr/>
          </p:nvSpPr>
          <p:spPr bwMode="auto">
            <a:xfrm>
              <a:off x="474425" y="2643758"/>
              <a:ext cx="15913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b="1" dirty="0" smtClean="0">
                  <a:latin typeface="+mn-ea"/>
                </a:rPr>
                <a:t>单击添加文字</a:t>
              </a:r>
              <a:endParaRPr lang="zh-CN" altLang="en-US" b="1" dirty="0">
                <a:latin typeface="+mn-ea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2206768" y="947678"/>
            <a:ext cx="1598246" cy="1555323"/>
            <a:chOff x="467544" y="2643758"/>
            <a:chExt cx="1598246" cy="1555323"/>
          </a:xfrm>
        </p:grpSpPr>
        <p:sp>
          <p:nvSpPr>
            <p:cNvPr id="79" name="矩形 78"/>
            <p:cNvSpPr>
              <a:spLocks noChangeArrowheads="1"/>
            </p:cNvSpPr>
            <p:nvPr/>
          </p:nvSpPr>
          <p:spPr bwMode="auto">
            <a:xfrm>
              <a:off x="467544" y="2998752"/>
              <a:ext cx="159136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900" dirty="0" smtClean="0">
                  <a:latin typeface="+mn-ea"/>
                </a:rPr>
                <a:t>请在此处输入您的文本或者复制您的文本粘贴到此处，请在此处输入您的文本或者复制。</a:t>
              </a:r>
              <a:r>
                <a:rPr lang="zh-CN" altLang="en-US" sz="900" dirty="0">
                  <a:latin typeface="+mn-ea"/>
                </a:rPr>
                <a:t>请在此处输入您的文本或者复制。</a:t>
              </a:r>
            </a:p>
            <a:p>
              <a:r>
                <a:rPr lang="zh-CN" altLang="en-US" sz="900" dirty="0">
                  <a:latin typeface="+mn-ea"/>
                </a:rPr>
                <a:t>请在此处输入您的文本或者复制。</a:t>
              </a:r>
            </a:p>
            <a:p>
              <a:endParaRPr lang="zh-CN" altLang="en-US" sz="900" dirty="0">
                <a:latin typeface="+mn-ea"/>
              </a:endParaRPr>
            </a:p>
          </p:txBody>
        </p:sp>
        <p:sp>
          <p:nvSpPr>
            <p:cNvPr id="80" name="矩形 79"/>
            <p:cNvSpPr>
              <a:spLocks noChangeArrowheads="1"/>
            </p:cNvSpPr>
            <p:nvPr/>
          </p:nvSpPr>
          <p:spPr bwMode="auto">
            <a:xfrm>
              <a:off x="474425" y="2643758"/>
              <a:ext cx="15913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b="1" dirty="0" smtClean="0">
                  <a:latin typeface="+mn-ea"/>
                </a:rPr>
                <a:t>单击添加文字</a:t>
              </a:r>
              <a:endParaRPr lang="zh-CN" altLang="en-US" b="1" dirty="0">
                <a:latin typeface="+mn-ea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4129208" y="1888886"/>
            <a:ext cx="1598246" cy="1555323"/>
            <a:chOff x="467544" y="2643758"/>
            <a:chExt cx="1598246" cy="1555323"/>
          </a:xfrm>
        </p:grpSpPr>
        <p:sp>
          <p:nvSpPr>
            <p:cNvPr id="82" name="矩形 81"/>
            <p:cNvSpPr>
              <a:spLocks noChangeArrowheads="1"/>
            </p:cNvSpPr>
            <p:nvPr/>
          </p:nvSpPr>
          <p:spPr bwMode="auto">
            <a:xfrm>
              <a:off x="467544" y="2998752"/>
              <a:ext cx="159136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900" dirty="0" smtClean="0">
                  <a:latin typeface="+mn-ea"/>
                </a:rPr>
                <a:t>请在此处输入您的文本或者复制您的文本粘贴到此处，请在此处输入您的文本或者复制。</a:t>
              </a:r>
              <a:r>
                <a:rPr lang="zh-CN" altLang="en-US" sz="900" dirty="0">
                  <a:latin typeface="+mn-ea"/>
                </a:rPr>
                <a:t>请在此处输入您的文本或者复制。</a:t>
              </a:r>
            </a:p>
            <a:p>
              <a:r>
                <a:rPr lang="zh-CN" altLang="en-US" sz="900" dirty="0">
                  <a:latin typeface="+mn-ea"/>
                </a:rPr>
                <a:t>请在此处输入您的文本或者复制。</a:t>
              </a:r>
            </a:p>
            <a:p>
              <a:endParaRPr lang="zh-CN" altLang="en-US" sz="900" dirty="0">
                <a:latin typeface="+mn-ea"/>
              </a:endParaRPr>
            </a:p>
          </p:txBody>
        </p:sp>
        <p:sp>
          <p:nvSpPr>
            <p:cNvPr id="83" name="矩形 82"/>
            <p:cNvSpPr>
              <a:spLocks noChangeArrowheads="1"/>
            </p:cNvSpPr>
            <p:nvPr/>
          </p:nvSpPr>
          <p:spPr bwMode="auto">
            <a:xfrm>
              <a:off x="474425" y="2643758"/>
              <a:ext cx="15913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b="1" dirty="0" smtClean="0">
                  <a:latin typeface="+mn-ea"/>
                </a:rPr>
                <a:t>单击添加文字</a:t>
              </a:r>
              <a:endParaRPr lang="zh-CN" altLang="en-US" b="1" dirty="0">
                <a:latin typeface="+mn-ea"/>
              </a:endParaRPr>
            </a:p>
          </p:txBody>
        </p:sp>
      </p:grpSp>
      <p:sp>
        <p:nvSpPr>
          <p:cNvPr id="84" name="Freeform 6"/>
          <p:cNvSpPr>
            <a:spLocks/>
          </p:cNvSpPr>
          <p:nvPr/>
        </p:nvSpPr>
        <p:spPr bwMode="auto">
          <a:xfrm>
            <a:off x="7234626" y="1794210"/>
            <a:ext cx="939546" cy="899340"/>
          </a:xfrm>
          <a:custGeom>
            <a:avLst/>
            <a:gdLst>
              <a:gd name="T0" fmla="*/ 294 w 376"/>
              <a:gd name="T1" fmla="*/ 269 h 360"/>
              <a:gd name="T2" fmla="*/ 229 w 376"/>
              <a:gd name="T3" fmla="*/ 203 h 360"/>
              <a:gd name="T4" fmla="*/ 251 w 376"/>
              <a:gd name="T5" fmla="*/ 154 h 360"/>
              <a:gd name="T6" fmla="*/ 269 w 376"/>
              <a:gd name="T7" fmla="*/ 120 h 360"/>
              <a:gd name="T8" fmla="*/ 262 w 376"/>
              <a:gd name="T9" fmla="*/ 104 h 360"/>
              <a:gd name="T10" fmla="*/ 267 w 376"/>
              <a:gd name="T11" fmla="*/ 68 h 360"/>
              <a:gd name="T12" fmla="*/ 188 w 376"/>
              <a:gd name="T13" fmla="*/ 0 h 360"/>
              <a:gd name="T14" fmla="*/ 108 w 376"/>
              <a:gd name="T15" fmla="*/ 68 h 360"/>
              <a:gd name="T16" fmla="*/ 113 w 376"/>
              <a:gd name="T17" fmla="*/ 104 h 360"/>
              <a:gd name="T18" fmla="*/ 106 w 376"/>
              <a:gd name="T19" fmla="*/ 120 h 360"/>
              <a:gd name="T20" fmla="*/ 125 w 376"/>
              <a:gd name="T21" fmla="*/ 154 h 360"/>
              <a:gd name="T22" fmla="*/ 146 w 376"/>
              <a:gd name="T23" fmla="*/ 203 h 360"/>
              <a:gd name="T24" fmla="*/ 81 w 376"/>
              <a:gd name="T25" fmla="*/ 269 h 360"/>
              <a:gd name="T26" fmla="*/ 0 w 376"/>
              <a:gd name="T27" fmla="*/ 318 h 360"/>
              <a:gd name="T28" fmla="*/ 0 w 376"/>
              <a:gd name="T29" fmla="*/ 360 h 360"/>
              <a:gd name="T30" fmla="*/ 188 w 376"/>
              <a:gd name="T31" fmla="*/ 360 h 360"/>
              <a:gd name="T32" fmla="*/ 376 w 376"/>
              <a:gd name="T33" fmla="*/ 360 h 360"/>
              <a:gd name="T34" fmla="*/ 376 w 376"/>
              <a:gd name="T35" fmla="*/ 318 h 360"/>
              <a:gd name="T36" fmla="*/ 294 w 376"/>
              <a:gd name="T37" fmla="*/ 269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6" h="360">
                <a:moveTo>
                  <a:pt x="294" y="269"/>
                </a:moveTo>
                <a:cubicBezTo>
                  <a:pt x="245" y="251"/>
                  <a:pt x="229" y="236"/>
                  <a:pt x="229" y="203"/>
                </a:cubicBezTo>
                <a:cubicBezTo>
                  <a:pt x="229" y="184"/>
                  <a:pt x="244" y="190"/>
                  <a:pt x="251" y="154"/>
                </a:cubicBezTo>
                <a:cubicBezTo>
                  <a:pt x="254" y="140"/>
                  <a:pt x="267" y="154"/>
                  <a:pt x="269" y="120"/>
                </a:cubicBezTo>
                <a:cubicBezTo>
                  <a:pt x="269" y="107"/>
                  <a:pt x="262" y="104"/>
                  <a:pt x="262" y="104"/>
                </a:cubicBezTo>
                <a:cubicBezTo>
                  <a:pt x="262" y="104"/>
                  <a:pt x="266" y="84"/>
                  <a:pt x="267" y="68"/>
                </a:cubicBezTo>
                <a:cubicBezTo>
                  <a:pt x="269" y="49"/>
                  <a:pt x="256" y="0"/>
                  <a:pt x="188" y="0"/>
                </a:cubicBezTo>
                <a:cubicBezTo>
                  <a:pt x="119" y="0"/>
                  <a:pt x="107" y="49"/>
                  <a:pt x="108" y="68"/>
                </a:cubicBezTo>
                <a:cubicBezTo>
                  <a:pt x="110" y="84"/>
                  <a:pt x="113" y="104"/>
                  <a:pt x="113" y="104"/>
                </a:cubicBezTo>
                <a:cubicBezTo>
                  <a:pt x="113" y="104"/>
                  <a:pt x="106" y="107"/>
                  <a:pt x="106" y="120"/>
                </a:cubicBezTo>
                <a:cubicBezTo>
                  <a:pt x="109" y="154"/>
                  <a:pt x="122" y="140"/>
                  <a:pt x="125" y="154"/>
                </a:cubicBezTo>
                <a:cubicBezTo>
                  <a:pt x="131" y="190"/>
                  <a:pt x="146" y="184"/>
                  <a:pt x="146" y="203"/>
                </a:cubicBezTo>
                <a:cubicBezTo>
                  <a:pt x="146" y="236"/>
                  <a:pt x="131" y="251"/>
                  <a:pt x="81" y="269"/>
                </a:cubicBezTo>
                <a:cubicBezTo>
                  <a:pt x="32" y="287"/>
                  <a:pt x="0" y="305"/>
                  <a:pt x="0" y="318"/>
                </a:cubicBezTo>
                <a:cubicBezTo>
                  <a:pt x="0" y="330"/>
                  <a:pt x="0" y="360"/>
                  <a:pt x="0" y="360"/>
                </a:cubicBezTo>
                <a:cubicBezTo>
                  <a:pt x="188" y="360"/>
                  <a:pt x="188" y="360"/>
                  <a:pt x="188" y="360"/>
                </a:cubicBezTo>
                <a:cubicBezTo>
                  <a:pt x="376" y="360"/>
                  <a:pt x="376" y="360"/>
                  <a:pt x="376" y="360"/>
                </a:cubicBezTo>
                <a:cubicBezTo>
                  <a:pt x="376" y="360"/>
                  <a:pt x="376" y="330"/>
                  <a:pt x="376" y="318"/>
                </a:cubicBezTo>
                <a:cubicBezTo>
                  <a:pt x="376" y="305"/>
                  <a:pt x="344" y="287"/>
                  <a:pt x="294" y="26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49288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5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8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574337" y="2230507"/>
            <a:ext cx="1152128" cy="2304256"/>
          </a:xfrm>
          <a:prstGeom prst="roundRect">
            <a:avLst>
              <a:gd name="adj" fmla="val 12533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718353" y="2339660"/>
            <a:ext cx="861814" cy="861814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635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825224" y="2446531"/>
            <a:ext cx="648072" cy="648072"/>
          </a:xfrm>
          <a:prstGeom prst="ellipse">
            <a:avLst/>
          </a:prstGeom>
          <a:solidFill>
            <a:schemeClr val="bg2"/>
          </a:solidFill>
          <a:ln w="12700">
            <a:noFill/>
          </a:ln>
          <a:effectLst/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 smtClean="0">
                <a:solidFill>
                  <a:schemeClr val="accent1"/>
                </a:solidFill>
                <a:latin typeface="+mn-ea"/>
              </a:rPr>
              <a:t>添加</a:t>
            </a:r>
            <a:endParaRPr lang="en-US" altLang="zh-CN" sz="1050" b="1" dirty="0" smtClean="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zh-CN" altLang="en-US" sz="1050" b="1" dirty="0" smtClean="0">
                <a:solidFill>
                  <a:schemeClr val="accent1"/>
                </a:solidFill>
                <a:latin typeface="+mn-ea"/>
              </a:rPr>
              <a:t>文字</a:t>
            </a:r>
            <a:endParaRPr lang="zh-CN" altLang="en-US" sz="1050" b="1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46345" y="3454643"/>
            <a:ext cx="1031051" cy="953667"/>
            <a:chOff x="1619672" y="2427734"/>
            <a:chExt cx="1031051" cy="953667"/>
          </a:xfrm>
        </p:grpSpPr>
        <p:sp>
          <p:nvSpPr>
            <p:cNvPr id="26" name="TextBox 88"/>
            <p:cNvSpPr txBox="1"/>
            <p:nvPr/>
          </p:nvSpPr>
          <p:spPr>
            <a:xfrm>
              <a:off x="1619672" y="2427734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b="1" dirty="0" smtClean="0"/>
                <a:t>单击添加标题</a:t>
              </a:r>
              <a:endParaRPr lang="zh-CN" altLang="en-US" sz="1100" b="1" dirty="0"/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635346" y="2673515"/>
              <a:ext cx="99970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latin typeface="+mn-ea"/>
                </a:rPr>
                <a:t>请在此处输入您的文本或者复制您的文本粘贴到此处，请在此处输入您的文本或者复制</a:t>
              </a:r>
              <a:r>
                <a:rPr lang="zh-CN" altLang="en-US" sz="800" dirty="0" smtClean="0">
                  <a:latin typeface="+mn-ea"/>
                </a:rPr>
                <a:t>。</a:t>
              </a:r>
              <a:endParaRPr lang="zh-CN" altLang="en-US" sz="800" dirty="0">
                <a:latin typeface="+mn-ea"/>
              </a:endParaRPr>
            </a:p>
          </p:txBody>
        </p:sp>
      </p:grpSp>
      <p:sp>
        <p:nvSpPr>
          <p:cNvPr id="31" name="圆角矩形 30"/>
          <p:cNvSpPr/>
          <p:nvPr/>
        </p:nvSpPr>
        <p:spPr>
          <a:xfrm>
            <a:off x="3184992" y="2230507"/>
            <a:ext cx="1152128" cy="2304256"/>
          </a:xfrm>
          <a:prstGeom prst="roundRect">
            <a:avLst>
              <a:gd name="adj" fmla="val 12533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329008" y="3538137"/>
            <a:ext cx="861814" cy="861814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635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435879" y="3645008"/>
            <a:ext cx="648072" cy="648072"/>
          </a:xfrm>
          <a:prstGeom prst="ellipse">
            <a:avLst/>
          </a:prstGeom>
          <a:solidFill>
            <a:schemeClr val="bg2"/>
          </a:solidFill>
          <a:ln w="12700">
            <a:noFill/>
          </a:ln>
          <a:effectLst/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 smtClean="0">
                <a:solidFill>
                  <a:schemeClr val="accent1"/>
                </a:solidFill>
                <a:latin typeface="+mn-ea"/>
              </a:rPr>
              <a:t>添加</a:t>
            </a:r>
            <a:endParaRPr lang="en-US" altLang="zh-CN" sz="1050" b="1" dirty="0" smtClean="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zh-CN" altLang="en-US" sz="1050" b="1" dirty="0" smtClean="0">
                <a:solidFill>
                  <a:schemeClr val="accent1"/>
                </a:solidFill>
                <a:latin typeface="+mn-ea"/>
              </a:rPr>
              <a:t>文字</a:t>
            </a:r>
            <a:endParaRPr lang="zh-CN" altLang="en-US" sz="1050" b="1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257000" y="2400815"/>
            <a:ext cx="1031051" cy="953667"/>
            <a:chOff x="1619672" y="1332198"/>
            <a:chExt cx="1031051" cy="953667"/>
          </a:xfrm>
        </p:grpSpPr>
        <p:sp>
          <p:nvSpPr>
            <p:cNvPr id="35" name="TextBox 88"/>
            <p:cNvSpPr txBox="1"/>
            <p:nvPr/>
          </p:nvSpPr>
          <p:spPr>
            <a:xfrm>
              <a:off x="1619672" y="1332198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b="1" dirty="0" smtClean="0"/>
                <a:t>单击添加标题</a:t>
              </a:r>
              <a:endParaRPr lang="zh-CN" altLang="en-US" sz="1100" b="1" dirty="0"/>
            </a:p>
          </p:txBody>
        </p:sp>
        <p:sp>
          <p:nvSpPr>
            <p:cNvPr id="36" name="Text Box 5"/>
            <p:cNvSpPr txBox="1">
              <a:spLocks noChangeArrowheads="1"/>
            </p:cNvSpPr>
            <p:nvPr/>
          </p:nvSpPr>
          <p:spPr bwMode="auto">
            <a:xfrm>
              <a:off x="1635346" y="1577979"/>
              <a:ext cx="99970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latin typeface="+mn-ea"/>
                </a:rPr>
                <a:t>请在此处输入您的文本或者复制您的文本粘贴到此处，请在此处输入您的文本或者复制</a:t>
              </a:r>
              <a:r>
                <a:rPr lang="zh-CN" altLang="en-US" sz="800" dirty="0" smtClean="0">
                  <a:latin typeface="+mn-ea"/>
                </a:rPr>
                <a:t>。</a:t>
              </a:r>
              <a:endParaRPr lang="zh-CN" altLang="en-US" sz="800" dirty="0">
                <a:latin typeface="+mn-ea"/>
              </a:endParaRPr>
            </a:p>
          </p:txBody>
        </p:sp>
      </p:grpSp>
      <p:sp>
        <p:nvSpPr>
          <p:cNvPr id="38" name="圆角矩形 37"/>
          <p:cNvSpPr/>
          <p:nvPr/>
        </p:nvSpPr>
        <p:spPr>
          <a:xfrm>
            <a:off x="4795647" y="2230507"/>
            <a:ext cx="1152128" cy="2304256"/>
          </a:xfrm>
          <a:prstGeom prst="roundRect">
            <a:avLst>
              <a:gd name="adj" fmla="val 12533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4939663" y="2339660"/>
            <a:ext cx="861814" cy="861814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635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5046534" y="2446531"/>
            <a:ext cx="648072" cy="648072"/>
          </a:xfrm>
          <a:prstGeom prst="ellipse">
            <a:avLst/>
          </a:prstGeom>
          <a:solidFill>
            <a:schemeClr val="bg2"/>
          </a:solidFill>
          <a:ln w="12700">
            <a:noFill/>
          </a:ln>
          <a:effectLst/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 smtClean="0">
                <a:solidFill>
                  <a:schemeClr val="accent1"/>
                </a:solidFill>
                <a:latin typeface="+mn-ea"/>
              </a:rPr>
              <a:t>添加</a:t>
            </a:r>
            <a:endParaRPr lang="en-US" altLang="zh-CN" sz="1050" b="1" dirty="0" smtClean="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zh-CN" altLang="en-US" sz="1050" b="1" dirty="0" smtClean="0">
                <a:solidFill>
                  <a:schemeClr val="accent1"/>
                </a:solidFill>
                <a:latin typeface="+mn-ea"/>
              </a:rPr>
              <a:t>文字</a:t>
            </a:r>
            <a:endParaRPr lang="zh-CN" altLang="en-US" sz="1050" b="1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4867655" y="3454643"/>
            <a:ext cx="1031051" cy="953667"/>
            <a:chOff x="1619672" y="2427734"/>
            <a:chExt cx="1031051" cy="953667"/>
          </a:xfrm>
        </p:grpSpPr>
        <p:sp>
          <p:nvSpPr>
            <p:cNvPr id="42" name="TextBox 88"/>
            <p:cNvSpPr txBox="1"/>
            <p:nvPr/>
          </p:nvSpPr>
          <p:spPr>
            <a:xfrm>
              <a:off x="1619672" y="2427734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b="1" dirty="0" smtClean="0"/>
                <a:t>单击添加标题</a:t>
              </a:r>
              <a:endParaRPr lang="zh-CN" altLang="en-US" sz="1100" b="1" dirty="0"/>
            </a:p>
          </p:txBody>
        </p:sp>
        <p:sp>
          <p:nvSpPr>
            <p:cNvPr id="43" name="Text Box 5"/>
            <p:cNvSpPr txBox="1">
              <a:spLocks noChangeArrowheads="1"/>
            </p:cNvSpPr>
            <p:nvPr/>
          </p:nvSpPr>
          <p:spPr bwMode="auto">
            <a:xfrm>
              <a:off x="1635346" y="2673515"/>
              <a:ext cx="99970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latin typeface="+mn-ea"/>
                </a:rPr>
                <a:t>请在此处输入您的文本或者复制您的文本粘贴到此处，请在此处输入您的文本或者复制</a:t>
              </a:r>
              <a:r>
                <a:rPr lang="zh-CN" altLang="en-US" sz="800" dirty="0" smtClean="0">
                  <a:latin typeface="+mn-ea"/>
                </a:rPr>
                <a:t>。</a:t>
              </a:r>
              <a:endParaRPr lang="zh-CN" altLang="en-US" sz="800" dirty="0">
                <a:latin typeface="+mn-ea"/>
              </a:endParaRPr>
            </a:p>
          </p:txBody>
        </p:sp>
      </p:grpSp>
      <p:sp>
        <p:nvSpPr>
          <p:cNvPr id="54" name="圆角矩形 53"/>
          <p:cNvSpPr/>
          <p:nvPr/>
        </p:nvSpPr>
        <p:spPr>
          <a:xfrm>
            <a:off x="6406302" y="2230507"/>
            <a:ext cx="1152128" cy="2304256"/>
          </a:xfrm>
          <a:prstGeom prst="roundRect">
            <a:avLst>
              <a:gd name="adj" fmla="val 12533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6550318" y="3538137"/>
            <a:ext cx="861814" cy="861814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635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6657189" y="3645008"/>
            <a:ext cx="648072" cy="648072"/>
          </a:xfrm>
          <a:prstGeom prst="ellipse">
            <a:avLst/>
          </a:prstGeom>
          <a:solidFill>
            <a:schemeClr val="bg2"/>
          </a:solidFill>
          <a:ln w="12700">
            <a:noFill/>
          </a:ln>
          <a:effectLst/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 smtClean="0">
                <a:solidFill>
                  <a:schemeClr val="accent1"/>
                </a:solidFill>
                <a:latin typeface="+mn-ea"/>
              </a:rPr>
              <a:t>添加</a:t>
            </a:r>
            <a:endParaRPr lang="en-US" altLang="zh-CN" sz="1050" b="1" dirty="0" smtClean="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zh-CN" altLang="en-US" sz="1050" b="1" dirty="0" smtClean="0">
                <a:solidFill>
                  <a:schemeClr val="accent1"/>
                </a:solidFill>
                <a:latin typeface="+mn-ea"/>
              </a:rPr>
              <a:t>文字</a:t>
            </a:r>
            <a:endParaRPr lang="zh-CN" altLang="en-US" sz="1050" b="1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6478310" y="2400815"/>
            <a:ext cx="1031051" cy="953667"/>
            <a:chOff x="1619672" y="1332198"/>
            <a:chExt cx="1031051" cy="953667"/>
          </a:xfrm>
        </p:grpSpPr>
        <p:sp>
          <p:nvSpPr>
            <p:cNvPr id="58" name="TextBox 88"/>
            <p:cNvSpPr txBox="1"/>
            <p:nvPr/>
          </p:nvSpPr>
          <p:spPr>
            <a:xfrm>
              <a:off x="1619672" y="1332198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b="1" dirty="0" smtClean="0"/>
                <a:t>单击添加标题</a:t>
              </a:r>
              <a:endParaRPr lang="zh-CN" altLang="en-US" sz="1100" b="1" dirty="0"/>
            </a:p>
          </p:txBody>
        </p:sp>
        <p:sp>
          <p:nvSpPr>
            <p:cNvPr id="59" name="Text Box 5"/>
            <p:cNvSpPr txBox="1">
              <a:spLocks noChangeArrowheads="1"/>
            </p:cNvSpPr>
            <p:nvPr/>
          </p:nvSpPr>
          <p:spPr bwMode="auto">
            <a:xfrm>
              <a:off x="1635346" y="1577979"/>
              <a:ext cx="99970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latin typeface="+mn-ea"/>
                </a:rPr>
                <a:t>请在此处输入您的文本或者复制您的文本粘贴到此处，请在此处输入您的文本或者复制</a:t>
              </a:r>
              <a:r>
                <a:rPr lang="zh-CN" altLang="en-US" sz="800" dirty="0" smtClean="0">
                  <a:latin typeface="+mn-ea"/>
                </a:rPr>
                <a:t>。</a:t>
              </a:r>
              <a:endParaRPr lang="zh-CN" altLang="en-US" sz="800" dirty="0">
                <a:latin typeface="+mn-ea"/>
              </a:endParaRPr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1616976" y="1388477"/>
            <a:ext cx="6123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请在此处输入您的文本或者复制您的文本粘贴到此处，请在此处输入您的文本或者复制。请在此处输入您的文本或者复制您的文本粘贴到此处，请在此处输入您的文本或者复制</a:t>
            </a:r>
            <a:r>
              <a:rPr lang="zh-CN" altLang="en-US" sz="1000" dirty="0" smtClean="0"/>
              <a:t>。</a:t>
            </a:r>
            <a:r>
              <a:rPr lang="zh-CN" altLang="en-US" sz="1000" dirty="0"/>
              <a:t>请在此处输入您的文本或者复制您的文本粘贴到此处，请在此处输入您的文本或者复制</a:t>
            </a:r>
            <a:r>
              <a:rPr lang="zh-CN" altLang="en-US" sz="1000" dirty="0" smtClean="0"/>
              <a:t>。</a:t>
            </a:r>
            <a:endParaRPr lang="zh-CN" altLang="en-US" sz="1000" dirty="0"/>
          </a:p>
        </p:txBody>
      </p:sp>
      <p:sp>
        <p:nvSpPr>
          <p:cNvPr id="61" name="文本框 60"/>
          <p:cNvSpPr txBox="1"/>
          <p:nvPr/>
        </p:nvSpPr>
        <p:spPr>
          <a:xfrm>
            <a:off x="3070049" y="915566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2"/>
                </a:solidFill>
                <a:latin typeface="+mj-ea"/>
                <a:ea typeface="+mj-ea"/>
              </a:rPr>
              <a:t>单击添加文字内容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60241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5" grpId="0" animBg="1"/>
      <p:bldP spid="31" grpId="0" animBg="1"/>
      <p:bldP spid="32" grpId="0" animBg="1"/>
      <p:bldP spid="33" grpId="0" animBg="1"/>
      <p:bldP spid="38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60" grpId="0"/>
      <p:bldP spid="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 32"/>
          <p:cNvSpPr/>
          <p:nvPr/>
        </p:nvSpPr>
        <p:spPr>
          <a:xfrm rot="19127997">
            <a:off x="3158747" y="1090688"/>
            <a:ext cx="1224136" cy="1582031"/>
          </a:xfrm>
          <a:custGeom>
            <a:avLst/>
            <a:gdLst>
              <a:gd name="connsiteX0" fmla="*/ 612068 w 1224136"/>
              <a:gd name="connsiteY0" fmla="*/ 0 h 1582031"/>
              <a:gd name="connsiteX1" fmla="*/ 846937 w 1224136"/>
              <a:gd name="connsiteY1" fmla="*/ 404947 h 1582031"/>
              <a:gd name="connsiteX2" fmla="*/ 850313 w 1224136"/>
              <a:gd name="connsiteY2" fmla="*/ 405994 h 1582031"/>
              <a:gd name="connsiteX3" fmla="*/ 1224136 w 1224136"/>
              <a:gd name="connsiteY3" fmla="*/ 969963 h 1582031"/>
              <a:gd name="connsiteX4" fmla="*/ 612068 w 1224136"/>
              <a:gd name="connsiteY4" fmla="*/ 1582031 h 1582031"/>
              <a:gd name="connsiteX5" fmla="*/ 0 w 1224136"/>
              <a:gd name="connsiteY5" fmla="*/ 969963 h 1582031"/>
              <a:gd name="connsiteX6" fmla="*/ 373824 w 1224136"/>
              <a:gd name="connsiteY6" fmla="*/ 405994 h 1582031"/>
              <a:gd name="connsiteX7" fmla="*/ 377199 w 1224136"/>
              <a:gd name="connsiteY7" fmla="*/ 404947 h 158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136" h="1582031">
                <a:moveTo>
                  <a:pt x="612068" y="0"/>
                </a:moveTo>
                <a:lnTo>
                  <a:pt x="846937" y="404947"/>
                </a:lnTo>
                <a:lnTo>
                  <a:pt x="850313" y="405994"/>
                </a:lnTo>
                <a:cubicBezTo>
                  <a:pt x="1069993" y="498911"/>
                  <a:pt x="1224136" y="716436"/>
                  <a:pt x="1224136" y="969963"/>
                </a:cubicBezTo>
                <a:cubicBezTo>
                  <a:pt x="1224136" y="1307999"/>
                  <a:pt x="950104" y="1582031"/>
                  <a:pt x="612068" y="1582031"/>
                </a:cubicBezTo>
                <a:cubicBezTo>
                  <a:pt x="274032" y="1582031"/>
                  <a:pt x="0" y="1307999"/>
                  <a:pt x="0" y="969963"/>
                </a:cubicBezTo>
                <a:cubicBezTo>
                  <a:pt x="0" y="716436"/>
                  <a:pt x="154143" y="498911"/>
                  <a:pt x="373824" y="405994"/>
                </a:cubicBezTo>
                <a:lnTo>
                  <a:pt x="377199" y="404947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449200" y="1569746"/>
            <a:ext cx="893303" cy="89330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chemeClr val="accent1"/>
                </a:solidFill>
              </a:rPr>
              <a:t>添加文字</a:t>
            </a:r>
            <a:endParaRPr lang="zh-CN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36" name="任意多边形 35"/>
          <p:cNvSpPr/>
          <p:nvPr/>
        </p:nvSpPr>
        <p:spPr>
          <a:xfrm rot="3021062">
            <a:off x="4557439" y="1414698"/>
            <a:ext cx="1224136" cy="1582031"/>
          </a:xfrm>
          <a:custGeom>
            <a:avLst/>
            <a:gdLst>
              <a:gd name="connsiteX0" fmla="*/ 612068 w 1224136"/>
              <a:gd name="connsiteY0" fmla="*/ 0 h 1582031"/>
              <a:gd name="connsiteX1" fmla="*/ 846937 w 1224136"/>
              <a:gd name="connsiteY1" fmla="*/ 404947 h 1582031"/>
              <a:gd name="connsiteX2" fmla="*/ 850313 w 1224136"/>
              <a:gd name="connsiteY2" fmla="*/ 405994 h 1582031"/>
              <a:gd name="connsiteX3" fmla="*/ 1224136 w 1224136"/>
              <a:gd name="connsiteY3" fmla="*/ 969963 h 1582031"/>
              <a:gd name="connsiteX4" fmla="*/ 612068 w 1224136"/>
              <a:gd name="connsiteY4" fmla="*/ 1582031 h 1582031"/>
              <a:gd name="connsiteX5" fmla="*/ 0 w 1224136"/>
              <a:gd name="connsiteY5" fmla="*/ 969963 h 1582031"/>
              <a:gd name="connsiteX6" fmla="*/ 373824 w 1224136"/>
              <a:gd name="connsiteY6" fmla="*/ 405994 h 1582031"/>
              <a:gd name="connsiteX7" fmla="*/ 377199 w 1224136"/>
              <a:gd name="connsiteY7" fmla="*/ 404947 h 158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136" h="1582031">
                <a:moveTo>
                  <a:pt x="612068" y="0"/>
                </a:moveTo>
                <a:lnTo>
                  <a:pt x="846937" y="404947"/>
                </a:lnTo>
                <a:lnTo>
                  <a:pt x="850313" y="405994"/>
                </a:lnTo>
                <a:cubicBezTo>
                  <a:pt x="1069993" y="498911"/>
                  <a:pt x="1224136" y="716436"/>
                  <a:pt x="1224136" y="969963"/>
                </a:cubicBezTo>
                <a:cubicBezTo>
                  <a:pt x="1224136" y="1307999"/>
                  <a:pt x="950104" y="1582031"/>
                  <a:pt x="612068" y="1582031"/>
                </a:cubicBezTo>
                <a:cubicBezTo>
                  <a:pt x="274032" y="1582031"/>
                  <a:pt x="0" y="1307999"/>
                  <a:pt x="0" y="969963"/>
                </a:cubicBezTo>
                <a:cubicBezTo>
                  <a:pt x="0" y="716436"/>
                  <a:pt x="154143" y="498911"/>
                  <a:pt x="373824" y="405994"/>
                </a:cubicBezTo>
                <a:lnTo>
                  <a:pt x="377199" y="404947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4595865" y="1881704"/>
            <a:ext cx="893303" cy="89330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chemeClr val="accent1"/>
                </a:solidFill>
              </a:rPr>
              <a:t>添加文字</a:t>
            </a:r>
            <a:endParaRPr lang="zh-CN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39" name="任意多边形 38"/>
          <p:cNvSpPr/>
          <p:nvPr/>
        </p:nvSpPr>
        <p:spPr>
          <a:xfrm rot="8020148">
            <a:off x="3674911" y="2460973"/>
            <a:ext cx="1224136" cy="1582031"/>
          </a:xfrm>
          <a:custGeom>
            <a:avLst/>
            <a:gdLst>
              <a:gd name="connsiteX0" fmla="*/ 612068 w 1224136"/>
              <a:gd name="connsiteY0" fmla="*/ 0 h 1582031"/>
              <a:gd name="connsiteX1" fmla="*/ 846937 w 1224136"/>
              <a:gd name="connsiteY1" fmla="*/ 404947 h 1582031"/>
              <a:gd name="connsiteX2" fmla="*/ 850313 w 1224136"/>
              <a:gd name="connsiteY2" fmla="*/ 405994 h 1582031"/>
              <a:gd name="connsiteX3" fmla="*/ 1224136 w 1224136"/>
              <a:gd name="connsiteY3" fmla="*/ 969963 h 1582031"/>
              <a:gd name="connsiteX4" fmla="*/ 612068 w 1224136"/>
              <a:gd name="connsiteY4" fmla="*/ 1582031 h 1582031"/>
              <a:gd name="connsiteX5" fmla="*/ 0 w 1224136"/>
              <a:gd name="connsiteY5" fmla="*/ 969963 h 1582031"/>
              <a:gd name="connsiteX6" fmla="*/ 373824 w 1224136"/>
              <a:gd name="connsiteY6" fmla="*/ 405994 h 1582031"/>
              <a:gd name="connsiteX7" fmla="*/ 377199 w 1224136"/>
              <a:gd name="connsiteY7" fmla="*/ 404947 h 158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136" h="1582031">
                <a:moveTo>
                  <a:pt x="612068" y="0"/>
                </a:moveTo>
                <a:lnTo>
                  <a:pt x="846937" y="404947"/>
                </a:lnTo>
                <a:lnTo>
                  <a:pt x="850313" y="405994"/>
                </a:lnTo>
                <a:cubicBezTo>
                  <a:pt x="1069993" y="498911"/>
                  <a:pt x="1224136" y="716436"/>
                  <a:pt x="1224136" y="969963"/>
                </a:cubicBezTo>
                <a:cubicBezTo>
                  <a:pt x="1224136" y="1307999"/>
                  <a:pt x="950104" y="1582031"/>
                  <a:pt x="612068" y="1582031"/>
                </a:cubicBezTo>
                <a:cubicBezTo>
                  <a:pt x="274032" y="1582031"/>
                  <a:pt x="0" y="1307999"/>
                  <a:pt x="0" y="969963"/>
                </a:cubicBezTo>
                <a:cubicBezTo>
                  <a:pt x="0" y="716436"/>
                  <a:pt x="154143" y="498911"/>
                  <a:pt x="373824" y="405994"/>
                </a:cubicBezTo>
                <a:lnTo>
                  <a:pt x="377199" y="404947"/>
                </a:lnTo>
                <a:close/>
              </a:path>
            </a:pathLst>
          </a:cu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3702628" y="2701794"/>
            <a:ext cx="893303" cy="89330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chemeClr val="accent1"/>
                </a:solidFill>
              </a:rPr>
              <a:t>添加文字</a:t>
            </a:r>
            <a:endParaRPr lang="zh-CN" altLang="en-US" sz="1600" b="1" dirty="0">
              <a:solidFill>
                <a:schemeClr val="accent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43608" y="981538"/>
            <a:ext cx="2124288" cy="796842"/>
            <a:chOff x="1291386" y="1221422"/>
            <a:chExt cx="2124288" cy="796842"/>
          </a:xfrm>
        </p:grpSpPr>
        <p:sp>
          <p:nvSpPr>
            <p:cNvPr id="41" name="文本框 40"/>
            <p:cNvSpPr txBox="1"/>
            <p:nvPr/>
          </p:nvSpPr>
          <p:spPr>
            <a:xfrm>
              <a:off x="1291386" y="1510433"/>
              <a:ext cx="212428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请在此处输入您的文本或者复制您的文本粘贴到此处，请在此处输入您的文本或者复制</a:t>
              </a:r>
              <a:r>
                <a:rPr lang="zh-CN" altLang="en-US" sz="900" dirty="0" smtClean="0"/>
                <a:t>。</a:t>
              </a:r>
              <a:endParaRPr lang="zh-CN" altLang="en-US" sz="900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291386" y="1221422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latin typeface="+mj-ea"/>
                  <a:ea typeface="+mj-ea"/>
                </a:rPr>
                <a:t>单击添加文字内容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3707" y="1835184"/>
            <a:ext cx="1696042" cy="114302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5887230" y="699542"/>
            <a:ext cx="2124288" cy="796842"/>
            <a:chOff x="1291386" y="1221422"/>
            <a:chExt cx="2124288" cy="796842"/>
          </a:xfrm>
        </p:grpSpPr>
        <p:sp>
          <p:nvSpPr>
            <p:cNvPr id="47" name="文本框 46"/>
            <p:cNvSpPr txBox="1"/>
            <p:nvPr/>
          </p:nvSpPr>
          <p:spPr>
            <a:xfrm>
              <a:off x="1291386" y="1510433"/>
              <a:ext cx="212428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请在此处输入您的文本或者复制您的文本粘贴到此处，请在此处输入您的文本或者复制</a:t>
              </a:r>
              <a:r>
                <a:rPr lang="zh-CN" altLang="en-US" sz="900" dirty="0" smtClean="0"/>
                <a:t>。</a:t>
              </a:r>
              <a:endParaRPr lang="zh-CN" altLang="en-US" sz="900" dirty="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291386" y="1221422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latin typeface="+mj-ea"/>
                  <a:ea typeface="+mj-ea"/>
                </a:rPr>
                <a:t>单击添加文字内容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256191" y="3882799"/>
            <a:ext cx="3657197" cy="796842"/>
            <a:chOff x="1291385" y="1221422"/>
            <a:chExt cx="3657197" cy="796842"/>
          </a:xfrm>
        </p:grpSpPr>
        <p:sp>
          <p:nvSpPr>
            <p:cNvPr id="52" name="文本框 51"/>
            <p:cNvSpPr txBox="1"/>
            <p:nvPr/>
          </p:nvSpPr>
          <p:spPr>
            <a:xfrm>
              <a:off x="1291385" y="1510433"/>
              <a:ext cx="365719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请在此处输入您的文本或者复制您的文本粘贴到此处，请在此处输入您的文本或者复制</a:t>
              </a:r>
              <a:r>
                <a:rPr lang="zh-CN" altLang="en-US" sz="900" dirty="0" smtClean="0"/>
                <a:t>。</a:t>
              </a:r>
              <a:r>
                <a:rPr lang="zh-CN" altLang="en-US" sz="900" dirty="0"/>
                <a:t>请在此处输入您的文本或者复制您的文本粘贴到此处，请在此处输入您的文本或者复制</a:t>
              </a:r>
              <a:r>
                <a:rPr lang="zh-CN" altLang="en-US" sz="900" dirty="0" smtClean="0"/>
                <a:t>。</a:t>
              </a:r>
              <a:endParaRPr lang="zh-CN" altLang="en-US" sz="900" dirty="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291386" y="1221422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latin typeface="+mj-ea"/>
                  <a:ea typeface="+mj-ea"/>
                </a:rPr>
                <a:t>单击添加文字内容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2481" y="1599959"/>
            <a:ext cx="1935360" cy="11506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26" t="21465" r="326" b="9846"/>
          <a:stretch/>
        </p:blipFill>
        <p:spPr>
          <a:xfrm>
            <a:off x="5128560" y="3525538"/>
            <a:ext cx="1671740" cy="11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74114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2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71688" y="1582949"/>
            <a:ext cx="323197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2"/>
                </a:solidFill>
                <a:latin typeface="TeXGyreAdventor" panose="00000500000000000000" pitchFamily="50" charset="0"/>
              </a:rPr>
              <a:t>明年工作计划</a:t>
            </a:r>
            <a:r>
              <a:rPr lang="en-US" altLang="zh-CN" sz="36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^</a:t>
            </a:r>
            <a:endParaRPr lang="en-US" altLang="zh-CN" sz="3600" b="1" baseline="30000" dirty="0">
              <a:solidFill>
                <a:schemeClr val="bg2"/>
              </a:solidFill>
              <a:latin typeface="TeXGyreAdventor" panose="00000500000000000000" pitchFamily="50" charset="0"/>
            </a:endParaRPr>
          </a:p>
        </p:txBody>
      </p:sp>
      <p:sp>
        <p:nvSpPr>
          <p:cNvPr id="41" name="TextBox 57"/>
          <p:cNvSpPr txBox="1"/>
          <p:nvPr/>
        </p:nvSpPr>
        <p:spPr>
          <a:xfrm>
            <a:off x="3865089" y="2115309"/>
            <a:ext cx="4342214" cy="56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CLICK ADD TITLE TEXT. </a:t>
            </a:r>
            <a:r>
              <a:rPr lang="en-US" altLang="zh-CN" sz="2800" b="1" baseline="300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^</a:t>
            </a:r>
            <a:endParaRPr lang="en-US" altLang="zh-CN" sz="2800" b="1" baseline="30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763688" y="1662549"/>
            <a:ext cx="1609756" cy="1609756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19701" y="3590895"/>
            <a:ext cx="361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 smtClean="0">
                <a:latin typeface="+mj-lt"/>
              </a:rPr>
              <a:t>注：此页“折断”换页需要</a:t>
            </a:r>
            <a:r>
              <a:rPr lang="en-US" altLang="zh-CN" sz="1000" dirty="0" smtClean="0">
                <a:latin typeface="+mj-lt"/>
              </a:rPr>
              <a:t>PowerPoint 2013</a:t>
            </a:r>
            <a:r>
              <a:rPr lang="zh-CN" altLang="en-US" sz="1000" dirty="0" smtClean="0">
                <a:latin typeface="+mj-lt"/>
              </a:rPr>
              <a:t>版本才能实现！</a:t>
            </a:r>
            <a:endParaRPr lang="en-US" altLang="zh-CN" sz="1000" dirty="0" smtClean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65089" y="1275606"/>
            <a:ext cx="1415772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第五部分</a:t>
            </a:r>
            <a:endParaRPr lang="en-US" altLang="zh-CN" sz="2400" b="1" baseline="30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-828600" y="2674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39"/>
          <p:cNvSpPr txBox="1"/>
          <p:nvPr/>
        </p:nvSpPr>
        <p:spPr>
          <a:xfrm>
            <a:off x="179512" y="123478"/>
            <a:ext cx="13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bg2"/>
                </a:solidFill>
                <a:latin typeface="+mj-lt"/>
              </a:rPr>
              <a:t>YOUR LOGO</a:t>
            </a:r>
            <a:endParaRPr lang="en-US" altLang="zh-CN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12465" y="2748130"/>
            <a:ext cx="306381" cy="306381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045999" y="3013950"/>
            <a:ext cx="81626" cy="8162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114110" y="3204886"/>
            <a:ext cx="81626" cy="8162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840506" y="3074405"/>
            <a:ext cx="165685" cy="165685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743238" y="2499742"/>
            <a:ext cx="159504" cy="159504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49065" y="1203598"/>
            <a:ext cx="0" cy="2749982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五边形 28"/>
          <p:cNvSpPr/>
          <p:nvPr/>
        </p:nvSpPr>
        <p:spPr>
          <a:xfrm>
            <a:off x="4124817" y="2902329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新年计划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3989404" y="2879641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A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1" name="五边形 30"/>
          <p:cNvSpPr/>
          <p:nvPr/>
        </p:nvSpPr>
        <p:spPr>
          <a:xfrm>
            <a:off x="4137841" y="3258928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明确任务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32" name="五边形 31"/>
          <p:cNvSpPr/>
          <p:nvPr/>
        </p:nvSpPr>
        <p:spPr>
          <a:xfrm>
            <a:off x="4002428" y="3236240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C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5" name="五边形 34"/>
          <p:cNvSpPr/>
          <p:nvPr/>
        </p:nvSpPr>
        <p:spPr>
          <a:xfrm>
            <a:off x="5630432" y="2881460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项目方案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36" name="五边形 35"/>
          <p:cNvSpPr/>
          <p:nvPr/>
        </p:nvSpPr>
        <p:spPr>
          <a:xfrm>
            <a:off x="5495019" y="2858772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B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8" name="五边形 37"/>
          <p:cNvSpPr/>
          <p:nvPr/>
        </p:nvSpPr>
        <p:spPr>
          <a:xfrm>
            <a:off x="5630432" y="3248225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工作要点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39" name="五边形 38"/>
          <p:cNvSpPr/>
          <p:nvPr/>
        </p:nvSpPr>
        <p:spPr>
          <a:xfrm>
            <a:off x="5495019" y="3225537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D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80130" y="3440232"/>
            <a:ext cx="103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</a:rPr>
              <a:t>PART </a:t>
            </a:r>
            <a:r>
              <a:rPr lang="en-US" altLang="zh-CN" dirty="0" smtClean="0">
                <a:latin typeface="+mj-lt"/>
              </a:rPr>
              <a:t>01</a:t>
            </a:r>
            <a:endParaRPr lang="en-US" altLang="zh-CN" dirty="0">
              <a:latin typeface="+mj-lt"/>
            </a:endParaRPr>
          </a:p>
        </p:txBody>
      </p:sp>
      <p:grpSp>
        <p:nvGrpSpPr>
          <p:cNvPr id="34" name="组合 33"/>
          <p:cNvGrpSpPr>
            <a:grpSpLocks noChangeAspect="1"/>
          </p:cNvGrpSpPr>
          <p:nvPr/>
        </p:nvGrpSpPr>
        <p:grpSpPr>
          <a:xfrm>
            <a:off x="2134521" y="2026634"/>
            <a:ext cx="953075" cy="946215"/>
            <a:chOff x="1749514" y="2523354"/>
            <a:chExt cx="494747" cy="491185"/>
          </a:xfrm>
          <a:solidFill>
            <a:schemeClr val="bg2"/>
          </a:solidFill>
        </p:grpSpPr>
        <p:sp>
          <p:nvSpPr>
            <p:cNvPr id="37" name="Freeform 635"/>
            <p:cNvSpPr>
              <a:spLocks/>
            </p:cNvSpPr>
            <p:nvPr/>
          </p:nvSpPr>
          <p:spPr bwMode="auto">
            <a:xfrm>
              <a:off x="1984429" y="2758268"/>
              <a:ext cx="259832" cy="256271"/>
            </a:xfrm>
            <a:custGeom>
              <a:avLst/>
              <a:gdLst>
                <a:gd name="T0" fmla="*/ 167 w 167"/>
                <a:gd name="T1" fmla="*/ 91 h 167"/>
                <a:gd name="T2" fmla="*/ 0 w 167"/>
                <a:gd name="T3" fmla="*/ 0 h 167"/>
                <a:gd name="T4" fmla="*/ 92 w 167"/>
                <a:gd name="T5" fmla="*/ 167 h 167"/>
                <a:gd name="T6" fmla="*/ 92 w 167"/>
                <a:gd name="T7" fmla="*/ 91 h 167"/>
                <a:gd name="T8" fmla="*/ 167 w 167"/>
                <a:gd name="T9" fmla="*/ 9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67">
                  <a:moveTo>
                    <a:pt x="167" y="91"/>
                  </a:moveTo>
                  <a:cubicBezTo>
                    <a:pt x="166" y="90"/>
                    <a:pt x="2" y="0"/>
                    <a:pt x="0" y="0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2" y="142"/>
                    <a:pt x="92" y="117"/>
                    <a:pt x="92" y="91"/>
                  </a:cubicBezTo>
                  <a:cubicBezTo>
                    <a:pt x="117" y="91"/>
                    <a:pt x="142" y="91"/>
                    <a:pt x="167" y="91"/>
                  </a:cubicBezTo>
                </a:path>
              </a:pathLst>
            </a:custGeom>
            <a:grpFill/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636"/>
            <p:cNvSpPr>
              <a:spLocks/>
            </p:cNvSpPr>
            <p:nvPr/>
          </p:nvSpPr>
          <p:spPr bwMode="auto">
            <a:xfrm>
              <a:off x="1852735" y="2626574"/>
              <a:ext cx="234915" cy="238475"/>
            </a:xfrm>
            <a:custGeom>
              <a:avLst/>
              <a:gdLst>
                <a:gd name="T0" fmla="*/ 97 w 154"/>
                <a:gd name="T1" fmla="*/ 130 h 154"/>
                <a:gd name="T2" fmla="*/ 77 w 154"/>
                <a:gd name="T3" fmla="*/ 134 h 154"/>
                <a:gd name="T4" fmla="*/ 21 w 154"/>
                <a:gd name="T5" fmla="*/ 77 h 154"/>
                <a:gd name="T6" fmla="*/ 77 w 154"/>
                <a:gd name="T7" fmla="*/ 20 h 154"/>
                <a:gd name="T8" fmla="*/ 134 w 154"/>
                <a:gd name="T9" fmla="*/ 77 h 154"/>
                <a:gd name="T10" fmla="*/ 132 w 154"/>
                <a:gd name="T11" fmla="*/ 95 h 154"/>
                <a:gd name="T12" fmla="*/ 149 w 154"/>
                <a:gd name="T13" fmla="*/ 104 h 154"/>
                <a:gd name="T14" fmla="*/ 154 w 154"/>
                <a:gd name="T15" fmla="*/ 77 h 154"/>
                <a:gd name="T16" fmla="*/ 77 w 154"/>
                <a:gd name="T17" fmla="*/ 0 h 154"/>
                <a:gd name="T18" fmla="*/ 0 w 154"/>
                <a:gd name="T19" fmla="*/ 77 h 154"/>
                <a:gd name="T20" fmla="*/ 77 w 154"/>
                <a:gd name="T21" fmla="*/ 154 h 154"/>
                <a:gd name="T22" fmla="*/ 106 w 154"/>
                <a:gd name="T23" fmla="*/ 148 h 154"/>
                <a:gd name="T24" fmla="*/ 97 w 154"/>
                <a:gd name="T25" fmla="*/ 13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4">
                  <a:moveTo>
                    <a:pt x="97" y="130"/>
                  </a:moveTo>
                  <a:cubicBezTo>
                    <a:pt x="91" y="133"/>
                    <a:pt x="84" y="134"/>
                    <a:pt x="77" y="134"/>
                  </a:cubicBezTo>
                  <a:cubicBezTo>
                    <a:pt x="46" y="134"/>
                    <a:pt x="21" y="108"/>
                    <a:pt x="21" y="77"/>
                  </a:cubicBezTo>
                  <a:cubicBezTo>
                    <a:pt x="21" y="46"/>
                    <a:pt x="46" y="20"/>
                    <a:pt x="77" y="20"/>
                  </a:cubicBezTo>
                  <a:cubicBezTo>
                    <a:pt x="109" y="20"/>
                    <a:pt x="134" y="46"/>
                    <a:pt x="134" y="77"/>
                  </a:cubicBezTo>
                  <a:cubicBezTo>
                    <a:pt x="134" y="83"/>
                    <a:pt x="133" y="89"/>
                    <a:pt x="132" y="95"/>
                  </a:cubicBezTo>
                  <a:cubicBezTo>
                    <a:pt x="137" y="98"/>
                    <a:pt x="143" y="101"/>
                    <a:pt x="149" y="104"/>
                  </a:cubicBezTo>
                  <a:cubicBezTo>
                    <a:pt x="153" y="96"/>
                    <a:pt x="154" y="87"/>
                    <a:pt x="154" y="77"/>
                  </a:cubicBezTo>
                  <a:cubicBezTo>
                    <a:pt x="154" y="34"/>
                    <a:pt x="120" y="0"/>
                    <a:pt x="77" y="0"/>
                  </a:cubicBezTo>
                  <a:cubicBezTo>
                    <a:pt x="35" y="0"/>
                    <a:pt x="0" y="34"/>
                    <a:pt x="0" y="77"/>
                  </a:cubicBezTo>
                  <a:cubicBezTo>
                    <a:pt x="0" y="119"/>
                    <a:pt x="35" y="154"/>
                    <a:pt x="77" y="154"/>
                  </a:cubicBezTo>
                  <a:cubicBezTo>
                    <a:pt x="88" y="154"/>
                    <a:pt x="97" y="152"/>
                    <a:pt x="106" y="148"/>
                  </a:cubicBezTo>
                  <a:lnTo>
                    <a:pt x="97" y="130"/>
                  </a:lnTo>
                  <a:close/>
                </a:path>
              </a:pathLst>
            </a:custGeom>
            <a:grpFill/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637"/>
            <p:cNvSpPr>
              <a:spLocks/>
            </p:cNvSpPr>
            <p:nvPr/>
          </p:nvSpPr>
          <p:spPr bwMode="auto">
            <a:xfrm>
              <a:off x="1749514" y="2523354"/>
              <a:ext cx="441354" cy="444917"/>
            </a:xfrm>
            <a:custGeom>
              <a:avLst/>
              <a:gdLst>
                <a:gd name="T0" fmla="*/ 195 w 287"/>
                <a:gd name="T1" fmla="*/ 257 h 288"/>
                <a:gd name="T2" fmla="*/ 143 w 287"/>
                <a:gd name="T3" fmla="*/ 268 h 288"/>
                <a:gd name="T4" fmla="*/ 20 w 287"/>
                <a:gd name="T5" fmla="*/ 144 h 288"/>
                <a:gd name="T6" fmla="*/ 143 w 287"/>
                <a:gd name="T7" fmla="*/ 20 h 288"/>
                <a:gd name="T8" fmla="*/ 267 w 287"/>
                <a:gd name="T9" fmla="*/ 144 h 288"/>
                <a:gd name="T10" fmla="*/ 257 w 287"/>
                <a:gd name="T11" fmla="*/ 194 h 288"/>
                <a:gd name="T12" fmla="*/ 274 w 287"/>
                <a:gd name="T13" fmla="*/ 204 h 288"/>
                <a:gd name="T14" fmla="*/ 287 w 287"/>
                <a:gd name="T15" fmla="*/ 144 h 288"/>
                <a:gd name="T16" fmla="*/ 143 w 287"/>
                <a:gd name="T17" fmla="*/ 0 h 288"/>
                <a:gd name="T18" fmla="*/ 0 w 287"/>
                <a:gd name="T19" fmla="*/ 144 h 288"/>
                <a:gd name="T20" fmla="*/ 143 w 287"/>
                <a:gd name="T21" fmla="*/ 288 h 288"/>
                <a:gd name="T22" fmla="*/ 205 w 287"/>
                <a:gd name="T23" fmla="*/ 274 h 288"/>
                <a:gd name="T24" fmla="*/ 195 w 287"/>
                <a:gd name="T25" fmla="*/ 25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7" h="288">
                  <a:moveTo>
                    <a:pt x="195" y="257"/>
                  </a:moveTo>
                  <a:cubicBezTo>
                    <a:pt x="179" y="264"/>
                    <a:pt x="162" y="268"/>
                    <a:pt x="143" y="268"/>
                  </a:cubicBezTo>
                  <a:cubicBezTo>
                    <a:pt x="75" y="268"/>
                    <a:pt x="20" y="212"/>
                    <a:pt x="20" y="144"/>
                  </a:cubicBezTo>
                  <a:cubicBezTo>
                    <a:pt x="20" y="76"/>
                    <a:pt x="75" y="20"/>
                    <a:pt x="143" y="20"/>
                  </a:cubicBezTo>
                  <a:cubicBezTo>
                    <a:pt x="212" y="20"/>
                    <a:pt x="267" y="76"/>
                    <a:pt x="267" y="144"/>
                  </a:cubicBezTo>
                  <a:cubicBezTo>
                    <a:pt x="267" y="162"/>
                    <a:pt x="264" y="179"/>
                    <a:pt x="257" y="194"/>
                  </a:cubicBezTo>
                  <a:cubicBezTo>
                    <a:pt x="263" y="197"/>
                    <a:pt x="269" y="201"/>
                    <a:pt x="274" y="204"/>
                  </a:cubicBezTo>
                  <a:cubicBezTo>
                    <a:pt x="283" y="185"/>
                    <a:pt x="287" y="165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ubicBezTo>
                    <a:pt x="64" y="0"/>
                    <a:pt x="0" y="65"/>
                    <a:pt x="0" y="144"/>
                  </a:cubicBezTo>
                  <a:cubicBezTo>
                    <a:pt x="0" y="223"/>
                    <a:pt x="64" y="288"/>
                    <a:pt x="143" y="288"/>
                  </a:cubicBezTo>
                  <a:cubicBezTo>
                    <a:pt x="165" y="288"/>
                    <a:pt x="186" y="283"/>
                    <a:pt x="205" y="274"/>
                  </a:cubicBezTo>
                  <a:lnTo>
                    <a:pt x="195" y="257"/>
                  </a:lnTo>
                  <a:close/>
                </a:path>
              </a:pathLst>
            </a:custGeom>
            <a:grpFill/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343163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" grpId="0" animBg="1"/>
      <p:bldP spid="57" grpId="0"/>
      <p:bldP spid="58" grpId="0"/>
      <p:bldP spid="19" grpId="0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8" grpId="0" animBg="1"/>
      <p:bldP spid="31" grpId="0" animBg="1"/>
      <p:bldP spid="32" grpId="0" animBg="1"/>
      <p:bldP spid="35" grpId="0" animBg="1"/>
      <p:bldP spid="36" grpId="0" animBg="1"/>
      <p:bldP spid="38" grpId="0" animBg="1"/>
      <p:bldP spid="39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6086715" y="1445840"/>
            <a:ext cx="208568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6115563" y="4182144"/>
            <a:ext cx="208568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971601" y="1445354"/>
            <a:ext cx="208568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>
            <a:off x="971601" y="4182144"/>
            <a:ext cx="208568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六边形 30"/>
          <p:cNvSpPr/>
          <p:nvPr/>
        </p:nvSpPr>
        <p:spPr>
          <a:xfrm>
            <a:off x="5145345" y="1357976"/>
            <a:ext cx="1224136" cy="1055290"/>
          </a:xfrm>
          <a:prstGeom prst="hexagon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 b="1" dirty="0"/>
          </a:p>
        </p:txBody>
      </p:sp>
      <p:sp>
        <p:nvSpPr>
          <p:cNvPr id="32" name="六边形 31"/>
          <p:cNvSpPr/>
          <p:nvPr/>
        </p:nvSpPr>
        <p:spPr>
          <a:xfrm>
            <a:off x="3751109" y="2106327"/>
            <a:ext cx="1641782" cy="1415330"/>
          </a:xfrm>
          <a:prstGeom prst="hexagon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六边形 2"/>
          <p:cNvSpPr/>
          <p:nvPr/>
        </p:nvSpPr>
        <p:spPr>
          <a:xfrm>
            <a:off x="2774520" y="1357976"/>
            <a:ext cx="1224136" cy="1055290"/>
          </a:xfrm>
          <a:prstGeom prst="hexagon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六边形 28"/>
          <p:cNvSpPr/>
          <p:nvPr/>
        </p:nvSpPr>
        <p:spPr>
          <a:xfrm>
            <a:off x="2774520" y="3214718"/>
            <a:ext cx="1224136" cy="1055290"/>
          </a:xfrm>
          <a:prstGeom prst="hexagon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六边形 29"/>
          <p:cNvSpPr/>
          <p:nvPr/>
        </p:nvSpPr>
        <p:spPr>
          <a:xfrm>
            <a:off x="5145345" y="3214718"/>
            <a:ext cx="1224136" cy="1055290"/>
          </a:xfrm>
          <a:prstGeom prst="hexagon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9298" y="2280006"/>
            <a:ext cx="10054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2"/>
                </a:solidFill>
              </a:rPr>
              <a:t>创新</a:t>
            </a:r>
            <a:endParaRPr lang="en-US" altLang="zh-CN" sz="3200" b="1" dirty="0" smtClean="0">
              <a:solidFill>
                <a:schemeClr val="bg2"/>
              </a:solidFill>
            </a:endParaRPr>
          </a:p>
          <a:p>
            <a:r>
              <a:rPr lang="zh-CN" altLang="en-US" sz="3200" b="1" dirty="0" smtClean="0">
                <a:solidFill>
                  <a:schemeClr val="bg2"/>
                </a:solidFill>
              </a:rPr>
              <a:t>技能</a:t>
            </a:r>
            <a:endParaRPr lang="zh-CN" altLang="en-US" sz="3200" b="1" dirty="0">
              <a:solidFill>
                <a:schemeClr val="bg2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280359" y="168556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/>
              <a:t>新思想</a:t>
            </a:r>
            <a:endParaRPr lang="zh-CN" altLang="en-US" sz="2000" b="1" dirty="0"/>
          </a:p>
        </p:txBody>
      </p:sp>
      <p:sp>
        <p:nvSpPr>
          <p:cNvPr id="34" name="文本框 33"/>
          <p:cNvSpPr txBox="1"/>
          <p:nvPr/>
        </p:nvSpPr>
        <p:spPr>
          <a:xfrm>
            <a:off x="5276911" y="354230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/>
              <a:t>新技能</a:t>
            </a:r>
            <a:endParaRPr lang="zh-CN" altLang="en-US" sz="20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2909534" y="354230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/>
              <a:t>新方法</a:t>
            </a:r>
            <a:endParaRPr lang="zh-CN" altLang="en-US" sz="2000" b="1" dirty="0"/>
          </a:p>
        </p:txBody>
      </p:sp>
      <p:sp>
        <p:nvSpPr>
          <p:cNvPr id="36" name="文本框 35"/>
          <p:cNvSpPr txBox="1"/>
          <p:nvPr/>
        </p:nvSpPr>
        <p:spPr>
          <a:xfrm>
            <a:off x="2904108" y="170110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/>
              <a:t>新理念</a:t>
            </a:r>
            <a:endParaRPr lang="zh-CN" altLang="en-US" sz="20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6698637" y="110728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/>
              <a:t>单击添加标题</a:t>
            </a:r>
            <a:endParaRPr lang="zh-CN" altLang="en-US" sz="1600" b="1" dirty="0"/>
          </a:p>
        </p:txBody>
      </p:sp>
      <p:sp>
        <p:nvSpPr>
          <p:cNvPr id="38" name="TextBox 30"/>
          <p:cNvSpPr txBox="1"/>
          <p:nvPr/>
        </p:nvSpPr>
        <p:spPr>
          <a:xfrm>
            <a:off x="6678234" y="1464612"/>
            <a:ext cx="156617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+mn-ea"/>
              </a:rPr>
              <a:t>请在此处输入您的文本或者复制您的文本粘贴到此处，请在此处输入您的文本或者复制。请在此处输入您的文本或者复制您的文本粘贴到此处</a:t>
            </a:r>
            <a:r>
              <a:rPr lang="zh-CN" altLang="en-US" sz="1050" dirty="0" smtClean="0">
                <a:latin typeface="+mn-ea"/>
              </a:rPr>
              <a:t>。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727485" y="420363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/>
              <a:t>单击添加标题</a:t>
            </a:r>
            <a:endParaRPr lang="zh-CN" altLang="en-US" sz="1600" b="1" dirty="0"/>
          </a:p>
        </p:txBody>
      </p:sp>
      <p:sp>
        <p:nvSpPr>
          <p:cNvPr id="41" name="TextBox 30"/>
          <p:cNvSpPr txBox="1"/>
          <p:nvPr/>
        </p:nvSpPr>
        <p:spPr>
          <a:xfrm>
            <a:off x="6707082" y="2958732"/>
            <a:ext cx="156617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+mn-ea"/>
              </a:rPr>
              <a:t>请在此处输入您的文本或者复制您的文本粘贴到此处，请在此处输入您的文本或者复制。请在此处输入您的文本或者复制您的文本粘贴到此处</a:t>
            </a:r>
            <a:r>
              <a:rPr lang="zh-CN" altLang="en-US" sz="1050" dirty="0" smtClean="0">
                <a:latin typeface="+mn-ea"/>
              </a:rPr>
              <a:t>。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070741" y="110680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/>
              <a:t>单击添加标题</a:t>
            </a:r>
            <a:endParaRPr lang="zh-CN" altLang="en-US" sz="1600" b="1" dirty="0"/>
          </a:p>
        </p:txBody>
      </p:sp>
      <p:sp>
        <p:nvSpPr>
          <p:cNvPr id="44" name="TextBox 30"/>
          <p:cNvSpPr txBox="1"/>
          <p:nvPr/>
        </p:nvSpPr>
        <p:spPr>
          <a:xfrm>
            <a:off x="1050338" y="1464126"/>
            <a:ext cx="156617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+mn-ea"/>
              </a:rPr>
              <a:t>请在此处输入您的文本或者复制您的文本粘贴到此处，请在此处输入您的文本或者复制。请在此处输入您的文本或者复制您的文本粘贴到此处</a:t>
            </a:r>
            <a:r>
              <a:rPr lang="zh-CN" altLang="en-US" sz="1050" dirty="0" smtClean="0">
                <a:latin typeface="+mn-ea"/>
              </a:rPr>
              <a:t>。</a:t>
            </a:r>
            <a:endParaRPr lang="zh-CN" altLang="en-US" sz="1050" dirty="0">
              <a:latin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70741" y="424942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/>
              <a:t>单击添加标题</a:t>
            </a:r>
            <a:endParaRPr lang="zh-CN" altLang="en-US" sz="1600" b="1" dirty="0"/>
          </a:p>
        </p:txBody>
      </p:sp>
      <p:sp>
        <p:nvSpPr>
          <p:cNvPr id="47" name="TextBox 30"/>
          <p:cNvSpPr txBox="1"/>
          <p:nvPr/>
        </p:nvSpPr>
        <p:spPr>
          <a:xfrm>
            <a:off x="1050338" y="2939960"/>
            <a:ext cx="156617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+mn-ea"/>
              </a:rPr>
              <a:t>请在此处输入您的文本或者复制您的文本粘贴到此处，请在此处输入您的文本或者复制。请在此处输入您的文本或者复制您的文本粘贴到此处</a:t>
            </a:r>
            <a:r>
              <a:rPr lang="zh-CN" altLang="en-US" sz="1050" dirty="0" smtClean="0">
                <a:latin typeface="+mn-ea"/>
              </a:rPr>
              <a:t>。</a:t>
            </a:r>
            <a:endParaRPr lang="zh-CN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69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prism isContent="1"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50"/>
                            </p:stCondLst>
                            <p:childTnLst>
                              <p:par>
                                <p:cTn id="4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150"/>
                            </p:stCondLst>
                            <p:childTnLst>
                              <p:par>
                                <p:cTn id="6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5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5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5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15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65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15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65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15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" grpId="0" animBg="1"/>
      <p:bldP spid="29" grpId="0" animBg="1"/>
      <p:bldP spid="30" grpId="0" animBg="1"/>
      <p:bldP spid="5" grpId="0"/>
      <p:bldP spid="33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3" grpId="0"/>
      <p:bldP spid="44" grpId="0"/>
      <p:bldP spid="46" grpId="0"/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5"/>
          <p:cNvSpPr/>
          <p:nvPr/>
        </p:nvSpPr>
        <p:spPr>
          <a:xfrm>
            <a:off x="769874" y="1491630"/>
            <a:ext cx="582730" cy="58273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7"/>
          <p:cNvSpPr>
            <a:spLocks noEditPoints="1"/>
          </p:cNvSpPr>
          <p:nvPr/>
        </p:nvSpPr>
        <p:spPr bwMode="auto">
          <a:xfrm>
            <a:off x="908868" y="1630624"/>
            <a:ext cx="304741" cy="304741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0" name="Oval 21"/>
          <p:cNvSpPr/>
          <p:nvPr/>
        </p:nvSpPr>
        <p:spPr>
          <a:xfrm>
            <a:off x="769874" y="2506364"/>
            <a:ext cx="582730" cy="58273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12"/>
          <p:cNvSpPr>
            <a:spLocks noEditPoints="1"/>
          </p:cNvSpPr>
          <p:nvPr/>
        </p:nvSpPr>
        <p:spPr bwMode="auto">
          <a:xfrm>
            <a:off x="864445" y="2681247"/>
            <a:ext cx="397575" cy="242588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2" name="Oval 22"/>
          <p:cNvSpPr/>
          <p:nvPr/>
        </p:nvSpPr>
        <p:spPr>
          <a:xfrm>
            <a:off x="769874" y="3521098"/>
            <a:ext cx="582730" cy="58273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17"/>
          <p:cNvSpPr>
            <a:spLocks noEditPoints="1"/>
          </p:cNvSpPr>
          <p:nvPr/>
        </p:nvSpPr>
        <p:spPr bwMode="auto">
          <a:xfrm>
            <a:off x="894226" y="3678995"/>
            <a:ext cx="334024" cy="266936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4" name="Oval 24"/>
          <p:cNvSpPr/>
          <p:nvPr/>
        </p:nvSpPr>
        <p:spPr>
          <a:xfrm>
            <a:off x="4702926" y="2506364"/>
            <a:ext cx="582730" cy="58273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22"/>
          <p:cNvSpPr>
            <a:spLocks noEditPoints="1"/>
          </p:cNvSpPr>
          <p:nvPr/>
        </p:nvSpPr>
        <p:spPr bwMode="auto">
          <a:xfrm>
            <a:off x="4855108" y="2663544"/>
            <a:ext cx="278366" cy="277994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Oval 25"/>
          <p:cNvSpPr/>
          <p:nvPr/>
        </p:nvSpPr>
        <p:spPr>
          <a:xfrm>
            <a:off x="4707293" y="3516038"/>
            <a:ext cx="582730" cy="58273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27"/>
          <p:cNvSpPr>
            <a:spLocks noEditPoints="1"/>
          </p:cNvSpPr>
          <p:nvPr/>
        </p:nvSpPr>
        <p:spPr bwMode="auto">
          <a:xfrm>
            <a:off x="4837950" y="3697375"/>
            <a:ext cx="321414" cy="229680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Oval 26"/>
          <p:cNvSpPr/>
          <p:nvPr/>
        </p:nvSpPr>
        <p:spPr>
          <a:xfrm>
            <a:off x="4702926" y="1491630"/>
            <a:ext cx="582730" cy="58273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6"/>
          <p:cNvSpPr>
            <a:spLocks noEditPoints="1"/>
          </p:cNvSpPr>
          <p:nvPr/>
        </p:nvSpPr>
        <p:spPr bwMode="auto">
          <a:xfrm>
            <a:off x="4812527" y="1596984"/>
            <a:ext cx="363528" cy="372025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0" name="组合 39"/>
          <p:cNvGrpSpPr/>
          <p:nvPr/>
        </p:nvGrpSpPr>
        <p:grpSpPr>
          <a:xfrm>
            <a:off x="1439652" y="1246723"/>
            <a:ext cx="3132348" cy="896391"/>
            <a:chOff x="1439652" y="1575083"/>
            <a:chExt cx="3132348" cy="896391"/>
          </a:xfrm>
        </p:grpSpPr>
        <p:sp>
          <p:nvSpPr>
            <p:cNvPr id="41" name="TextBox 25"/>
            <p:cNvSpPr txBox="1"/>
            <p:nvPr/>
          </p:nvSpPr>
          <p:spPr>
            <a:xfrm>
              <a:off x="1439652" y="1894393"/>
              <a:ext cx="313234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>
                  <a:latin typeface="+mn-ea"/>
                </a:rPr>
                <a:t>请在此处输入您的文本或者复制您的文本粘贴到此处，请在此处输入您的文本或者复制。请在此处输入您的文本或者复制您的文本粘贴到此处</a:t>
              </a:r>
              <a:r>
                <a:rPr lang="zh-CN" altLang="en-US" sz="1050" dirty="0" smtClean="0">
                  <a:latin typeface="+mn-ea"/>
                </a:rPr>
                <a:t>。</a:t>
              </a:r>
              <a:endParaRPr lang="zh-CN" altLang="en-US" sz="1050" dirty="0">
                <a:latin typeface="+mn-ea"/>
              </a:endParaRPr>
            </a:p>
          </p:txBody>
        </p:sp>
        <p:sp>
          <p:nvSpPr>
            <p:cNvPr id="42" name="TextBox 27"/>
            <p:cNvSpPr txBox="1"/>
            <p:nvPr/>
          </p:nvSpPr>
          <p:spPr>
            <a:xfrm>
              <a:off x="1475656" y="1575083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单击添加</a:t>
              </a:r>
              <a:r>
                <a:rPr lang="zh-CN" altLang="en-US" b="1" dirty="0" smtClean="0">
                  <a:latin typeface="+mn-ea"/>
                </a:rPr>
                <a:t>标题</a:t>
              </a:r>
              <a:r>
                <a:rPr lang="zh-CN" altLang="en-US" b="1" dirty="0" smtClean="0"/>
                <a:t>文字</a:t>
              </a:r>
              <a:endParaRPr lang="zh-CN" altLang="en-US" b="1" dirty="0">
                <a:latin typeface="+mn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439652" y="2300131"/>
            <a:ext cx="3132348" cy="896391"/>
            <a:chOff x="1439652" y="1575083"/>
            <a:chExt cx="3132348" cy="896391"/>
          </a:xfrm>
        </p:grpSpPr>
        <p:sp>
          <p:nvSpPr>
            <p:cNvPr id="44" name="TextBox 30"/>
            <p:cNvSpPr txBox="1"/>
            <p:nvPr/>
          </p:nvSpPr>
          <p:spPr>
            <a:xfrm>
              <a:off x="1439652" y="1894393"/>
              <a:ext cx="313234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>
                  <a:latin typeface="+mn-ea"/>
                </a:rPr>
                <a:t>请在此处输入您的文本或者复制您的文本粘贴到此处，请在此处输入您的文本或者复制。请在此处输入您的文本或者复制您的文本粘贴到此处</a:t>
              </a:r>
              <a:r>
                <a:rPr lang="zh-CN" altLang="en-US" sz="1050" dirty="0" smtClean="0">
                  <a:latin typeface="+mn-ea"/>
                </a:rPr>
                <a:t>。</a:t>
              </a:r>
              <a:endParaRPr lang="zh-CN" altLang="en-US" sz="1050" dirty="0">
                <a:latin typeface="+mn-ea"/>
              </a:endParaRPr>
            </a:p>
          </p:txBody>
        </p:sp>
        <p:sp>
          <p:nvSpPr>
            <p:cNvPr id="45" name="TextBox 31"/>
            <p:cNvSpPr txBox="1"/>
            <p:nvPr/>
          </p:nvSpPr>
          <p:spPr>
            <a:xfrm>
              <a:off x="1475656" y="1575083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单击添加</a:t>
              </a:r>
              <a:r>
                <a:rPr lang="zh-CN" altLang="en-US" b="1" dirty="0" smtClean="0">
                  <a:latin typeface="+mn-ea"/>
                </a:rPr>
                <a:t>标题</a:t>
              </a:r>
              <a:r>
                <a:rPr lang="zh-CN" altLang="en-US" b="1" dirty="0" smtClean="0"/>
                <a:t>文字</a:t>
              </a:r>
              <a:endParaRPr lang="zh-CN" altLang="en-US" b="1" dirty="0">
                <a:latin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443497" y="3359207"/>
            <a:ext cx="3132348" cy="896391"/>
            <a:chOff x="1439652" y="1575083"/>
            <a:chExt cx="3132348" cy="896391"/>
          </a:xfrm>
        </p:grpSpPr>
        <p:sp>
          <p:nvSpPr>
            <p:cNvPr id="47" name="TextBox 33"/>
            <p:cNvSpPr txBox="1"/>
            <p:nvPr/>
          </p:nvSpPr>
          <p:spPr>
            <a:xfrm>
              <a:off x="1439652" y="1894393"/>
              <a:ext cx="313234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>
                  <a:latin typeface="+mn-ea"/>
                </a:rPr>
                <a:t>请在此处输入您的文本或者复制您的文本粘贴到此处，请在此处输入您的文本或者复制。请在此处输入您的文本或者复制您的文本粘贴到此处</a:t>
              </a:r>
              <a:r>
                <a:rPr lang="zh-CN" altLang="en-US" sz="1050" dirty="0" smtClean="0">
                  <a:latin typeface="+mn-ea"/>
                </a:rPr>
                <a:t>。</a:t>
              </a:r>
              <a:endParaRPr lang="zh-CN" altLang="en-US" sz="1050" dirty="0">
                <a:latin typeface="+mn-ea"/>
              </a:endParaRPr>
            </a:p>
          </p:txBody>
        </p:sp>
        <p:sp>
          <p:nvSpPr>
            <p:cNvPr id="48" name="TextBox 34"/>
            <p:cNvSpPr txBox="1"/>
            <p:nvPr/>
          </p:nvSpPr>
          <p:spPr>
            <a:xfrm>
              <a:off x="1475656" y="1575083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单击添加</a:t>
              </a:r>
              <a:r>
                <a:rPr lang="zh-CN" altLang="en-US" b="1" dirty="0" smtClean="0">
                  <a:latin typeface="+mn-ea"/>
                </a:rPr>
                <a:t>标题</a:t>
              </a:r>
              <a:r>
                <a:rPr lang="zh-CN" altLang="en-US" b="1" dirty="0" smtClean="0"/>
                <a:t>文字</a:t>
              </a:r>
              <a:endParaRPr lang="zh-CN" altLang="en-US" b="1" dirty="0">
                <a:latin typeface="+mn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364088" y="1271476"/>
            <a:ext cx="3132348" cy="896391"/>
            <a:chOff x="1439652" y="1575083"/>
            <a:chExt cx="3132348" cy="896391"/>
          </a:xfrm>
        </p:grpSpPr>
        <p:sp>
          <p:nvSpPr>
            <p:cNvPr id="50" name="TextBox 36"/>
            <p:cNvSpPr txBox="1"/>
            <p:nvPr/>
          </p:nvSpPr>
          <p:spPr>
            <a:xfrm>
              <a:off x="1439652" y="1894393"/>
              <a:ext cx="313234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>
                  <a:latin typeface="+mn-ea"/>
                </a:rPr>
                <a:t>请在此处输入您的文本或者复制您的文本粘贴到此处，请在此处输入您的文本或者复制。请在此处输入您的文本或者复制您的文本粘贴到此处</a:t>
              </a:r>
              <a:r>
                <a:rPr lang="zh-CN" altLang="en-US" sz="1050" dirty="0" smtClean="0">
                  <a:latin typeface="+mn-ea"/>
                </a:rPr>
                <a:t>。</a:t>
              </a:r>
              <a:endParaRPr lang="zh-CN" altLang="en-US" sz="1050" dirty="0">
                <a:latin typeface="+mn-ea"/>
              </a:endParaRPr>
            </a:p>
          </p:txBody>
        </p:sp>
        <p:sp>
          <p:nvSpPr>
            <p:cNvPr id="51" name="TextBox 37"/>
            <p:cNvSpPr txBox="1"/>
            <p:nvPr/>
          </p:nvSpPr>
          <p:spPr>
            <a:xfrm>
              <a:off x="1475656" y="1575083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单击添加</a:t>
              </a:r>
              <a:r>
                <a:rPr lang="zh-CN" altLang="en-US" b="1" dirty="0" smtClean="0">
                  <a:latin typeface="+mn-ea"/>
                </a:rPr>
                <a:t>标题</a:t>
              </a:r>
              <a:r>
                <a:rPr lang="zh-CN" altLang="en-US" b="1" dirty="0" smtClean="0"/>
                <a:t>文字</a:t>
              </a:r>
              <a:endParaRPr lang="zh-CN" altLang="en-US" b="1" dirty="0">
                <a:latin typeface="+mn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364088" y="2324884"/>
            <a:ext cx="3132348" cy="896391"/>
            <a:chOff x="1439652" y="1575083"/>
            <a:chExt cx="3132348" cy="896391"/>
          </a:xfrm>
        </p:grpSpPr>
        <p:sp>
          <p:nvSpPr>
            <p:cNvPr id="53" name="TextBox 39"/>
            <p:cNvSpPr txBox="1"/>
            <p:nvPr/>
          </p:nvSpPr>
          <p:spPr>
            <a:xfrm>
              <a:off x="1439652" y="1894393"/>
              <a:ext cx="313234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>
                  <a:latin typeface="+mn-ea"/>
                </a:rPr>
                <a:t>请在此处输入您的文本或者复制您的文本粘贴到此处，请在此处输入您的文本或者复制。请在此处输入您的文本或者复制您的文本粘贴到此处</a:t>
              </a:r>
              <a:r>
                <a:rPr lang="zh-CN" altLang="en-US" sz="1050" dirty="0" smtClean="0">
                  <a:latin typeface="+mn-ea"/>
                </a:rPr>
                <a:t>。</a:t>
              </a:r>
              <a:endParaRPr lang="zh-CN" altLang="en-US" sz="1050" dirty="0">
                <a:latin typeface="+mn-ea"/>
              </a:endParaRPr>
            </a:p>
          </p:txBody>
        </p:sp>
        <p:sp>
          <p:nvSpPr>
            <p:cNvPr id="54" name="TextBox 40"/>
            <p:cNvSpPr txBox="1"/>
            <p:nvPr/>
          </p:nvSpPr>
          <p:spPr>
            <a:xfrm>
              <a:off x="1475656" y="1575083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单击添加</a:t>
              </a:r>
              <a:r>
                <a:rPr lang="zh-CN" altLang="en-US" b="1" dirty="0" smtClean="0">
                  <a:latin typeface="+mn-ea"/>
                </a:rPr>
                <a:t>标题</a:t>
              </a:r>
              <a:r>
                <a:rPr lang="zh-CN" altLang="en-US" b="1" dirty="0" smtClean="0"/>
                <a:t>文字</a:t>
              </a:r>
              <a:endParaRPr lang="zh-CN" altLang="en-US" b="1" dirty="0">
                <a:latin typeface="+mn-ea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367933" y="3383960"/>
            <a:ext cx="3132348" cy="896391"/>
            <a:chOff x="1439652" y="1575083"/>
            <a:chExt cx="3132348" cy="896391"/>
          </a:xfrm>
        </p:grpSpPr>
        <p:sp>
          <p:nvSpPr>
            <p:cNvPr id="67" name="TextBox 42"/>
            <p:cNvSpPr txBox="1"/>
            <p:nvPr/>
          </p:nvSpPr>
          <p:spPr>
            <a:xfrm>
              <a:off x="1439652" y="1894393"/>
              <a:ext cx="313234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>
                  <a:latin typeface="+mn-ea"/>
                </a:rPr>
                <a:t>请在此处输入您的文本或者复制您的文本粘贴到此处，请在此处输入您的文本或者复制。请在此处输入您的文本或者复制您的文本粘贴到此处</a:t>
              </a:r>
              <a:r>
                <a:rPr lang="zh-CN" altLang="en-US" sz="1050" dirty="0" smtClean="0">
                  <a:latin typeface="+mn-ea"/>
                </a:rPr>
                <a:t>。</a:t>
              </a:r>
              <a:endParaRPr lang="zh-CN" altLang="en-US" sz="1050" dirty="0">
                <a:latin typeface="+mn-ea"/>
              </a:endParaRPr>
            </a:p>
          </p:txBody>
        </p:sp>
        <p:sp>
          <p:nvSpPr>
            <p:cNvPr id="68" name="TextBox 43"/>
            <p:cNvSpPr txBox="1"/>
            <p:nvPr/>
          </p:nvSpPr>
          <p:spPr>
            <a:xfrm>
              <a:off x="1475656" y="1575083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单击添加</a:t>
              </a:r>
              <a:r>
                <a:rPr lang="zh-CN" altLang="en-US" b="1" dirty="0" smtClean="0">
                  <a:latin typeface="+mn-ea"/>
                </a:rPr>
                <a:t>标题</a:t>
              </a:r>
              <a:r>
                <a:rPr lang="zh-CN" altLang="en-US" b="1" dirty="0" smtClean="0"/>
                <a:t>文字</a:t>
              </a:r>
              <a:endParaRPr lang="zh-CN" altLang="en-US" b="1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7263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prism isContent="1"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043608" y="1059582"/>
            <a:ext cx="3168352" cy="1440160"/>
          </a:xfrm>
          <a:prstGeom prst="roundRect">
            <a:avLst>
              <a:gd name="adj" fmla="val 12037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1046659" y="3198675"/>
            <a:ext cx="3168352" cy="1440160"/>
          </a:xfrm>
          <a:prstGeom prst="roundRect">
            <a:avLst>
              <a:gd name="adj" fmla="val 12037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639063" y="1649606"/>
            <a:ext cx="2016224" cy="2016224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1691680" y="2163366"/>
            <a:ext cx="1872208" cy="509711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+mj-lt"/>
              </a:rPr>
              <a:t>添加文字</a:t>
            </a:r>
            <a:endParaRPr lang="zh-CN" alt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1691680" y="2962424"/>
            <a:ext cx="1872208" cy="509711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+mj-lt"/>
              </a:rPr>
              <a:t>添加文字</a:t>
            </a:r>
            <a:endParaRPr lang="zh-CN" alt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4" name="TextBox 30"/>
          <p:cNvSpPr txBox="1"/>
          <p:nvPr/>
        </p:nvSpPr>
        <p:spPr>
          <a:xfrm>
            <a:off x="1403648" y="1265312"/>
            <a:ext cx="2709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+mn-ea"/>
              </a:rPr>
              <a:t>请在此处输入您的文本或者复制您的文本粘贴到此处，请在此处输入您的文本或者复制。请在此处输入您的文本或者复制您的文本粘贴到此处</a:t>
            </a:r>
            <a:r>
              <a:rPr lang="zh-CN" altLang="en-US" sz="1050" dirty="0" smtClean="0">
                <a:latin typeface="+mn-ea"/>
              </a:rPr>
              <a:t>。</a:t>
            </a:r>
            <a:endParaRPr lang="zh-CN" altLang="en-US" sz="1050" dirty="0">
              <a:latin typeface="+mn-ea"/>
            </a:endParaRPr>
          </a:p>
        </p:txBody>
      </p:sp>
      <p:sp>
        <p:nvSpPr>
          <p:cNvPr id="65" name="TextBox 30"/>
          <p:cNvSpPr txBox="1"/>
          <p:nvPr/>
        </p:nvSpPr>
        <p:spPr>
          <a:xfrm>
            <a:off x="1273197" y="3761482"/>
            <a:ext cx="2709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+mn-ea"/>
              </a:rPr>
              <a:t>请在此处输入您的文本或者复制您的文本粘贴到此处，请在此处输入您的文本或者复制。请在此处输入您的文本或者复制您的文本粘贴到此处</a:t>
            </a:r>
            <a:r>
              <a:rPr lang="zh-CN" altLang="en-US" sz="1050" dirty="0" smtClean="0">
                <a:latin typeface="+mn-ea"/>
              </a:rPr>
              <a:t>。</a:t>
            </a:r>
            <a:endParaRPr lang="zh-CN" altLang="en-US" sz="1050" dirty="0">
              <a:latin typeface="+mn-ea"/>
            </a:endParaRPr>
          </a:p>
        </p:txBody>
      </p:sp>
      <p:sp>
        <p:nvSpPr>
          <p:cNvPr id="66" name="TextBox 30"/>
          <p:cNvSpPr txBox="1"/>
          <p:nvPr/>
        </p:nvSpPr>
        <p:spPr>
          <a:xfrm>
            <a:off x="5292588" y="3911173"/>
            <a:ext cx="2709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+mn-ea"/>
              </a:rPr>
              <a:t>请在此处输入您的文本或者复制您的文本粘贴到此处，请在此处输入您的文本或者复制。请在此处输入您的文本或者复制您的文本粘贴到此处</a:t>
            </a:r>
            <a:r>
              <a:rPr lang="zh-CN" altLang="en-US" sz="1000" dirty="0" smtClean="0">
                <a:latin typeface="+mn-ea"/>
              </a:rPr>
              <a:t>。</a:t>
            </a:r>
            <a:endParaRPr lang="zh-CN" altLang="en-US" sz="1000" dirty="0">
              <a:latin typeface="+mn-ea"/>
            </a:endParaRPr>
          </a:p>
        </p:txBody>
      </p:sp>
      <p:sp>
        <p:nvSpPr>
          <p:cNvPr id="67" name="TextBox 30"/>
          <p:cNvSpPr txBox="1"/>
          <p:nvPr/>
        </p:nvSpPr>
        <p:spPr>
          <a:xfrm>
            <a:off x="5613451" y="1203598"/>
            <a:ext cx="2067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+mn-ea"/>
              </a:rPr>
              <a:t>单击添加标题文字</a:t>
            </a:r>
            <a:endParaRPr lang="zh-CN" altLang="en-US" b="1" dirty="0">
              <a:latin typeface="+mn-ea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6090749" y="1953641"/>
            <a:ext cx="1112851" cy="1408153"/>
            <a:chOff x="5775325" y="3021013"/>
            <a:chExt cx="646113" cy="817563"/>
          </a:xfrm>
          <a:solidFill>
            <a:schemeClr val="bg2"/>
          </a:solidFill>
        </p:grpSpPr>
        <p:sp>
          <p:nvSpPr>
            <p:cNvPr id="69" name="Freeform 173"/>
            <p:cNvSpPr>
              <a:spLocks/>
            </p:cNvSpPr>
            <p:nvPr/>
          </p:nvSpPr>
          <p:spPr bwMode="auto">
            <a:xfrm>
              <a:off x="5867400" y="3602038"/>
              <a:ext cx="71438" cy="236538"/>
            </a:xfrm>
            <a:custGeom>
              <a:avLst/>
              <a:gdLst>
                <a:gd name="T0" fmla="*/ 0 w 19"/>
                <a:gd name="T1" fmla="*/ 0 h 62"/>
                <a:gd name="T2" fmla="*/ 2 w 19"/>
                <a:gd name="T3" fmla="*/ 62 h 62"/>
                <a:gd name="T4" fmla="*/ 19 w 19"/>
                <a:gd name="T5" fmla="*/ 62 h 62"/>
                <a:gd name="T6" fmla="*/ 19 w 19"/>
                <a:gd name="T7" fmla="*/ 0 h 62"/>
                <a:gd name="T8" fmla="*/ 0 w 19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2">
                  <a:moveTo>
                    <a:pt x="0" y="0"/>
                  </a:moveTo>
                  <a:cubicBezTo>
                    <a:pt x="2" y="62"/>
                    <a:pt x="2" y="62"/>
                    <a:pt x="2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41"/>
                    <a:pt x="19" y="0"/>
                    <a:pt x="19" y="0"/>
                  </a:cubicBezTo>
                  <a:cubicBezTo>
                    <a:pt x="19" y="0"/>
                    <a:pt x="7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74"/>
            <p:cNvSpPr>
              <a:spLocks/>
            </p:cNvSpPr>
            <p:nvPr/>
          </p:nvSpPr>
          <p:spPr bwMode="auto">
            <a:xfrm>
              <a:off x="5946775" y="3602038"/>
              <a:ext cx="38100" cy="236538"/>
            </a:xfrm>
            <a:custGeom>
              <a:avLst/>
              <a:gdLst>
                <a:gd name="T0" fmla="*/ 0 w 10"/>
                <a:gd name="T1" fmla="*/ 0 h 62"/>
                <a:gd name="T2" fmla="*/ 1 w 10"/>
                <a:gd name="T3" fmla="*/ 62 h 62"/>
                <a:gd name="T4" fmla="*/ 10 w 10"/>
                <a:gd name="T5" fmla="*/ 62 h 62"/>
                <a:gd name="T6" fmla="*/ 10 w 10"/>
                <a:gd name="T7" fmla="*/ 0 h 62"/>
                <a:gd name="T8" fmla="*/ 0 w 10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2">
                  <a:moveTo>
                    <a:pt x="0" y="0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41"/>
                    <a:pt x="10" y="0"/>
                    <a:pt x="10" y="0"/>
                  </a:cubicBezTo>
                  <a:cubicBezTo>
                    <a:pt x="10" y="0"/>
                    <a:pt x="4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75"/>
            <p:cNvSpPr>
              <a:spLocks/>
            </p:cNvSpPr>
            <p:nvPr/>
          </p:nvSpPr>
          <p:spPr bwMode="auto">
            <a:xfrm>
              <a:off x="5859463" y="3248026"/>
              <a:ext cx="106363" cy="122238"/>
            </a:xfrm>
            <a:custGeom>
              <a:avLst/>
              <a:gdLst>
                <a:gd name="T0" fmla="*/ 25 w 28"/>
                <a:gd name="T1" fmla="*/ 11 h 32"/>
                <a:gd name="T2" fmla="*/ 20 w 28"/>
                <a:gd name="T3" fmla="*/ 30 h 32"/>
                <a:gd name="T4" fmla="*/ 3 w 28"/>
                <a:gd name="T5" fmla="*/ 21 h 32"/>
                <a:gd name="T6" fmla="*/ 9 w 28"/>
                <a:gd name="T7" fmla="*/ 2 h 32"/>
                <a:gd name="T8" fmla="*/ 25 w 28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2">
                  <a:moveTo>
                    <a:pt x="25" y="11"/>
                  </a:moveTo>
                  <a:cubicBezTo>
                    <a:pt x="28" y="19"/>
                    <a:pt x="26" y="27"/>
                    <a:pt x="20" y="30"/>
                  </a:cubicBezTo>
                  <a:cubicBezTo>
                    <a:pt x="14" y="32"/>
                    <a:pt x="6" y="28"/>
                    <a:pt x="3" y="21"/>
                  </a:cubicBezTo>
                  <a:cubicBezTo>
                    <a:pt x="0" y="13"/>
                    <a:pt x="2" y="5"/>
                    <a:pt x="9" y="2"/>
                  </a:cubicBezTo>
                  <a:cubicBezTo>
                    <a:pt x="15" y="0"/>
                    <a:pt x="22" y="4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Rectangle 176"/>
            <p:cNvSpPr>
              <a:spLocks noChangeArrowheads="1"/>
            </p:cNvSpPr>
            <p:nvPr/>
          </p:nvSpPr>
          <p:spPr bwMode="auto">
            <a:xfrm>
              <a:off x="5938838" y="35226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77"/>
            <p:cNvSpPr>
              <a:spLocks/>
            </p:cNvSpPr>
            <p:nvPr/>
          </p:nvSpPr>
          <p:spPr bwMode="auto">
            <a:xfrm>
              <a:off x="5775325" y="3260726"/>
              <a:ext cx="323850" cy="368300"/>
            </a:xfrm>
            <a:custGeom>
              <a:avLst/>
              <a:gdLst>
                <a:gd name="T0" fmla="*/ 69 w 85"/>
                <a:gd name="T1" fmla="*/ 0 h 97"/>
                <a:gd name="T2" fmla="*/ 63 w 85"/>
                <a:gd name="T3" fmla="*/ 23 h 97"/>
                <a:gd name="T4" fmla="*/ 46 w 85"/>
                <a:gd name="T5" fmla="*/ 28 h 97"/>
                <a:gd name="T6" fmla="*/ 45 w 85"/>
                <a:gd name="T7" fmla="*/ 28 h 97"/>
                <a:gd name="T8" fmla="*/ 49 w 85"/>
                <a:gd name="T9" fmla="*/ 33 h 97"/>
                <a:gd name="T10" fmla="*/ 45 w 85"/>
                <a:gd name="T11" fmla="*/ 37 h 97"/>
                <a:gd name="T12" fmla="*/ 48 w 85"/>
                <a:gd name="T13" fmla="*/ 42 h 97"/>
                <a:gd name="T14" fmla="*/ 43 w 85"/>
                <a:gd name="T15" fmla="*/ 69 h 97"/>
                <a:gd name="T16" fmla="*/ 43 w 85"/>
                <a:gd name="T17" fmla="*/ 69 h 97"/>
                <a:gd name="T18" fmla="*/ 43 w 85"/>
                <a:gd name="T19" fmla="*/ 69 h 97"/>
                <a:gd name="T20" fmla="*/ 43 w 85"/>
                <a:gd name="T21" fmla="*/ 69 h 97"/>
                <a:gd name="T22" fmla="*/ 43 w 85"/>
                <a:gd name="T23" fmla="*/ 69 h 97"/>
                <a:gd name="T24" fmla="*/ 33 w 85"/>
                <a:gd name="T25" fmla="*/ 43 h 97"/>
                <a:gd name="T26" fmla="*/ 34 w 85"/>
                <a:gd name="T27" fmla="*/ 38 h 97"/>
                <a:gd name="T28" fmla="*/ 30 w 85"/>
                <a:gd name="T29" fmla="*/ 35 h 97"/>
                <a:gd name="T30" fmla="*/ 33 w 85"/>
                <a:gd name="T31" fmla="*/ 30 h 97"/>
                <a:gd name="T32" fmla="*/ 22 w 85"/>
                <a:gd name="T33" fmla="*/ 32 h 97"/>
                <a:gd name="T34" fmla="*/ 19 w 85"/>
                <a:gd name="T35" fmla="*/ 36 h 97"/>
                <a:gd name="T36" fmla="*/ 6 w 85"/>
                <a:gd name="T37" fmla="*/ 63 h 97"/>
                <a:gd name="T38" fmla="*/ 0 w 85"/>
                <a:gd name="T39" fmla="*/ 94 h 97"/>
                <a:gd name="T40" fmla="*/ 17 w 85"/>
                <a:gd name="T41" fmla="*/ 97 h 97"/>
                <a:gd name="T42" fmla="*/ 20 w 85"/>
                <a:gd name="T43" fmla="*/ 69 h 97"/>
                <a:gd name="T44" fmla="*/ 21 w 85"/>
                <a:gd name="T45" fmla="*/ 66 h 97"/>
                <a:gd name="T46" fmla="*/ 23 w 85"/>
                <a:gd name="T47" fmla="*/ 95 h 97"/>
                <a:gd name="T48" fmla="*/ 23 w 85"/>
                <a:gd name="T49" fmla="*/ 96 h 97"/>
                <a:gd name="T50" fmla="*/ 58 w 85"/>
                <a:gd name="T51" fmla="*/ 93 h 97"/>
                <a:gd name="T52" fmla="*/ 58 w 85"/>
                <a:gd name="T53" fmla="*/ 93 h 97"/>
                <a:gd name="T54" fmla="*/ 53 w 85"/>
                <a:gd name="T55" fmla="*/ 41 h 97"/>
                <a:gd name="T56" fmla="*/ 62 w 85"/>
                <a:gd name="T57" fmla="*/ 39 h 97"/>
                <a:gd name="T58" fmla="*/ 71 w 85"/>
                <a:gd name="T59" fmla="*/ 37 h 97"/>
                <a:gd name="T60" fmla="*/ 72 w 85"/>
                <a:gd name="T61" fmla="*/ 37 h 97"/>
                <a:gd name="T62" fmla="*/ 77 w 85"/>
                <a:gd name="T63" fmla="*/ 31 h 97"/>
                <a:gd name="T64" fmla="*/ 77 w 85"/>
                <a:gd name="T65" fmla="*/ 31 h 97"/>
                <a:gd name="T66" fmla="*/ 77 w 85"/>
                <a:gd name="T67" fmla="*/ 31 h 97"/>
                <a:gd name="T68" fmla="*/ 77 w 85"/>
                <a:gd name="T69" fmla="*/ 31 h 97"/>
                <a:gd name="T70" fmla="*/ 77 w 85"/>
                <a:gd name="T71" fmla="*/ 30 h 97"/>
                <a:gd name="T72" fmla="*/ 78 w 85"/>
                <a:gd name="T73" fmla="*/ 29 h 97"/>
                <a:gd name="T74" fmla="*/ 85 w 85"/>
                <a:gd name="T75" fmla="*/ 4 h 97"/>
                <a:gd name="T76" fmla="*/ 69 w 85"/>
                <a:gd name="T7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97">
                  <a:moveTo>
                    <a:pt x="69" y="0"/>
                  </a:moveTo>
                  <a:cubicBezTo>
                    <a:pt x="63" y="23"/>
                    <a:pt x="63" y="23"/>
                    <a:pt x="63" y="23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5" y="28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1" y="31"/>
                    <a:pt x="23" y="32"/>
                    <a:pt x="22" y="32"/>
                  </a:cubicBezTo>
                  <a:cubicBezTo>
                    <a:pt x="21" y="32"/>
                    <a:pt x="20" y="35"/>
                    <a:pt x="19" y="3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3" y="77"/>
                    <a:pt x="2" y="84"/>
                    <a:pt x="0" y="94"/>
                  </a:cubicBezTo>
                  <a:cubicBezTo>
                    <a:pt x="6" y="95"/>
                    <a:pt x="12" y="96"/>
                    <a:pt x="17" y="97"/>
                  </a:cubicBezTo>
                  <a:cubicBezTo>
                    <a:pt x="18" y="88"/>
                    <a:pt x="20" y="74"/>
                    <a:pt x="20" y="69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2" y="76"/>
                    <a:pt x="23" y="86"/>
                    <a:pt x="23" y="95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35" y="95"/>
                    <a:pt x="46" y="94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7" y="75"/>
                    <a:pt x="55" y="58"/>
                    <a:pt x="53" y="41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0" y="3"/>
                    <a:pt x="74" y="1"/>
                    <a:pt x="6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78"/>
            <p:cNvSpPr>
              <a:spLocks/>
            </p:cNvSpPr>
            <p:nvPr/>
          </p:nvSpPr>
          <p:spPr bwMode="auto">
            <a:xfrm>
              <a:off x="5916613" y="3370263"/>
              <a:ext cx="19050" cy="34925"/>
            </a:xfrm>
            <a:custGeom>
              <a:avLst/>
              <a:gdLst>
                <a:gd name="T0" fmla="*/ 10 w 12"/>
                <a:gd name="T1" fmla="*/ 0 h 22"/>
                <a:gd name="T2" fmla="*/ 12 w 12"/>
                <a:gd name="T3" fmla="*/ 12 h 22"/>
                <a:gd name="T4" fmla="*/ 7 w 12"/>
                <a:gd name="T5" fmla="*/ 22 h 22"/>
                <a:gd name="T6" fmla="*/ 0 w 12"/>
                <a:gd name="T7" fmla="*/ 14 h 22"/>
                <a:gd name="T8" fmla="*/ 2 w 12"/>
                <a:gd name="T9" fmla="*/ 0 h 22"/>
                <a:gd name="T10" fmla="*/ 10 w 12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2">
                  <a:moveTo>
                    <a:pt x="10" y="0"/>
                  </a:moveTo>
                  <a:lnTo>
                    <a:pt x="12" y="12"/>
                  </a:lnTo>
                  <a:lnTo>
                    <a:pt x="7" y="22"/>
                  </a:lnTo>
                  <a:lnTo>
                    <a:pt x="0" y="14"/>
                  </a:lnTo>
                  <a:lnTo>
                    <a:pt x="2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79"/>
            <p:cNvSpPr>
              <a:spLocks/>
            </p:cNvSpPr>
            <p:nvPr/>
          </p:nvSpPr>
          <p:spPr bwMode="auto">
            <a:xfrm>
              <a:off x="5919788" y="3392488"/>
              <a:ext cx="31750" cy="141288"/>
            </a:xfrm>
            <a:custGeom>
              <a:avLst/>
              <a:gdLst>
                <a:gd name="T0" fmla="*/ 10 w 20"/>
                <a:gd name="T1" fmla="*/ 0 h 89"/>
                <a:gd name="T2" fmla="*/ 20 w 20"/>
                <a:gd name="T3" fmla="*/ 82 h 89"/>
                <a:gd name="T4" fmla="*/ 12 w 20"/>
                <a:gd name="T5" fmla="*/ 89 h 89"/>
                <a:gd name="T6" fmla="*/ 5 w 20"/>
                <a:gd name="T7" fmla="*/ 82 h 89"/>
                <a:gd name="T8" fmla="*/ 0 w 20"/>
                <a:gd name="T9" fmla="*/ 0 h 89"/>
                <a:gd name="T10" fmla="*/ 10 w 20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89">
                  <a:moveTo>
                    <a:pt x="10" y="0"/>
                  </a:moveTo>
                  <a:lnTo>
                    <a:pt x="20" y="82"/>
                  </a:lnTo>
                  <a:lnTo>
                    <a:pt x="12" y="89"/>
                  </a:lnTo>
                  <a:lnTo>
                    <a:pt x="5" y="82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80"/>
            <p:cNvSpPr>
              <a:spLocks/>
            </p:cNvSpPr>
            <p:nvPr/>
          </p:nvSpPr>
          <p:spPr bwMode="auto">
            <a:xfrm>
              <a:off x="6267450" y="3602038"/>
              <a:ext cx="73025" cy="236538"/>
            </a:xfrm>
            <a:custGeom>
              <a:avLst/>
              <a:gdLst>
                <a:gd name="T0" fmla="*/ 0 w 19"/>
                <a:gd name="T1" fmla="*/ 0 h 62"/>
                <a:gd name="T2" fmla="*/ 2 w 19"/>
                <a:gd name="T3" fmla="*/ 62 h 62"/>
                <a:gd name="T4" fmla="*/ 19 w 19"/>
                <a:gd name="T5" fmla="*/ 62 h 62"/>
                <a:gd name="T6" fmla="*/ 19 w 19"/>
                <a:gd name="T7" fmla="*/ 0 h 62"/>
                <a:gd name="T8" fmla="*/ 0 w 19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2">
                  <a:moveTo>
                    <a:pt x="0" y="0"/>
                  </a:moveTo>
                  <a:cubicBezTo>
                    <a:pt x="2" y="62"/>
                    <a:pt x="2" y="62"/>
                    <a:pt x="2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41"/>
                    <a:pt x="19" y="0"/>
                    <a:pt x="19" y="0"/>
                  </a:cubicBezTo>
                  <a:cubicBezTo>
                    <a:pt x="19" y="0"/>
                    <a:pt x="7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81"/>
            <p:cNvSpPr>
              <a:spLocks/>
            </p:cNvSpPr>
            <p:nvPr/>
          </p:nvSpPr>
          <p:spPr bwMode="auto">
            <a:xfrm>
              <a:off x="6221413" y="3602038"/>
              <a:ext cx="38100" cy="236538"/>
            </a:xfrm>
            <a:custGeom>
              <a:avLst/>
              <a:gdLst>
                <a:gd name="T0" fmla="*/ 0 w 10"/>
                <a:gd name="T1" fmla="*/ 0 h 62"/>
                <a:gd name="T2" fmla="*/ 1 w 10"/>
                <a:gd name="T3" fmla="*/ 62 h 62"/>
                <a:gd name="T4" fmla="*/ 10 w 10"/>
                <a:gd name="T5" fmla="*/ 62 h 62"/>
                <a:gd name="T6" fmla="*/ 10 w 10"/>
                <a:gd name="T7" fmla="*/ 0 h 62"/>
                <a:gd name="T8" fmla="*/ 0 w 10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2">
                  <a:moveTo>
                    <a:pt x="0" y="0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41"/>
                    <a:pt x="10" y="0"/>
                    <a:pt x="10" y="0"/>
                  </a:cubicBezTo>
                  <a:cubicBezTo>
                    <a:pt x="10" y="0"/>
                    <a:pt x="4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82"/>
            <p:cNvSpPr>
              <a:spLocks/>
            </p:cNvSpPr>
            <p:nvPr/>
          </p:nvSpPr>
          <p:spPr bwMode="auto">
            <a:xfrm>
              <a:off x="6240463" y="3248026"/>
              <a:ext cx="107950" cy="122238"/>
            </a:xfrm>
            <a:custGeom>
              <a:avLst/>
              <a:gdLst>
                <a:gd name="T0" fmla="*/ 3 w 28"/>
                <a:gd name="T1" fmla="*/ 11 h 32"/>
                <a:gd name="T2" fmla="*/ 8 w 28"/>
                <a:gd name="T3" fmla="*/ 30 h 32"/>
                <a:gd name="T4" fmla="*/ 25 w 28"/>
                <a:gd name="T5" fmla="*/ 21 h 32"/>
                <a:gd name="T6" fmla="*/ 20 w 28"/>
                <a:gd name="T7" fmla="*/ 2 h 32"/>
                <a:gd name="T8" fmla="*/ 3 w 28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2">
                  <a:moveTo>
                    <a:pt x="3" y="11"/>
                  </a:moveTo>
                  <a:cubicBezTo>
                    <a:pt x="0" y="19"/>
                    <a:pt x="2" y="27"/>
                    <a:pt x="8" y="30"/>
                  </a:cubicBezTo>
                  <a:cubicBezTo>
                    <a:pt x="14" y="32"/>
                    <a:pt x="22" y="28"/>
                    <a:pt x="25" y="21"/>
                  </a:cubicBezTo>
                  <a:cubicBezTo>
                    <a:pt x="28" y="13"/>
                    <a:pt x="26" y="5"/>
                    <a:pt x="20" y="2"/>
                  </a:cubicBezTo>
                  <a:cubicBezTo>
                    <a:pt x="14" y="0"/>
                    <a:pt x="6" y="4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Rectangle 183"/>
            <p:cNvSpPr>
              <a:spLocks noChangeArrowheads="1"/>
            </p:cNvSpPr>
            <p:nvPr/>
          </p:nvSpPr>
          <p:spPr bwMode="auto">
            <a:xfrm>
              <a:off x="6419850" y="34845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Rectangle 184"/>
            <p:cNvSpPr>
              <a:spLocks noChangeArrowheads="1"/>
            </p:cNvSpPr>
            <p:nvPr/>
          </p:nvSpPr>
          <p:spPr bwMode="auto">
            <a:xfrm>
              <a:off x="6267450" y="35226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85"/>
            <p:cNvSpPr>
              <a:spLocks noEditPoints="1"/>
            </p:cNvSpPr>
            <p:nvPr/>
          </p:nvSpPr>
          <p:spPr bwMode="auto">
            <a:xfrm>
              <a:off x="6084888" y="3252788"/>
              <a:ext cx="334963" cy="376238"/>
            </a:xfrm>
            <a:custGeom>
              <a:avLst/>
              <a:gdLst>
                <a:gd name="T0" fmla="*/ 88 w 88"/>
                <a:gd name="T1" fmla="*/ 62 h 99"/>
                <a:gd name="T2" fmla="*/ 86 w 88"/>
                <a:gd name="T3" fmla="*/ 60 h 99"/>
                <a:gd name="T4" fmla="*/ 84 w 88"/>
                <a:gd name="T5" fmla="*/ 57 h 99"/>
                <a:gd name="T6" fmla="*/ 80 w 88"/>
                <a:gd name="T7" fmla="*/ 50 h 99"/>
                <a:gd name="T8" fmla="*/ 72 w 88"/>
                <a:gd name="T9" fmla="*/ 37 h 99"/>
                <a:gd name="T10" fmla="*/ 70 w 88"/>
                <a:gd name="T11" fmla="*/ 35 h 99"/>
                <a:gd name="T12" fmla="*/ 69 w 88"/>
                <a:gd name="T13" fmla="*/ 34 h 99"/>
                <a:gd name="T14" fmla="*/ 69 w 88"/>
                <a:gd name="T15" fmla="*/ 34 h 99"/>
                <a:gd name="T16" fmla="*/ 57 w 88"/>
                <a:gd name="T17" fmla="*/ 32 h 99"/>
                <a:gd name="T18" fmla="*/ 59 w 88"/>
                <a:gd name="T19" fmla="*/ 37 h 99"/>
                <a:gd name="T20" fmla="*/ 55 w 88"/>
                <a:gd name="T21" fmla="*/ 40 h 99"/>
                <a:gd name="T22" fmla="*/ 57 w 88"/>
                <a:gd name="T23" fmla="*/ 45 h 99"/>
                <a:gd name="T24" fmla="*/ 48 w 88"/>
                <a:gd name="T25" fmla="*/ 71 h 99"/>
                <a:gd name="T26" fmla="*/ 48 w 88"/>
                <a:gd name="T27" fmla="*/ 71 h 99"/>
                <a:gd name="T28" fmla="*/ 48 w 88"/>
                <a:gd name="T29" fmla="*/ 71 h 99"/>
                <a:gd name="T30" fmla="*/ 48 w 88"/>
                <a:gd name="T31" fmla="*/ 71 h 99"/>
                <a:gd name="T32" fmla="*/ 48 w 88"/>
                <a:gd name="T33" fmla="*/ 71 h 99"/>
                <a:gd name="T34" fmla="*/ 43 w 88"/>
                <a:gd name="T35" fmla="*/ 44 h 99"/>
                <a:gd name="T36" fmla="*/ 45 w 88"/>
                <a:gd name="T37" fmla="*/ 39 h 99"/>
                <a:gd name="T38" fmla="*/ 42 w 88"/>
                <a:gd name="T39" fmla="*/ 36 h 99"/>
                <a:gd name="T40" fmla="*/ 45 w 88"/>
                <a:gd name="T41" fmla="*/ 32 h 99"/>
                <a:gd name="T42" fmla="*/ 45 w 88"/>
                <a:gd name="T43" fmla="*/ 32 h 99"/>
                <a:gd name="T44" fmla="*/ 43 w 88"/>
                <a:gd name="T45" fmla="*/ 32 h 99"/>
                <a:gd name="T46" fmla="*/ 29 w 88"/>
                <a:gd name="T47" fmla="*/ 25 h 99"/>
                <a:gd name="T48" fmla="*/ 14 w 88"/>
                <a:gd name="T49" fmla="*/ 0 h 99"/>
                <a:gd name="T50" fmla="*/ 0 w 88"/>
                <a:gd name="T51" fmla="*/ 10 h 99"/>
                <a:gd name="T52" fmla="*/ 16 w 88"/>
                <a:gd name="T53" fmla="*/ 33 h 99"/>
                <a:gd name="T54" fmla="*/ 38 w 88"/>
                <a:gd name="T55" fmla="*/ 45 h 99"/>
                <a:gd name="T56" fmla="*/ 33 w 88"/>
                <a:gd name="T57" fmla="*/ 95 h 99"/>
                <a:gd name="T58" fmla="*/ 33 w 88"/>
                <a:gd name="T59" fmla="*/ 95 h 99"/>
                <a:gd name="T60" fmla="*/ 68 w 88"/>
                <a:gd name="T61" fmla="*/ 98 h 99"/>
                <a:gd name="T62" fmla="*/ 68 w 88"/>
                <a:gd name="T63" fmla="*/ 97 h 99"/>
                <a:gd name="T64" fmla="*/ 68 w 88"/>
                <a:gd name="T65" fmla="*/ 96 h 99"/>
                <a:gd name="T66" fmla="*/ 74 w 88"/>
                <a:gd name="T67" fmla="*/ 99 h 99"/>
                <a:gd name="T68" fmla="*/ 87 w 88"/>
                <a:gd name="T69" fmla="*/ 71 h 99"/>
                <a:gd name="T70" fmla="*/ 88 w 88"/>
                <a:gd name="T71" fmla="*/ 70 h 99"/>
                <a:gd name="T72" fmla="*/ 88 w 88"/>
                <a:gd name="T73" fmla="*/ 70 h 99"/>
                <a:gd name="T74" fmla="*/ 88 w 88"/>
                <a:gd name="T75" fmla="*/ 70 h 99"/>
                <a:gd name="T76" fmla="*/ 88 w 88"/>
                <a:gd name="T77" fmla="*/ 70 h 99"/>
                <a:gd name="T78" fmla="*/ 88 w 88"/>
                <a:gd name="T79" fmla="*/ 70 h 99"/>
                <a:gd name="T80" fmla="*/ 88 w 88"/>
                <a:gd name="T81" fmla="*/ 62 h 99"/>
                <a:gd name="T82" fmla="*/ 70 w 88"/>
                <a:gd name="T83" fmla="*/ 71 h 99"/>
                <a:gd name="T84" fmla="*/ 70 w 88"/>
                <a:gd name="T85" fmla="*/ 62 h 99"/>
                <a:gd name="T86" fmla="*/ 71 w 88"/>
                <a:gd name="T87" fmla="*/ 64 h 99"/>
                <a:gd name="T88" fmla="*/ 72 w 88"/>
                <a:gd name="T89" fmla="*/ 66 h 99"/>
                <a:gd name="T90" fmla="*/ 70 w 88"/>
                <a:gd name="T91" fmla="*/ 7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8" h="99">
                  <a:moveTo>
                    <a:pt x="88" y="62"/>
                  </a:moveTo>
                  <a:cubicBezTo>
                    <a:pt x="86" y="60"/>
                    <a:pt x="86" y="60"/>
                    <a:pt x="86" y="60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2" y="36"/>
                    <a:pt x="71" y="35"/>
                    <a:pt x="70" y="35"/>
                  </a:cubicBezTo>
                  <a:cubicBezTo>
                    <a:pt x="70" y="34"/>
                    <a:pt x="69" y="34"/>
                    <a:pt x="69" y="34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8" y="34"/>
                    <a:pt x="63" y="33"/>
                    <a:pt x="57" y="32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2"/>
                    <a:pt x="44" y="32"/>
                    <a:pt x="43" y="32"/>
                  </a:cubicBezTo>
                  <a:cubicBezTo>
                    <a:pt x="37" y="29"/>
                    <a:pt x="29" y="25"/>
                    <a:pt x="29" y="2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9" y="3"/>
                    <a:pt x="4" y="6"/>
                    <a:pt x="0" y="1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6" y="41"/>
                    <a:pt x="32" y="42"/>
                    <a:pt x="38" y="45"/>
                  </a:cubicBezTo>
                  <a:cubicBezTo>
                    <a:pt x="36" y="61"/>
                    <a:pt x="35" y="78"/>
                    <a:pt x="33" y="95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45" y="96"/>
                    <a:pt x="56" y="97"/>
                    <a:pt x="68" y="98"/>
                  </a:cubicBezTo>
                  <a:cubicBezTo>
                    <a:pt x="68" y="98"/>
                    <a:pt x="68" y="98"/>
                    <a:pt x="68" y="97"/>
                  </a:cubicBezTo>
                  <a:cubicBezTo>
                    <a:pt x="68" y="97"/>
                    <a:pt x="68" y="96"/>
                    <a:pt x="68" y="96"/>
                  </a:cubicBezTo>
                  <a:cubicBezTo>
                    <a:pt x="70" y="97"/>
                    <a:pt x="72" y="98"/>
                    <a:pt x="74" y="99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1"/>
                    <a:pt x="88" y="62"/>
                    <a:pt x="88" y="62"/>
                  </a:cubicBezTo>
                  <a:close/>
                  <a:moveTo>
                    <a:pt x="70" y="71"/>
                  </a:moveTo>
                  <a:cubicBezTo>
                    <a:pt x="70" y="68"/>
                    <a:pt x="70" y="65"/>
                    <a:pt x="70" y="62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72" y="66"/>
                    <a:pt x="72" y="66"/>
                    <a:pt x="72" y="66"/>
                  </a:cubicBezTo>
                  <a:lnTo>
                    <a:pt x="70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86"/>
            <p:cNvSpPr>
              <a:spLocks/>
            </p:cNvSpPr>
            <p:nvPr/>
          </p:nvSpPr>
          <p:spPr bwMode="auto">
            <a:xfrm>
              <a:off x="6267450" y="3373438"/>
              <a:ext cx="19050" cy="34925"/>
            </a:xfrm>
            <a:custGeom>
              <a:avLst/>
              <a:gdLst>
                <a:gd name="T0" fmla="*/ 5 w 12"/>
                <a:gd name="T1" fmla="*/ 0 h 22"/>
                <a:gd name="T2" fmla="*/ 0 w 12"/>
                <a:gd name="T3" fmla="*/ 12 h 22"/>
                <a:gd name="T4" fmla="*/ 5 w 12"/>
                <a:gd name="T5" fmla="*/ 22 h 22"/>
                <a:gd name="T6" fmla="*/ 12 w 12"/>
                <a:gd name="T7" fmla="*/ 12 h 22"/>
                <a:gd name="T8" fmla="*/ 12 w 12"/>
                <a:gd name="T9" fmla="*/ 0 h 22"/>
                <a:gd name="T10" fmla="*/ 5 w 12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2">
                  <a:moveTo>
                    <a:pt x="5" y="0"/>
                  </a:moveTo>
                  <a:lnTo>
                    <a:pt x="0" y="12"/>
                  </a:lnTo>
                  <a:lnTo>
                    <a:pt x="5" y="22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87"/>
            <p:cNvSpPr>
              <a:spLocks/>
            </p:cNvSpPr>
            <p:nvPr/>
          </p:nvSpPr>
          <p:spPr bwMode="auto">
            <a:xfrm>
              <a:off x="6256338" y="3397251"/>
              <a:ext cx="26988" cy="136525"/>
            </a:xfrm>
            <a:custGeom>
              <a:avLst/>
              <a:gdLst>
                <a:gd name="T0" fmla="*/ 10 w 17"/>
                <a:gd name="T1" fmla="*/ 0 h 86"/>
                <a:gd name="T2" fmla="*/ 0 w 17"/>
                <a:gd name="T3" fmla="*/ 79 h 86"/>
                <a:gd name="T4" fmla="*/ 7 w 17"/>
                <a:gd name="T5" fmla="*/ 86 h 86"/>
                <a:gd name="T6" fmla="*/ 12 w 17"/>
                <a:gd name="T7" fmla="*/ 79 h 86"/>
                <a:gd name="T8" fmla="*/ 17 w 17"/>
                <a:gd name="T9" fmla="*/ 0 h 86"/>
                <a:gd name="T10" fmla="*/ 10 w 17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86">
                  <a:moveTo>
                    <a:pt x="10" y="0"/>
                  </a:moveTo>
                  <a:lnTo>
                    <a:pt x="0" y="79"/>
                  </a:lnTo>
                  <a:lnTo>
                    <a:pt x="7" y="86"/>
                  </a:lnTo>
                  <a:lnTo>
                    <a:pt x="12" y="79"/>
                  </a:lnTo>
                  <a:lnTo>
                    <a:pt x="17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88"/>
            <p:cNvSpPr>
              <a:spLocks/>
            </p:cNvSpPr>
            <p:nvPr/>
          </p:nvSpPr>
          <p:spPr bwMode="auto">
            <a:xfrm>
              <a:off x="5981700" y="3021013"/>
              <a:ext cx="225425" cy="193675"/>
            </a:xfrm>
            <a:custGeom>
              <a:avLst/>
              <a:gdLst>
                <a:gd name="T0" fmla="*/ 32 w 59"/>
                <a:gd name="T1" fmla="*/ 0 h 51"/>
                <a:gd name="T2" fmla="*/ 28 w 59"/>
                <a:gd name="T3" fmla="*/ 0 h 51"/>
                <a:gd name="T4" fmla="*/ 5 w 59"/>
                <a:gd name="T5" fmla="*/ 0 h 51"/>
                <a:gd name="T6" fmla="*/ 16 w 59"/>
                <a:gd name="T7" fmla="*/ 39 h 51"/>
                <a:gd name="T8" fmla="*/ 26 w 59"/>
                <a:gd name="T9" fmla="*/ 46 h 51"/>
                <a:gd name="T10" fmla="*/ 27 w 59"/>
                <a:gd name="T11" fmla="*/ 51 h 51"/>
                <a:gd name="T12" fmla="*/ 30 w 59"/>
                <a:gd name="T13" fmla="*/ 49 h 51"/>
                <a:gd name="T14" fmla="*/ 33 w 59"/>
                <a:gd name="T15" fmla="*/ 51 h 51"/>
                <a:gd name="T16" fmla="*/ 33 w 59"/>
                <a:gd name="T17" fmla="*/ 46 h 51"/>
                <a:gd name="T18" fmla="*/ 44 w 59"/>
                <a:gd name="T19" fmla="*/ 39 h 51"/>
                <a:gd name="T20" fmla="*/ 55 w 59"/>
                <a:gd name="T21" fmla="*/ 0 h 51"/>
                <a:gd name="T22" fmla="*/ 32 w 59"/>
                <a:gd name="T2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51">
                  <a:moveTo>
                    <a:pt x="32" y="0"/>
                  </a:moveTo>
                  <a:cubicBezTo>
                    <a:pt x="30" y="0"/>
                    <a:pt x="29" y="0"/>
                    <a:pt x="28" y="0"/>
                  </a:cubicBezTo>
                  <a:cubicBezTo>
                    <a:pt x="20" y="0"/>
                    <a:pt x="12" y="0"/>
                    <a:pt x="5" y="0"/>
                  </a:cubicBezTo>
                  <a:cubicBezTo>
                    <a:pt x="6" y="0"/>
                    <a:pt x="0" y="31"/>
                    <a:pt x="16" y="39"/>
                  </a:cubicBezTo>
                  <a:cubicBezTo>
                    <a:pt x="23" y="42"/>
                    <a:pt x="26" y="44"/>
                    <a:pt x="26" y="46"/>
                  </a:cubicBezTo>
                  <a:cubicBezTo>
                    <a:pt x="27" y="50"/>
                    <a:pt x="27" y="51"/>
                    <a:pt x="27" y="51"/>
                  </a:cubicBezTo>
                  <a:cubicBezTo>
                    <a:pt x="28" y="50"/>
                    <a:pt x="29" y="50"/>
                    <a:pt x="30" y="49"/>
                  </a:cubicBezTo>
                  <a:cubicBezTo>
                    <a:pt x="31" y="50"/>
                    <a:pt x="32" y="50"/>
                    <a:pt x="33" y="51"/>
                  </a:cubicBezTo>
                  <a:cubicBezTo>
                    <a:pt x="33" y="51"/>
                    <a:pt x="33" y="50"/>
                    <a:pt x="33" y="46"/>
                  </a:cubicBezTo>
                  <a:cubicBezTo>
                    <a:pt x="34" y="44"/>
                    <a:pt x="37" y="42"/>
                    <a:pt x="44" y="39"/>
                  </a:cubicBezTo>
                  <a:cubicBezTo>
                    <a:pt x="59" y="31"/>
                    <a:pt x="53" y="0"/>
                    <a:pt x="55" y="0"/>
                  </a:cubicBezTo>
                  <a:cubicBezTo>
                    <a:pt x="47" y="0"/>
                    <a:pt x="39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89"/>
            <p:cNvSpPr>
              <a:spLocks/>
            </p:cNvSpPr>
            <p:nvPr/>
          </p:nvSpPr>
          <p:spPr bwMode="auto">
            <a:xfrm>
              <a:off x="6015038" y="3168651"/>
              <a:ext cx="157163" cy="106363"/>
            </a:xfrm>
            <a:custGeom>
              <a:avLst/>
              <a:gdLst>
                <a:gd name="T0" fmla="*/ 38 w 41"/>
                <a:gd name="T1" fmla="*/ 24 h 28"/>
                <a:gd name="T2" fmla="*/ 31 w 41"/>
                <a:gd name="T3" fmla="*/ 20 h 28"/>
                <a:gd name="T4" fmla="*/ 26 w 41"/>
                <a:gd name="T5" fmla="*/ 14 h 28"/>
                <a:gd name="T6" fmla="*/ 25 w 41"/>
                <a:gd name="T7" fmla="*/ 0 h 28"/>
                <a:gd name="T8" fmla="*/ 21 w 41"/>
                <a:gd name="T9" fmla="*/ 2 h 28"/>
                <a:gd name="T10" fmla="*/ 17 w 41"/>
                <a:gd name="T11" fmla="*/ 0 h 28"/>
                <a:gd name="T12" fmla="*/ 16 w 41"/>
                <a:gd name="T13" fmla="*/ 14 h 28"/>
                <a:gd name="T14" fmla="*/ 11 w 41"/>
                <a:gd name="T15" fmla="*/ 20 h 28"/>
                <a:gd name="T16" fmla="*/ 3 w 41"/>
                <a:gd name="T17" fmla="*/ 24 h 28"/>
                <a:gd name="T18" fmla="*/ 0 w 41"/>
                <a:gd name="T19" fmla="*/ 26 h 28"/>
                <a:gd name="T20" fmla="*/ 41 w 41"/>
                <a:gd name="T21" fmla="*/ 26 h 28"/>
                <a:gd name="T22" fmla="*/ 38 w 41"/>
                <a:gd name="T23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28">
                  <a:moveTo>
                    <a:pt x="38" y="24"/>
                  </a:moveTo>
                  <a:cubicBezTo>
                    <a:pt x="35" y="23"/>
                    <a:pt x="31" y="21"/>
                    <a:pt x="31" y="20"/>
                  </a:cubicBezTo>
                  <a:cubicBezTo>
                    <a:pt x="31" y="18"/>
                    <a:pt x="27" y="17"/>
                    <a:pt x="26" y="14"/>
                  </a:cubicBezTo>
                  <a:cubicBezTo>
                    <a:pt x="25" y="11"/>
                    <a:pt x="25" y="0"/>
                    <a:pt x="25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6" y="11"/>
                    <a:pt x="16" y="14"/>
                  </a:cubicBezTo>
                  <a:cubicBezTo>
                    <a:pt x="15" y="17"/>
                    <a:pt x="11" y="18"/>
                    <a:pt x="11" y="20"/>
                  </a:cubicBezTo>
                  <a:cubicBezTo>
                    <a:pt x="11" y="21"/>
                    <a:pt x="6" y="23"/>
                    <a:pt x="3" y="24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0" y="28"/>
                    <a:pt x="41" y="28"/>
                    <a:pt x="41" y="26"/>
                  </a:cubicBezTo>
                  <a:cubicBezTo>
                    <a:pt x="41" y="25"/>
                    <a:pt x="41" y="24"/>
                    <a:pt x="3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Rectangle 190"/>
            <p:cNvSpPr>
              <a:spLocks noChangeArrowheads="1"/>
            </p:cNvSpPr>
            <p:nvPr/>
          </p:nvSpPr>
          <p:spPr bwMode="auto">
            <a:xfrm>
              <a:off x="6015038" y="3267076"/>
              <a:ext cx="157163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Rectangle 191"/>
            <p:cNvSpPr>
              <a:spLocks noChangeArrowheads="1"/>
            </p:cNvSpPr>
            <p:nvPr/>
          </p:nvSpPr>
          <p:spPr bwMode="auto">
            <a:xfrm>
              <a:off x="6011863" y="3286126"/>
              <a:ext cx="163513" cy="11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92"/>
            <p:cNvSpPr>
              <a:spLocks noEditPoints="1"/>
            </p:cNvSpPr>
            <p:nvPr/>
          </p:nvSpPr>
          <p:spPr bwMode="auto">
            <a:xfrm>
              <a:off x="5946775" y="3035301"/>
              <a:ext cx="236538" cy="114300"/>
            </a:xfrm>
            <a:custGeom>
              <a:avLst/>
              <a:gdLst>
                <a:gd name="T0" fmla="*/ 28 w 62"/>
                <a:gd name="T1" fmla="*/ 30 h 30"/>
                <a:gd name="T2" fmla="*/ 1 w 62"/>
                <a:gd name="T3" fmla="*/ 9 h 30"/>
                <a:gd name="T4" fmla="*/ 1 w 62"/>
                <a:gd name="T5" fmla="*/ 2 h 30"/>
                <a:gd name="T6" fmla="*/ 7 w 62"/>
                <a:gd name="T7" fmla="*/ 0 h 30"/>
                <a:gd name="T8" fmla="*/ 8 w 62"/>
                <a:gd name="T9" fmla="*/ 0 h 30"/>
                <a:gd name="T10" fmla="*/ 39 w 62"/>
                <a:gd name="T11" fmla="*/ 0 h 30"/>
                <a:gd name="T12" fmla="*/ 62 w 62"/>
                <a:gd name="T13" fmla="*/ 0 h 30"/>
                <a:gd name="T14" fmla="*/ 62 w 62"/>
                <a:gd name="T15" fmla="*/ 2 h 30"/>
                <a:gd name="T16" fmla="*/ 62 w 62"/>
                <a:gd name="T17" fmla="*/ 3 h 30"/>
                <a:gd name="T18" fmla="*/ 32 w 62"/>
                <a:gd name="T19" fmla="*/ 30 h 30"/>
                <a:gd name="T20" fmla="*/ 28 w 62"/>
                <a:gd name="T21" fmla="*/ 30 h 30"/>
                <a:gd name="T22" fmla="*/ 7 w 62"/>
                <a:gd name="T23" fmla="*/ 4 h 30"/>
                <a:gd name="T24" fmla="*/ 5 w 62"/>
                <a:gd name="T25" fmla="*/ 5 h 30"/>
                <a:gd name="T26" fmla="*/ 5 w 62"/>
                <a:gd name="T27" fmla="*/ 7 h 30"/>
                <a:gd name="T28" fmla="*/ 5 w 62"/>
                <a:gd name="T29" fmla="*/ 8 h 30"/>
                <a:gd name="T30" fmla="*/ 28 w 62"/>
                <a:gd name="T31" fmla="*/ 26 h 30"/>
                <a:gd name="T32" fmla="*/ 31 w 62"/>
                <a:gd name="T33" fmla="*/ 25 h 30"/>
                <a:gd name="T34" fmla="*/ 31 w 62"/>
                <a:gd name="T35" fmla="*/ 25 h 30"/>
                <a:gd name="T36" fmla="*/ 32 w 62"/>
                <a:gd name="T37" fmla="*/ 25 h 30"/>
                <a:gd name="T38" fmla="*/ 57 w 62"/>
                <a:gd name="T39" fmla="*/ 4 h 30"/>
                <a:gd name="T40" fmla="*/ 39 w 62"/>
                <a:gd name="T41" fmla="*/ 4 h 30"/>
                <a:gd name="T42" fmla="*/ 8 w 62"/>
                <a:gd name="T43" fmla="*/ 4 h 30"/>
                <a:gd name="T44" fmla="*/ 7 w 62"/>
                <a:gd name="T45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2" h="30">
                  <a:moveTo>
                    <a:pt x="28" y="30"/>
                  </a:moveTo>
                  <a:cubicBezTo>
                    <a:pt x="14" y="30"/>
                    <a:pt x="4" y="22"/>
                    <a:pt x="1" y="9"/>
                  </a:cubicBezTo>
                  <a:cubicBezTo>
                    <a:pt x="0" y="5"/>
                    <a:pt x="1" y="3"/>
                    <a:pt x="1" y="2"/>
                  </a:cubicBezTo>
                  <a:cubicBezTo>
                    <a:pt x="3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3"/>
                    <a:pt x="62" y="3"/>
                  </a:cubicBezTo>
                  <a:cubicBezTo>
                    <a:pt x="61" y="23"/>
                    <a:pt x="45" y="30"/>
                    <a:pt x="32" y="30"/>
                  </a:cubicBezTo>
                  <a:cubicBezTo>
                    <a:pt x="30" y="30"/>
                    <a:pt x="29" y="30"/>
                    <a:pt x="28" y="30"/>
                  </a:cubicBezTo>
                  <a:close/>
                  <a:moveTo>
                    <a:pt x="7" y="4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8" y="19"/>
                    <a:pt x="17" y="26"/>
                    <a:pt x="28" y="26"/>
                  </a:cubicBezTo>
                  <a:cubicBezTo>
                    <a:pt x="29" y="26"/>
                    <a:pt x="30" y="26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43" y="25"/>
                    <a:pt x="55" y="20"/>
                    <a:pt x="5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93"/>
            <p:cNvSpPr>
              <a:spLocks noEditPoints="1"/>
            </p:cNvSpPr>
            <p:nvPr/>
          </p:nvSpPr>
          <p:spPr bwMode="auto">
            <a:xfrm>
              <a:off x="6008688" y="3035301"/>
              <a:ext cx="236538" cy="114300"/>
            </a:xfrm>
            <a:custGeom>
              <a:avLst/>
              <a:gdLst>
                <a:gd name="T0" fmla="*/ 33 w 62"/>
                <a:gd name="T1" fmla="*/ 30 h 30"/>
                <a:gd name="T2" fmla="*/ 30 w 62"/>
                <a:gd name="T3" fmla="*/ 30 h 30"/>
                <a:gd name="T4" fmla="*/ 0 w 62"/>
                <a:gd name="T5" fmla="*/ 3 h 30"/>
                <a:gd name="T6" fmla="*/ 0 w 62"/>
                <a:gd name="T7" fmla="*/ 2 h 30"/>
                <a:gd name="T8" fmla="*/ 0 w 62"/>
                <a:gd name="T9" fmla="*/ 0 h 30"/>
                <a:gd name="T10" fmla="*/ 22 w 62"/>
                <a:gd name="T11" fmla="*/ 0 h 30"/>
                <a:gd name="T12" fmla="*/ 54 w 62"/>
                <a:gd name="T13" fmla="*/ 0 h 30"/>
                <a:gd name="T14" fmla="*/ 54 w 62"/>
                <a:gd name="T15" fmla="*/ 0 h 30"/>
                <a:gd name="T16" fmla="*/ 60 w 62"/>
                <a:gd name="T17" fmla="*/ 2 h 30"/>
                <a:gd name="T18" fmla="*/ 61 w 62"/>
                <a:gd name="T19" fmla="*/ 9 h 30"/>
                <a:gd name="T20" fmla="*/ 33 w 62"/>
                <a:gd name="T21" fmla="*/ 30 h 30"/>
                <a:gd name="T22" fmla="*/ 30 w 62"/>
                <a:gd name="T23" fmla="*/ 25 h 30"/>
                <a:gd name="T24" fmla="*/ 30 w 62"/>
                <a:gd name="T25" fmla="*/ 25 h 30"/>
                <a:gd name="T26" fmla="*/ 33 w 62"/>
                <a:gd name="T27" fmla="*/ 26 h 30"/>
                <a:gd name="T28" fmla="*/ 56 w 62"/>
                <a:gd name="T29" fmla="*/ 8 h 30"/>
                <a:gd name="T30" fmla="*/ 56 w 62"/>
                <a:gd name="T31" fmla="*/ 7 h 30"/>
                <a:gd name="T32" fmla="*/ 56 w 62"/>
                <a:gd name="T33" fmla="*/ 5 h 30"/>
                <a:gd name="T34" fmla="*/ 54 w 62"/>
                <a:gd name="T35" fmla="*/ 4 h 30"/>
                <a:gd name="T36" fmla="*/ 54 w 62"/>
                <a:gd name="T37" fmla="*/ 4 h 30"/>
                <a:gd name="T38" fmla="*/ 22 w 62"/>
                <a:gd name="T39" fmla="*/ 4 h 30"/>
                <a:gd name="T40" fmla="*/ 5 w 62"/>
                <a:gd name="T41" fmla="*/ 4 h 30"/>
                <a:gd name="T42" fmla="*/ 30 w 62"/>
                <a:gd name="T43" fmla="*/ 25 h 30"/>
                <a:gd name="T44" fmla="*/ 30 w 62"/>
                <a:gd name="T4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2" h="30">
                  <a:moveTo>
                    <a:pt x="33" y="30"/>
                  </a:moveTo>
                  <a:cubicBezTo>
                    <a:pt x="32" y="30"/>
                    <a:pt x="31" y="30"/>
                    <a:pt x="30" y="30"/>
                  </a:cubicBezTo>
                  <a:cubicBezTo>
                    <a:pt x="16" y="30"/>
                    <a:pt x="1" y="2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8" y="0"/>
                    <a:pt x="60" y="2"/>
                  </a:cubicBezTo>
                  <a:cubicBezTo>
                    <a:pt x="61" y="3"/>
                    <a:pt x="62" y="5"/>
                    <a:pt x="61" y="9"/>
                  </a:cubicBezTo>
                  <a:cubicBezTo>
                    <a:pt x="58" y="22"/>
                    <a:pt x="47" y="30"/>
                    <a:pt x="33" y="30"/>
                  </a:cubicBezTo>
                  <a:close/>
                  <a:moveTo>
                    <a:pt x="30" y="25"/>
                  </a:moveTo>
                  <a:cubicBezTo>
                    <a:pt x="30" y="25"/>
                    <a:pt x="30" y="25"/>
                    <a:pt x="30" y="25"/>
                  </a:cubicBezTo>
                  <a:cubicBezTo>
                    <a:pt x="31" y="26"/>
                    <a:pt x="32" y="26"/>
                    <a:pt x="33" y="26"/>
                  </a:cubicBezTo>
                  <a:cubicBezTo>
                    <a:pt x="45" y="26"/>
                    <a:pt x="54" y="19"/>
                    <a:pt x="56" y="8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6"/>
                    <a:pt x="57" y="6"/>
                    <a:pt x="56" y="5"/>
                  </a:cubicBezTo>
                  <a:cubicBezTo>
                    <a:pt x="56" y="5"/>
                    <a:pt x="55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20"/>
                    <a:pt x="19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" name="燕尾形 3"/>
          <p:cNvSpPr/>
          <p:nvPr/>
        </p:nvSpPr>
        <p:spPr>
          <a:xfrm>
            <a:off x="4482244" y="2491358"/>
            <a:ext cx="521804" cy="66487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65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prism isContent="1"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5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1" grpId="0" animBg="1"/>
      <p:bldP spid="5" grpId="0" animBg="1"/>
      <p:bldP spid="59" grpId="0" animBg="1"/>
      <p:bldP spid="60" grpId="0" animBg="1"/>
      <p:bldP spid="64" grpId="0"/>
      <p:bldP spid="65" grpId="0"/>
      <p:bldP spid="66" grpId="0"/>
      <p:bldP spid="67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泪滴形 58"/>
          <p:cNvSpPr/>
          <p:nvPr/>
        </p:nvSpPr>
        <p:spPr>
          <a:xfrm rot="8227566">
            <a:off x="2262571" y="982401"/>
            <a:ext cx="1368977" cy="1368977"/>
          </a:xfrm>
          <a:prstGeom prst="teardrop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泪滴形 2"/>
          <p:cNvSpPr/>
          <p:nvPr/>
        </p:nvSpPr>
        <p:spPr>
          <a:xfrm rot="2827566">
            <a:off x="1072012" y="2004062"/>
            <a:ext cx="1368977" cy="1368977"/>
          </a:xfrm>
          <a:prstGeom prst="teardrop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4" name="泪滴形 53"/>
          <p:cNvSpPr/>
          <p:nvPr/>
        </p:nvSpPr>
        <p:spPr>
          <a:xfrm rot="13627566">
            <a:off x="3384552" y="2103129"/>
            <a:ext cx="1368977" cy="1368977"/>
          </a:xfrm>
          <a:prstGeom prst="teardrop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8" name="泪滴形 57"/>
          <p:cNvSpPr/>
          <p:nvPr/>
        </p:nvSpPr>
        <p:spPr>
          <a:xfrm rot="19027566">
            <a:off x="2193992" y="3118659"/>
            <a:ext cx="1368977" cy="1368977"/>
          </a:xfrm>
          <a:prstGeom prst="teardrop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230408" y="2040478"/>
            <a:ext cx="1296144" cy="1296144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10069" y="163401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/>
              <a:t>添加文字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3566338" y="290423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 smtClean="0"/>
              <a:t>添加文字</a:t>
            </a:r>
            <a:endParaRPr lang="zh-CN" altLang="en-US" sz="1600" dirty="0"/>
          </a:p>
        </p:txBody>
      </p:sp>
      <p:sp>
        <p:nvSpPr>
          <p:cNvPr id="62" name="文本框 61"/>
          <p:cNvSpPr txBox="1"/>
          <p:nvPr/>
        </p:nvSpPr>
        <p:spPr>
          <a:xfrm>
            <a:off x="1228289" y="28544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 smtClean="0"/>
              <a:t>添加文字</a:t>
            </a:r>
            <a:endParaRPr lang="zh-CN" altLang="en-US" sz="1600" dirty="0"/>
          </a:p>
        </p:txBody>
      </p:sp>
      <p:sp>
        <p:nvSpPr>
          <p:cNvPr id="79" name="文本框 78"/>
          <p:cNvSpPr txBox="1"/>
          <p:nvPr/>
        </p:nvSpPr>
        <p:spPr>
          <a:xfrm>
            <a:off x="2410068" y="400130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/>
              <a:t>添加文字</a:t>
            </a:r>
          </a:p>
        </p:txBody>
      </p:sp>
      <p:grpSp>
        <p:nvGrpSpPr>
          <p:cNvPr id="80" name="组合 79"/>
          <p:cNvGrpSpPr/>
          <p:nvPr/>
        </p:nvGrpSpPr>
        <p:grpSpPr>
          <a:xfrm>
            <a:off x="2680726" y="1157913"/>
            <a:ext cx="416750" cy="471024"/>
            <a:chOff x="5753100" y="3041650"/>
            <a:chExt cx="682626" cy="771526"/>
          </a:xfrm>
          <a:solidFill>
            <a:schemeClr val="tx1"/>
          </a:solidFill>
        </p:grpSpPr>
        <p:sp>
          <p:nvSpPr>
            <p:cNvPr id="81" name="Oval 202"/>
            <p:cNvSpPr>
              <a:spLocks noChangeArrowheads="1"/>
            </p:cNvSpPr>
            <p:nvPr/>
          </p:nvSpPr>
          <p:spPr bwMode="auto">
            <a:xfrm>
              <a:off x="5908675" y="3041650"/>
              <a:ext cx="11906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03"/>
            <p:cNvSpPr>
              <a:spLocks/>
            </p:cNvSpPr>
            <p:nvPr/>
          </p:nvSpPr>
          <p:spPr bwMode="auto">
            <a:xfrm>
              <a:off x="6103938" y="3413125"/>
              <a:ext cx="46038" cy="84138"/>
            </a:xfrm>
            <a:custGeom>
              <a:avLst/>
              <a:gdLst>
                <a:gd name="T0" fmla="*/ 2 w 12"/>
                <a:gd name="T1" fmla="*/ 22 h 22"/>
                <a:gd name="T2" fmla="*/ 10 w 12"/>
                <a:gd name="T3" fmla="*/ 22 h 22"/>
                <a:gd name="T4" fmla="*/ 12 w 12"/>
                <a:gd name="T5" fmla="*/ 20 h 22"/>
                <a:gd name="T6" fmla="*/ 12 w 12"/>
                <a:gd name="T7" fmla="*/ 2 h 22"/>
                <a:gd name="T8" fmla="*/ 10 w 12"/>
                <a:gd name="T9" fmla="*/ 0 h 22"/>
                <a:gd name="T10" fmla="*/ 2 w 12"/>
                <a:gd name="T11" fmla="*/ 0 h 22"/>
                <a:gd name="T12" fmla="*/ 0 w 12"/>
                <a:gd name="T13" fmla="*/ 2 h 22"/>
                <a:gd name="T14" fmla="*/ 0 w 12"/>
                <a:gd name="T15" fmla="*/ 20 h 22"/>
                <a:gd name="T16" fmla="*/ 2 w 12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2">
                  <a:moveTo>
                    <a:pt x="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2" y="21"/>
                    <a:pt x="12" y="2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04"/>
            <p:cNvSpPr>
              <a:spLocks/>
            </p:cNvSpPr>
            <p:nvPr/>
          </p:nvSpPr>
          <p:spPr bwMode="auto">
            <a:xfrm>
              <a:off x="6313488" y="3413125"/>
              <a:ext cx="46038" cy="84138"/>
            </a:xfrm>
            <a:custGeom>
              <a:avLst/>
              <a:gdLst>
                <a:gd name="T0" fmla="*/ 3 w 12"/>
                <a:gd name="T1" fmla="*/ 22 h 22"/>
                <a:gd name="T2" fmla="*/ 10 w 12"/>
                <a:gd name="T3" fmla="*/ 22 h 22"/>
                <a:gd name="T4" fmla="*/ 12 w 12"/>
                <a:gd name="T5" fmla="*/ 20 h 22"/>
                <a:gd name="T6" fmla="*/ 12 w 12"/>
                <a:gd name="T7" fmla="*/ 2 h 22"/>
                <a:gd name="T8" fmla="*/ 10 w 12"/>
                <a:gd name="T9" fmla="*/ 0 h 22"/>
                <a:gd name="T10" fmla="*/ 3 w 12"/>
                <a:gd name="T11" fmla="*/ 0 h 22"/>
                <a:gd name="T12" fmla="*/ 0 w 12"/>
                <a:gd name="T13" fmla="*/ 2 h 22"/>
                <a:gd name="T14" fmla="*/ 0 w 12"/>
                <a:gd name="T15" fmla="*/ 20 h 22"/>
                <a:gd name="T16" fmla="*/ 3 w 12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2">
                  <a:moveTo>
                    <a:pt x="3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2" y="22"/>
                    <a:pt x="12" y="21"/>
                    <a:pt x="12" y="2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0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05"/>
            <p:cNvSpPr>
              <a:spLocks noEditPoints="1"/>
            </p:cNvSpPr>
            <p:nvPr/>
          </p:nvSpPr>
          <p:spPr bwMode="auto">
            <a:xfrm>
              <a:off x="6030913" y="3444875"/>
              <a:ext cx="404813" cy="360363"/>
            </a:xfrm>
            <a:custGeom>
              <a:avLst/>
              <a:gdLst>
                <a:gd name="T0" fmla="*/ 94 w 106"/>
                <a:gd name="T1" fmla="*/ 0 h 95"/>
                <a:gd name="T2" fmla="*/ 91 w 106"/>
                <a:gd name="T3" fmla="*/ 0 h 95"/>
                <a:gd name="T4" fmla="*/ 91 w 106"/>
                <a:gd name="T5" fmla="*/ 12 h 95"/>
                <a:gd name="T6" fmla="*/ 84 w 106"/>
                <a:gd name="T7" fmla="*/ 18 h 95"/>
                <a:gd name="T8" fmla="*/ 77 w 106"/>
                <a:gd name="T9" fmla="*/ 18 h 95"/>
                <a:gd name="T10" fmla="*/ 70 w 106"/>
                <a:gd name="T11" fmla="*/ 12 h 95"/>
                <a:gd name="T12" fmla="*/ 70 w 106"/>
                <a:gd name="T13" fmla="*/ 0 h 95"/>
                <a:gd name="T14" fmla="*/ 36 w 106"/>
                <a:gd name="T15" fmla="*/ 0 h 95"/>
                <a:gd name="T16" fmla="*/ 36 w 106"/>
                <a:gd name="T17" fmla="*/ 12 h 95"/>
                <a:gd name="T18" fmla="*/ 29 w 106"/>
                <a:gd name="T19" fmla="*/ 18 h 95"/>
                <a:gd name="T20" fmla="*/ 21 w 106"/>
                <a:gd name="T21" fmla="*/ 18 h 95"/>
                <a:gd name="T22" fmla="*/ 15 w 106"/>
                <a:gd name="T23" fmla="*/ 12 h 95"/>
                <a:gd name="T24" fmla="*/ 15 w 106"/>
                <a:gd name="T25" fmla="*/ 0 h 95"/>
                <a:gd name="T26" fmla="*/ 12 w 106"/>
                <a:gd name="T27" fmla="*/ 0 h 95"/>
                <a:gd name="T28" fmla="*/ 0 w 106"/>
                <a:gd name="T29" fmla="*/ 13 h 95"/>
                <a:gd name="T30" fmla="*/ 0 w 106"/>
                <a:gd name="T31" fmla="*/ 36 h 95"/>
                <a:gd name="T32" fmla="*/ 0 w 106"/>
                <a:gd name="T33" fmla="*/ 83 h 95"/>
                <a:gd name="T34" fmla="*/ 12 w 106"/>
                <a:gd name="T35" fmla="*/ 95 h 95"/>
                <a:gd name="T36" fmla="*/ 94 w 106"/>
                <a:gd name="T37" fmla="*/ 95 h 95"/>
                <a:gd name="T38" fmla="*/ 106 w 106"/>
                <a:gd name="T39" fmla="*/ 83 h 95"/>
                <a:gd name="T40" fmla="*/ 106 w 106"/>
                <a:gd name="T41" fmla="*/ 36 h 95"/>
                <a:gd name="T42" fmla="*/ 106 w 106"/>
                <a:gd name="T43" fmla="*/ 13 h 95"/>
                <a:gd name="T44" fmla="*/ 94 w 106"/>
                <a:gd name="T45" fmla="*/ 0 h 95"/>
                <a:gd name="T46" fmla="*/ 98 w 106"/>
                <a:gd name="T47" fmla="*/ 83 h 95"/>
                <a:gd name="T48" fmla="*/ 94 w 106"/>
                <a:gd name="T49" fmla="*/ 88 h 95"/>
                <a:gd name="T50" fmla="*/ 12 w 106"/>
                <a:gd name="T51" fmla="*/ 88 h 95"/>
                <a:gd name="T52" fmla="*/ 8 w 106"/>
                <a:gd name="T53" fmla="*/ 83 h 95"/>
                <a:gd name="T54" fmla="*/ 8 w 106"/>
                <a:gd name="T55" fmla="*/ 36 h 95"/>
                <a:gd name="T56" fmla="*/ 98 w 106"/>
                <a:gd name="T57" fmla="*/ 36 h 95"/>
                <a:gd name="T58" fmla="*/ 98 w 106"/>
                <a:gd name="T59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95">
                  <a:moveTo>
                    <a:pt x="94" y="0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91" y="15"/>
                    <a:pt x="88" y="18"/>
                    <a:pt x="84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3" y="18"/>
                    <a:pt x="70" y="15"/>
                    <a:pt x="70" y="12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5"/>
                    <a:pt x="33" y="18"/>
                    <a:pt x="29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8" y="18"/>
                    <a:pt x="15" y="15"/>
                    <a:pt x="15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90"/>
                    <a:pt x="5" y="95"/>
                    <a:pt x="12" y="95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100" y="95"/>
                    <a:pt x="106" y="90"/>
                    <a:pt x="106" y="83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6" y="6"/>
                    <a:pt x="100" y="0"/>
                    <a:pt x="94" y="0"/>
                  </a:cubicBezTo>
                  <a:close/>
                  <a:moveTo>
                    <a:pt x="98" y="83"/>
                  </a:moveTo>
                  <a:cubicBezTo>
                    <a:pt x="98" y="86"/>
                    <a:pt x="96" y="88"/>
                    <a:pt x="94" y="88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0" y="88"/>
                    <a:pt x="8" y="86"/>
                    <a:pt x="8" y="83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8" y="36"/>
                    <a:pt x="98" y="36"/>
                    <a:pt x="98" y="36"/>
                  </a:cubicBezTo>
                  <a:lnTo>
                    <a:pt x="98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206"/>
            <p:cNvSpPr>
              <a:spLocks noChangeArrowheads="1"/>
            </p:cNvSpPr>
            <p:nvPr/>
          </p:nvSpPr>
          <p:spPr bwMode="auto">
            <a:xfrm>
              <a:off x="6084888" y="3611563"/>
              <a:ext cx="793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Rectangle 207"/>
            <p:cNvSpPr>
              <a:spLocks noChangeArrowheads="1"/>
            </p:cNvSpPr>
            <p:nvPr/>
          </p:nvSpPr>
          <p:spPr bwMode="auto">
            <a:xfrm>
              <a:off x="6191250" y="3611563"/>
              <a:ext cx="793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Rectangle 208"/>
            <p:cNvSpPr>
              <a:spLocks noChangeArrowheads="1"/>
            </p:cNvSpPr>
            <p:nvPr/>
          </p:nvSpPr>
          <p:spPr bwMode="auto">
            <a:xfrm>
              <a:off x="6294438" y="3611563"/>
              <a:ext cx="793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Rectangle 209"/>
            <p:cNvSpPr>
              <a:spLocks noChangeArrowheads="1"/>
            </p:cNvSpPr>
            <p:nvPr/>
          </p:nvSpPr>
          <p:spPr bwMode="auto">
            <a:xfrm>
              <a:off x="6084888" y="3663950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210"/>
            <p:cNvSpPr>
              <a:spLocks noChangeArrowheads="1"/>
            </p:cNvSpPr>
            <p:nvPr/>
          </p:nvSpPr>
          <p:spPr bwMode="auto">
            <a:xfrm>
              <a:off x="6191250" y="3663950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Rectangle 211"/>
            <p:cNvSpPr>
              <a:spLocks noChangeArrowheads="1"/>
            </p:cNvSpPr>
            <p:nvPr/>
          </p:nvSpPr>
          <p:spPr bwMode="auto">
            <a:xfrm>
              <a:off x="6294438" y="3663950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Rectangle 212"/>
            <p:cNvSpPr>
              <a:spLocks noChangeArrowheads="1"/>
            </p:cNvSpPr>
            <p:nvPr/>
          </p:nvSpPr>
          <p:spPr bwMode="auto">
            <a:xfrm>
              <a:off x="6084888" y="3713163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Rectangle 213"/>
            <p:cNvSpPr>
              <a:spLocks noChangeArrowheads="1"/>
            </p:cNvSpPr>
            <p:nvPr/>
          </p:nvSpPr>
          <p:spPr bwMode="auto">
            <a:xfrm>
              <a:off x="6191250" y="3713163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Rectangle 214"/>
            <p:cNvSpPr>
              <a:spLocks noChangeArrowheads="1"/>
            </p:cNvSpPr>
            <p:nvPr/>
          </p:nvSpPr>
          <p:spPr bwMode="auto">
            <a:xfrm>
              <a:off x="6294438" y="3713163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Rectangle 215"/>
            <p:cNvSpPr>
              <a:spLocks noChangeArrowheads="1"/>
            </p:cNvSpPr>
            <p:nvPr/>
          </p:nvSpPr>
          <p:spPr bwMode="auto">
            <a:xfrm>
              <a:off x="5965825" y="339883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16"/>
            <p:cNvSpPr>
              <a:spLocks noEditPoints="1"/>
            </p:cNvSpPr>
            <p:nvPr/>
          </p:nvSpPr>
          <p:spPr bwMode="auto">
            <a:xfrm>
              <a:off x="5753100" y="3208338"/>
              <a:ext cx="427038" cy="604838"/>
            </a:xfrm>
            <a:custGeom>
              <a:avLst/>
              <a:gdLst>
                <a:gd name="T0" fmla="*/ 111 w 112"/>
                <a:gd name="T1" fmla="*/ 23 h 159"/>
                <a:gd name="T2" fmla="*/ 106 w 112"/>
                <a:gd name="T3" fmla="*/ 19 h 159"/>
                <a:gd name="T4" fmla="*/ 83 w 112"/>
                <a:gd name="T5" fmla="*/ 2 h 159"/>
                <a:gd name="T6" fmla="*/ 77 w 112"/>
                <a:gd name="T7" fmla="*/ 0 h 159"/>
                <a:gd name="T8" fmla="*/ 70 w 112"/>
                <a:gd name="T9" fmla="*/ 0 h 159"/>
                <a:gd name="T10" fmla="*/ 68 w 112"/>
                <a:gd name="T11" fmla="*/ 10 h 159"/>
                <a:gd name="T12" fmla="*/ 56 w 112"/>
                <a:gd name="T13" fmla="*/ 50 h 159"/>
                <a:gd name="T14" fmla="*/ 56 w 112"/>
                <a:gd name="T15" fmla="*/ 51 h 159"/>
                <a:gd name="T16" fmla="*/ 56 w 112"/>
                <a:gd name="T17" fmla="*/ 50 h 159"/>
                <a:gd name="T18" fmla="*/ 45 w 112"/>
                <a:gd name="T19" fmla="*/ 10 h 159"/>
                <a:gd name="T20" fmla="*/ 43 w 112"/>
                <a:gd name="T21" fmla="*/ 0 h 159"/>
                <a:gd name="T22" fmla="*/ 35 w 112"/>
                <a:gd name="T23" fmla="*/ 0 h 159"/>
                <a:gd name="T24" fmla="*/ 28 w 112"/>
                <a:gd name="T25" fmla="*/ 4 h 159"/>
                <a:gd name="T26" fmla="*/ 0 w 112"/>
                <a:gd name="T27" fmla="*/ 44 h 159"/>
                <a:gd name="T28" fmla="*/ 0 w 112"/>
                <a:gd name="T29" fmla="*/ 44 h 159"/>
                <a:gd name="T30" fmla="*/ 0 w 112"/>
                <a:gd name="T31" fmla="*/ 45 h 159"/>
                <a:gd name="T32" fmla="*/ 2 w 112"/>
                <a:gd name="T33" fmla="*/ 48 h 159"/>
                <a:gd name="T34" fmla="*/ 9 w 112"/>
                <a:gd name="T35" fmla="*/ 61 h 159"/>
                <a:gd name="T36" fmla="*/ 29 w 112"/>
                <a:gd name="T37" fmla="*/ 72 h 159"/>
                <a:gd name="T38" fmla="*/ 29 w 112"/>
                <a:gd name="T39" fmla="*/ 84 h 159"/>
                <a:gd name="T40" fmla="*/ 34 w 112"/>
                <a:gd name="T41" fmla="*/ 159 h 159"/>
                <a:gd name="T42" fmla="*/ 55 w 112"/>
                <a:gd name="T43" fmla="*/ 84 h 159"/>
                <a:gd name="T44" fmla="*/ 60 w 112"/>
                <a:gd name="T45" fmla="*/ 159 h 159"/>
                <a:gd name="T46" fmla="*/ 67 w 112"/>
                <a:gd name="T47" fmla="*/ 145 h 159"/>
                <a:gd name="T48" fmla="*/ 76 w 112"/>
                <a:gd name="T49" fmla="*/ 59 h 159"/>
                <a:gd name="T50" fmla="*/ 110 w 112"/>
                <a:gd name="T51" fmla="*/ 41 h 159"/>
                <a:gd name="T52" fmla="*/ 112 w 112"/>
                <a:gd name="T53" fmla="*/ 24 h 159"/>
                <a:gd name="T54" fmla="*/ 27 w 112"/>
                <a:gd name="T55" fmla="*/ 51 h 159"/>
                <a:gd name="T56" fmla="*/ 21 w 112"/>
                <a:gd name="T57" fmla="*/ 40 h 159"/>
                <a:gd name="T58" fmla="*/ 30 w 112"/>
                <a:gd name="T59" fmla="*/ 55 h 159"/>
                <a:gd name="T60" fmla="*/ 68 w 112"/>
                <a:gd name="T61" fmla="*/ 39 h 159"/>
                <a:gd name="T62" fmla="*/ 82 w 112"/>
                <a:gd name="T63" fmla="*/ 25 h 159"/>
                <a:gd name="T64" fmla="*/ 88 w 112"/>
                <a:gd name="T65" fmla="*/ 3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59">
                  <a:moveTo>
                    <a:pt x="112" y="24"/>
                  </a:moveTo>
                  <a:cubicBezTo>
                    <a:pt x="111" y="23"/>
                    <a:pt x="111" y="23"/>
                    <a:pt x="111" y="23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1" y="1"/>
                    <a:pt x="80" y="0"/>
                    <a:pt x="78" y="0"/>
                  </a:cubicBezTo>
                  <a:cubicBezTo>
                    <a:pt x="78" y="0"/>
                    <a:pt x="78" y="0"/>
                    <a:pt x="77" y="0"/>
                  </a:cubicBezTo>
                  <a:cubicBezTo>
                    <a:pt x="75" y="0"/>
                    <a:pt x="72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1"/>
                    <a:pt x="30" y="2"/>
                    <a:pt x="28" y="4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22" y="76"/>
                    <a:pt x="26" y="74"/>
                    <a:pt x="29" y="72"/>
                  </a:cubicBezTo>
                  <a:cubicBezTo>
                    <a:pt x="29" y="76"/>
                    <a:pt x="29" y="80"/>
                    <a:pt x="29" y="83"/>
                  </a:cubicBezTo>
                  <a:cubicBezTo>
                    <a:pt x="29" y="83"/>
                    <a:pt x="29" y="84"/>
                    <a:pt x="29" y="84"/>
                  </a:cubicBezTo>
                  <a:cubicBezTo>
                    <a:pt x="30" y="84"/>
                    <a:pt x="31" y="84"/>
                    <a:pt x="31" y="84"/>
                  </a:cubicBezTo>
                  <a:cubicBezTo>
                    <a:pt x="34" y="159"/>
                    <a:pt x="34" y="159"/>
                    <a:pt x="34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6" y="137"/>
                    <a:pt x="56" y="99"/>
                    <a:pt x="55" y="84"/>
                  </a:cubicBezTo>
                  <a:cubicBezTo>
                    <a:pt x="56" y="84"/>
                    <a:pt x="57" y="84"/>
                    <a:pt x="58" y="84"/>
                  </a:cubicBezTo>
                  <a:cubicBezTo>
                    <a:pt x="60" y="159"/>
                    <a:pt x="60" y="159"/>
                    <a:pt x="60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0" y="156"/>
                    <a:pt x="67" y="151"/>
                    <a:pt x="67" y="145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67" y="68"/>
                    <a:pt x="71" y="62"/>
                    <a:pt x="76" y="59"/>
                  </a:cubicBezTo>
                  <a:cubicBezTo>
                    <a:pt x="77" y="60"/>
                    <a:pt x="78" y="61"/>
                    <a:pt x="78" y="62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11" y="40"/>
                    <a:pt x="111" y="40"/>
                    <a:pt x="111" y="40"/>
                  </a:cubicBezTo>
                  <a:lnTo>
                    <a:pt x="112" y="24"/>
                  </a:lnTo>
                  <a:close/>
                  <a:moveTo>
                    <a:pt x="30" y="55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37"/>
                    <a:pt x="30" y="46"/>
                    <a:pt x="30" y="55"/>
                  </a:cubicBezTo>
                  <a:close/>
                  <a:moveTo>
                    <a:pt x="70" y="41"/>
                  </a:moveTo>
                  <a:cubicBezTo>
                    <a:pt x="68" y="39"/>
                    <a:pt x="68" y="39"/>
                    <a:pt x="68" y="39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2" y="28"/>
                    <a:pt x="82" y="27"/>
                    <a:pt x="82" y="25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8" y="30"/>
                    <a:pt x="88" y="30"/>
                    <a:pt x="88" y="30"/>
                  </a:cubicBezTo>
                  <a:lnTo>
                    <a:pt x="7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17"/>
            <p:cNvSpPr>
              <a:spLocks/>
            </p:cNvSpPr>
            <p:nvPr/>
          </p:nvSpPr>
          <p:spPr bwMode="auto">
            <a:xfrm>
              <a:off x="5946775" y="3201988"/>
              <a:ext cx="42863" cy="44450"/>
            </a:xfrm>
            <a:custGeom>
              <a:avLst/>
              <a:gdLst>
                <a:gd name="T0" fmla="*/ 22 w 27"/>
                <a:gd name="T1" fmla="*/ 0 h 28"/>
                <a:gd name="T2" fmla="*/ 27 w 27"/>
                <a:gd name="T3" fmla="*/ 16 h 28"/>
                <a:gd name="T4" fmla="*/ 12 w 27"/>
                <a:gd name="T5" fmla="*/ 28 h 28"/>
                <a:gd name="T6" fmla="*/ 0 w 27"/>
                <a:gd name="T7" fmla="*/ 16 h 28"/>
                <a:gd name="T8" fmla="*/ 5 w 27"/>
                <a:gd name="T9" fmla="*/ 0 h 28"/>
                <a:gd name="T10" fmla="*/ 22 w 27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8">
                  <a:moveTo>
                    <a:pt x="22" y="0"/>
                  </a:moveTo>
                  <a:lnTo>
                    <a:pt x="27" y="16"/>
                  </a:lnTo>
                  <a:lnTo>
                    <a:pt x="12" y="28"/>
                  </a:lnTo>
                  <a:lnTo>
                    <a:pt x="0" y="16"/>
                  </a:lnTo>
                  <a:lnTo>
                    <a:pt x="5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218"/>
            <p:cNvSpPr>
              <a:spLocks/>
            </p:cNvSpPr>
            <p:nvPr/>
          </p:nvSpPr>
          <p:spPr bwMode="auto">
            <a:xfrm>
              <a:off x="5946775" y="3232150"/>
              <a:ext cx="42863" cy="185738"/>
            </a:xfrm>
            <a:custGeom>
              <a:avLst/>
              <a:gdLst>
                <a:gd name="T0" fmla="*/ 22 w 27"/>
                <a:gd name="T1" fmla="*/ 0 h 117"/>
                <a:gd name="T2" fmla="*/ 27 w 27"/>
                <a:gd name="T3" fmla="*/ 105 h 117"/>
                <a:gd name="T4" fmla="*/ 12 w 27"/>
                <a:gd name="T5" fmla="*/ 117 h 117"/>
                <a:gd name="T6" fmla="*/ 0 w 27"/>
                <a:gd name="T7" fmla="*/ 105 h 117"/>
                <a:gd name="T8" fmla="*/ 5 w 27"/>
                <a:gd name="T9" fmla="*/ 0 h 117"/>
                <a:gd name="T10" fmla="*/ 22 w 27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7">
                  <a:moveTo>
                    <a:pt x="22" y="0"/>
                  </a:moveTo>
                  <a:lnTo>
                    <a:pt x="27" y="105"/>
                  </a:lnTo>
                  <a:lnTo>
                    <a:pt x="12" y="117"/>
                  </a:lnTo>
                  <a:lnTo>
                    <a:pt x="0" y="105"/>
                  </a:lnTo>
                  <a:lnTo>
                    <a:pt x="5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2621588" y="3415528"/>
            <a:ext cx="653336" cy="638548"/>
            <a:chOff x="5710238" y="3049588"/>
            <a:chExt cx="771526" cy="754062"/>
          </a:xfrm>
          <a:solidFill>
            <a:schemeClr val="tx1"/>
          </a:solidFill>
        </p:grpSpPr>
        <p:sp>
          <p:nvSpPr>
            <p:cNvPr id="116" name="Freeform 355"/>
            <p:cNvSpPr>
              <a:spLocks/>
            </p:cNvSpPr>
            <p:nvPr/>
          </p:nvSpPr>
          <p:spPr bwMode="auto">
            <a:xfrm>
              <a:off x="6026151" y="3049588"/>
              <a:ext cx="106363" cy="125413"/>
            </a:xfrm>
            <a:custGeom>
              <a:avLst/>
              <a:gdLst>
                <a:gd name="T0" fmla="*/ 11 w 28"/>
                <a:gd name="T1" fmla="*/ 32 h 33"/>
                <a:gd name="T2" fmla="*/ 26 w 28"/>
                <a:gd name="T3" fmla="*/ 19 h 33"/>
                <a:gd name="T4" fmla="*/ 17 w 28"/>
                <a:gd name="T5" fmla="*/ 1 h 33"/>
                <a:gd name="T6" fmla="*/ 1 w 28"/>
                <a:gd name="T7" fmla="*/ 14 h 33"/>
                <a:gd name="T8" fmla="*/ 11 w 28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11" y="32"/>
                  </a:moveTo>
                  <a:cubicBezTo>
                    <a:pt x="18" y="33"/>
                    <a:pt x="24" y="27"/>
                    <a:pt x="26" y="19"/>
                  </a:cubicBezTo>
                  <a:cubicBezTo>
                    <a:pt x="28" y="10"/>
                    <a:pt x="24" y="2"/>
                    <a:pt x="17" y="1"/>
                  </a:cubicBezTo>
                  <a:cubicBezTo>
                    <a:pt x="10" y="0"/>
                    <a:pt x="3" y="6"/>
                    <a:pt x="1" y="14"/>
                  </a:cubicBezTo>
                  <a:cubicBezTo>
                    <a:pt x="0" y="22"/>
                    <a:pt x="4" y="30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56"/>
            <p:cNvSpPr>
              <a:spLocks/>
            </p:cNvSpPr>
            <p:nvPr/>
          </p:nvSpPr>
          <p:spPr bwMode="auto">
            <a:xfrm>
              <a:off x="5797551" y="3160713"/>
              <a:ext cx="479425" cy="498475"/>
            </a:xfrm>
            <a:custGeom>
              <a:avLst/>
              <a:gdLst>
                <a:gd name="T0" fmla="*/ 27 w 126"/>
                <a:gd name="T1" fmla="*/ 32 h 131"/>
                <a:gd name="T2" fmla="*/ 40 w 126"/>
                <a:gd name="T3" fmla="*/ 22 h 131"/>
                <a:gd name="T4" fmla="*/ 26 w 126"/>
                <a:gd name="T5" fmla="*/ 62 h 131"/>
                <a:gd name="T6" fmla="*/ 26 w 126"/>
                <a:gd name="T7" fmla="*/ 62 h 131"/>
                <a:gd name="T8" fmla="*/ 36 w 126"/>
                <a:gd name="T9" fmla="*/ 66 h 131"/>
                <a:gd name="T10" fmla="*/ 31 w 126"/>
                <a:gd name="T11" fmla="*/ 91 h 131"/>
                <a:gd name="T12" fmla="*/ 17 w 126"/>
                <a:gd name="T13" fmla="*/ 123 h 131"/>
                <a:gd name="T14" fmla="*/ 32 w 126"/>
                <a:gd name="T15" fmla="*/ 131 h 131"/>
                <a:gd name="T16" fmla="*/ 51 w 126"/>
                <a:gd name="T17" fmla="*/ 88 h 131"/>
                <a:gd name="T18" fmla="*/ 54 w 126"/>
                <a:gd name="T19" fmla="*/ 74 h 131"/>
                <a:gd name="T20" fmla="*/ 75 w 126"/>
                <a:gd name="T21" fmla="*/ 75 h 131"/>
                <a:gd name="T22" fmla="*/ 73 w 126"/>
                <a:gd name="T23" fmla="*/ 79 h 131"/>
                <a:gd name="T24" fmla="*/ 70 w 126"/>
                <a:gd name="T25" fmla="*/ 96 h 131"/>
                <a:gd name="T26" fmla="*/ 86 w 126"/>
                <a:gd name="T27" fmla="*/ 100 h 131"/>
                <a:gd name="T28" fmla="*/ 92 w 126"/>
                <a:gd name="T29" fmla="*/ 80 h 131"/>
                <a:gd name="T30" fmla="*/ 95 w 126"/>
                <a:gd name="T31" fmla="*/ 69 h 131"/>
                <a:gd name="T32" fmla="*/ 86 w 126"/>
                <a:gd name="T33" fmla="*/ 57 h 131"/>
                <a:gd name="T34" fmla="*/ 86 w 126"/>
                <a:gd name="T35" fmla="*/ 57 h 131"/>
                <a:gd name="T36" fmla="*/ 85 w 126"/>
                <a:gd name="T37" fmla="*/ 57 h 131"/>
                <a:gd name="T38" fmla="*/ 84 w 126"/>
                <a:gd name="T39" fmla="*/ 57 h 131"/>
                <a:gd name="T40" fmla="*/ 81 w 126"/>
                <a:gd name="T41" fmla="*/ 56 h 131"/>
                <a:gd name="T42" fmla="*/ 76 w 126"/>
                <a:gd name="T43" fmla="*/ 56 h 131"/>
                <a:gd name="T44" fmla="*/ 66 w 126"/>
                <a:gd name="T45" fmla="*/ 55 h 131"/>
                <a:gd name="T46" fmla="*/ 74 w 126"/>
                <a:gd name="T47" fmla="*/ 27 h 131"/>
                <a:gd name="T48" fmla="*/ 78 w 126"/>
                <a:gd name="T49" fmla="*/ 33 h 131"/>
                <a:gd name="T50" fmla="*/ 83 w 126"/>
                <a:gd name="T51" fmla="*/ 39 h 131"/>
                <a:gd name="T52" fmla="*/ 84 w 126"/>
                <a:gd name="T53" fmla="*/ 40 h 131"/>
                <a:gd name="T54" fmla="*/ 91 w 126"/>
                <a:gd name="T55" fmla="*/ 45 h 131"/>
                <a:gd name="T56" fmla="*/ 91 w 126"/>
                <a:gd name="T57" fmla="*/ 45 h 131"/>
                <a:gd name="T58" fmla="*/ 91 w 126"/>
                <a:gd name="T59" fmla="*/ 45 h 131"/>
                <a:gd name="T60" fmla="*/ 92 w 126"/>
                <a:gd name="T61" fmla="*/ 45 h 131"/>
                <a:gd name="T62" fmla="*/ 95 w 126"/>
                <a:gd name="T63" fmla="*/ 45 h 131"/>
                <a:gd name="T64" fmla="*/ 126 w 126"/>
                <a:gd name="T65" fmla="*/ 45 h 131"/>
                <a:gd name="T66" fmla="*/ 126 w 126"/>
                <a:gd name="T67" fmla="*/ 28 h 131"/>
                <a:gd name="T68" fmla="*/ 95 w 126"/>
                <a:gd name="T69" fmla="*/ 29 h 131"/>
                <a:gd name="T70" fmla="*/ 94 w 126"/>
                <a:gd name="T71" fmla="*/ 29 h 131"/>
                <a:gd name="T72" fmla="*/ 91 w 126"/>
                <a:gd name="T73" fmla="*/ 24 h 131"/>
                <a:gd name="T74" fmla="*/ 81 w 126"/>
                <a:gd name="T75" fmla="*/ 12 h 131"/>
                <a:gd name="T76" fmla="*/ 75 w 126"/>
                <a:gd name="T77" fmla="*/ 9 h 131"/>
                <a:gd name="T78" fmla="*/ 74 w 126"/>
                <a:gd name="T79" fmla="*/ 8 h 131"/>
                <a:gd name="T80" fmla="*/ 76 w 126"/>
                <a:gd name="T81" fmla="*/ 14 h 131"/>
                <a:gd name="T82" fmla="*/ 71 w 126"/>
                <a:gd name="T83" fmla="*/ 16 h 131"/>
                <a:gd name="T84" fmla="*/ 71 w 126"/>
                <a:gd name="T85" fmla="*/ 21 h 131"/>
                <a:gd name="T86" fmla="*/ 61 w 126"/>
                <a:gd name="T87" fmla="*/ 37 h 131"/>
                <a:gd name="T88" fmla="*/ 68 w 126"/>
                <a:gd name="T89" fmla="*/ 12 h 131"/>
                <a:gd name="T90" fmla="*/ 69 w 126"/>
                <a:gd name="T91" fmla="*/ 11 h 131"/>
                <a:gd name="T92" fmla="*/ 70 w 126"/>
                <a:gd name="T93" fmla="*/ 6 h 131"/>
                <a:gd name="T94" fmla="*/ 68 w 126"/>
                <a:gd name="T95" fmla="*/ 5 h 131"/>
                <a:gd name="T96" fmla="*/ 65 w 126"/>
                <a:gd name="T97" fmla="*/ 10 h 131"/>
                <a:gd name="T98" fmla="*/ 65 w 126"/>
                <a:gd name="T99" fmla="*/ 11 h 131"/>
                <a:gd name="T100" fmla="*/ 57 w 126"/>
                <a:gd name="T101" fmla="*/ 35 h 131"/>
                <a:gd name="T102" fmla="*/ 58 w 126"/>
                <a:gd name="T103" fmla="*/ 17 h 131"/>
                <a:gd name="T104" fmla="*/ 61 w 126"/>
                <a:gd name="T105" fmla="*/ 12 h 131"/>
                <a:gd name="T106" fmla="*/ 59 w 126"/>
                <a:gd name="T107" fmla="*/ 8 h 131"/>
                <a:gd name="T108" fmla="*/ 63 w 126"/>
                <a:gd name="T109" fmla="*/ 4 h 131"/>
                <a:gd name="T110" fmla="*/ 53 w 126"/>
                <a:gd name="T111" fmla="*/ 1 h 131"/>
                <a:gd name="T112" fmla="*/ 44 w 126"/>
                <a:gd name="T113" fmla="*/ 1 h 131"/>
                <a:gd name="T114" fmla="*/ 18 w 126"/>
                <a:gd name="T115" fmla="*/ 19 h 131"/>
                <a:gd name="T116" fmla="*/ 0 w 126"/>
                <a:gd name="T117" fmla="*/ 49 h 131"/>
                <a:gd name="T118" fmla="*/ 15 w 126"/>
                <a:gd name="T119" fmla="*/ 57 h 131"/>
                <a:gd name="T120" fmla="*/ 27 w 126"/>
                <a:gd name="T121" fmla="*/ 3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31">
                  <a:moveTo>
                    <a:pt x="27" y="32"/>
                  </a:moveTo>
                  <a:cubicBezTo>
                    <a:pt x="40" y="22"/>
                    <a:pt x="40" y="22"/>
                    <a:pt x="40" y="22"/>
                  </a:cubicBezTo>
                  <a:cubicBezTo>
                    <a:pt x="35" y="36"/>
                    <a:pt x="30" y="49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9" y="64"/>
                    <a:pt x="33" y="65"/>
                    <a:pt x="36" y="66"/>
                  </a:cubicBezTo>
                  <a:cubicBezTo>
                    <a:pt x="35" y="75"/>
                    <a:pt x="33" y="85"/>
                    <a:pt x="31" y="91"/>
                  </a:cubicBezTo>
                  <a:cubicBezTo>
                    <a:pt x="17" y="123"/>
                    <a:pt x="17" y="123"/>
                    <a:pt x="17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37" y="119"/>
                    <a:pt x="46" y="107"/>
                    <a:pt x="51" y="88"/>
                  </a:cubicBezTo>
                  <a:cubicBezTo>
                    <a:pt x="52" y="83"/>
                    <a:pt x="53" y="78"/>
                    <a:pt x="54" y="74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8" y="95"/>
                    <a:pt x="90" y="88"/>
                    <a:pt x="92" y="80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2" y="56"/>
                    <a:pt x="69" y="56"/>
                    <a:pt x="66" y="55"/>
                  </a:cubicBezTo>
                  <a:cubicBezTo>
                    <a:pt x="69" y="46"/>
                    <a:pt x="72" y="36"/>
                    <a:pt x="74" y="27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39"/>
                    <a:pt x="126" y="34"/>
                    <a:pt x="126" y="28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10"/>
                    <a:pt x="78" y="9"/>
                    <a:pt x="75" y="9"/>
                  </a:cubicBezTo>
                  <a:cubicBezTo>
                    <a:pt x="75" y="8"/>
                    <a:pt x="75" y="8"/>
                    <a:pt x="74" y="8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0" y="3"/>
                    <a:pt x="56" y="2"/>
                    <a:pt x="53" y="1"/>
                  </a:cubicBezTo>
                  <a:cubicBezTo>
                    <a:pt x="48" y="0"/>
                    <a:pt x="47" y="0"/>
                    <a:pt x="44" y="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7" y="34"/>
                    <a:pt x="6" y="39"/>
                    <a:pt x="0" y="49"/>
                  </a:cubicBezTo>
                  <a:cubicBezTo>
                    <a:pt x="5" y="52"/>
                    <a:pt x="10" y="55"/>
                    <a:pt x="15" y="57"/>
                  </a:cubicBezTo>
                  <a:cubicBezTo>
                    <a:pt x="19" y="49"/>
                    <a:pt x="27" y="35"/>
                    <a:pt x="2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57"/>
            <p:cNvSpPr>
              <a:spLocks noEditPoints="1"/>
            </p:cNvSpPr>
            <p:nvPr/>
          </p:nvSpPr>
          <p:spPr bwMode="auto">
            <a:xfrm>
              <a:off x="5710238" y="3370263"/>
              <a:ext cx="169863" cy="155575"/>
            </a:xfrm>
            <a:custGeom>
              <a:avLst/>
              <a:gdLst>
                <a:gd name="T0" fmla="*/ 5 w 45"/>
                <a:gd name="T1" fmla="*/ 33 h 41"/>
                <a:gd name="T2" fmla="*/ 7 w 45"/>
                <a:gd name="T3" fmla="*/ 32 h 41"/>
                <a:gd name="T4" fmla="*/ 7 w 45"/>
                <a:gd name="T5" fmla="*/ 32 h 41"/>
                <a:gd name="T6" fmla="*/ 29 w 45"/>
                <a:gd name="T7" fmla="*/ 39 h 41"/>
                <a:gd name="T8" fmla="*/ 29 w 45"/>
                <a:gd name="T9" fmla="*/ 39 h 41"/>
                <a:gd name="T10" fmla="*/ 30 w 45"/>
                <a:gd name="T11" fmla="*/ 41 h 41"/>
                <a:gd name="T12" fmla="*/ 32 w 45"/>
                <a:gd name="T13" fmla="*/ 41 h 41"/>
                <a:gd name="T14" fmla="*/ 33 w 45"/>
                <a:gd name="T15" fmla="*/ 40 h 41"/>
                <a:gd name="T16" fmla="*/ 33 w 45"/>
                <a:gd name="T17" fmla="*/ 40 h 41"/>
                <a:gd name="T18" fmla="*/ 38 w 45"/>
                <a:gd name="T19" fmla="*/ 37 h 41"/>
                <a:gd name="T20" fmla="*/ 44 w 45"/>
                <a:gd name="T21" fmla="*/ 18 h 41"/>
                <a:gd name="T22" fmla="*/ 41 w 45"/>
                <a:gd name="T23" fmla="*/ 13 h 41"/>
                <a:gd name="T24" fmla="*/ 36 w 45"/>
                <a:gd name="T25" fmla="*/ 11 h 41"/>
                <a:gd name="T26" fmla="*/ 36 w 45"/>
                <a:gd name="T27" fmla="*/ 11 h 41"/>
                <a:gd name="T28" fmla="*/ 32 w 45"/>
                <a:gd name="T29" fmla="*/ 4 h 41"/>
                <a:gd name="T30" fmla="*/ 25 w 45"/>
                <a:gd name="T31" fmla="*/ 1 h 41"/>
                <a:gd name="T32" fmla="*/ 17 w 45"/>
                <a:gd name="T33" fmla="*/ 5 h 41"/>
                <a:gd name="T34" fmla="*/ 17 w 45"/>
                <a:gd name="T35" fmla="*/ 6 h 41"/>
                <a:gd name="T36" fmla="*/ 12 w 45"/>
                <a:gd name="T37" fmla="*/ 4 h 41"/>
                <a:gd name="T38" fmla="*/ 7 w 45"/>
                <a:gd name="T39" fmla="*/ 7 h 41"/>
                <a:gd name="T40" fmla="*/ 1 w 45"/>
                <a:gd name="T41" fmla="*/ 25 h 41"/>
                <a:gd name="T42" fmla="*/ 3 w 45"/>
                <a:gd name="T43" fmla="*/ 30 h 41"/>
                <a:gd name="T44" fmla="*/ 3 w 45"/>
                <a:gd name="T45" fmla="*/ 31 h 41"/>
                <a:gd name="T46" fmla="*/ 3 w 45"/>
                <a:gd name="T47" fmla="*/ 32 h 41"/>
                <a:gd name="T48" fmla="*/ 5 w 45"/>
                <a:gd name="T49" fmla="*/ 33 h 41"/>
                <a:gd name="T50" fmla="*/ 20 w 45"/>
                <a:gd name="T51" fmla="*/ 6 h 41"/>
                <a:gd name="T52" fmla="*/ 24 w 45"/>
                <a:gd name="T53" fmla="*/ 4 h 41"/>
                <a:gd name="T54" fmla="*/ 31 w 45"/>
                <a:gd name="T55" fmla="*/ 7 h 41"/>
                <a:gd name="T56" fmla="*/ 33 w 45"/>
                <a:gd name="T57" fmla="*/ 10 h 41"/>
                <a:gd name="T58" fmla="*/ 33 w 45"/>
                <a:gd name="T59" fmla="*/ 10 h 41"/>
                <a:gd name="T60" fmla="*/ 20 w 45"/>
                <a:gd name="T61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1">
                  <a:moveTo>
                    <a:pt x="5" y="33"/>
                  </a:moveTo>
                  <a:cubicBezTo>
                    <a:pt x="6" y="33"/>
                    <a:pt x="7" y="33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0"/>
                    <a:pt x="29" y="40"/>
                    <a:pt x="3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3" y="41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5" y="40"/>
                    <a:pt x="37" y="39"/>
                    <a:pt x="38" y="3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5" y="16"/>
                    <a:pt x="43" y="14"/>
                    <a:pt x="41" y="13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8"/>
                    <a:pt x="35" y="4"/>
                    <a:pt x="32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2" y="0"/>
                    <a:pt x="18" y="2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3"/>
                    <a:pt x="7" y="4"/>
                    <a:pt x="7" y="7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1" y="30"/>
                    <a:pt x="3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31"/>
                    <a:pt x="3" y="32"/>
                    <a:pt x="3" y="32"/>
                  </a:cubicBezTo>
                  <a:lnTo>
                    <a:pt x="5" y="33"/>
                  </a:lnTo>
                  <a:close/>
                  <a:moveTo>
                    <a:pt x="20" y="6"/>
                  </a:moveTo>
                  <a:cubicBezTo>
                    <a:pt x="21" y="4"/>
                    <a:pt x="22" y="4"/>
                    <a:pt x="24" y="4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3" y="7"/>
                    <a:pt x="33" y="8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20" y="6"/>
                    <a:pt x="20" y="6"/>
                    <a:pt x="2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58"/>
            <p:cNvSpPr>
              <a:spLocks/>
            </p:cNvSpPr>
            <p:nvPr/>
          </p:nvSpPr>
          <p:spPr bwMode="auto">
            <a:xfrm>
              <a:off x="5721351" y="3340100"/>
              <a:ext cx="760413" cy="463550"/>
            </a:xfrm>
            <a:custGeom>
              <a:avLst/>
              <a:gdLst>
                <a:gd name="T0" fmla="*/ 479 w 479"/>
                <a:gd name="T1" fmla="*/ 0 h 292"/>
                <a:gd name="T2" fmla="*/ 395 w 479"/>
                <a:gd name="T3" fmla="*/ 33 h 292"/>
                <a:gd name="T4" fmla="*/ 412 w 479"/>
                <a:gd name="T5" fmla="*/ 45 h 292"/>
                <a:gd name="T6" fmla="*/ 307 w 479"/>
                <a:gd name="T7" fmla="*/ 158 h 292"/>
                <a:gd name="T8" fmla="*/ 213 w 479"/>
                <a:gd name="T9" fmla="*/ 148 h 292"/>
                <a:gd name="T10" fmla="*/ 139 w 479"/>
                <a:gd name="T11" fmla="*/ 225 h 292"/>
                <a:gd name="T12" fmla="*/ 62 w 479"/>
                <a:gd name="T13" fmla="*/ 187 h 292"/>
                <a:gd name="T14" fmla="*/ 0 w 479"/>
                <a:gd name="T15" fmla="*/ 266 h 292"/>
                <a:gd name="T16" fmla="*/ 33 w 479"/>
                <a:gd name="T17" fmla="*/ 292 h 292"/>
                <a:gd name="T18" fmla="*/ 74 w 479"/>
                <a:gd name="T19" fmla="*/ 242 h 292"/>
                <a:gd name="T20" fmla="*/ 148 w 479"/>
                <a:gd name="T21" fmla="*/ 278 h 292"/>
                <a:gd name="T22" fmla="*/ 230 w 479"/>
                <a:gd name="T23" fmla="*/ 194 h 292"/>
                <a:gd name="T24" fmla="*/ 323 w 479"/>
                <a:gd name="T25" fmla="*/ 204 h 292"/>
                <a:gd name="T26" fmla="*/ 448 w 479"/>
                <a:gd name="T27" fmla="*/ 72 h 292"/>
                <a:gd name="T28" fmla="*/ 472 w 479"/>
                <a:gd name="T29" fmla="*/ 88 h 292"/>
                <a:gd name="T30" fmla="*/ 479 w 479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9" h="292">
                  <a:moveTo>
                    <a:pt x="479" y="0"/>
                  </a:moveTo>
                  <a:lnTo>
                    <a:pt x="395" y="33"/>
                  </a:lnTo>
                  <a:lnTo>
                    <a:pt x="412" y="45"/>
                  </a:lnTo>
                  <a:lnTo>
                    <a:pt x="307" y="158"/>
                  </a:lnTo>
                  <a:lnTo>
                    <a:pt x="213" y="148"/>
                  </a:lnTo>
                  <a:lnTo>
                    <a:pt x="139" y="225"/>
                  </a:lnTo>
                  <a:lnTo>
                    <a:pt x="62" y="187"/>
                  </a:lnTo>
                  <a:lnTo>
                    <a:pt x="0" y="266"/>
                  </a:lnTo>
                  <a:lnTo>
                    <a:pt x="33" y="292"/>
                  </a:lnTo>
                  <a:lnTo>
                    <a:pt x="74" y="242"/>
                  </a:lnTo>
                  <a:lnTo>
                    <a:pt x="148" y="278"/>
                  </a:lnTo>
                  <a:lnTo>
                    <a:pt x="230" y="194"/>
                  </a:lnTo>
                  <a:lnTo>
                    <a:pt x="323" y="204"/>
                  </a:lnTo>
                  <a:lnTo>
                    <a:pt x="448" y="72"/>
                  </a:lnTo>
                  <a:lnTo>
                    <a:pt x="472" y="88"/>
                  </a:lnTo>
                  <a:lnTo>
                    <a:pt x="4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1474476" y="2286097"/>
            <a:ext cx="462508" cy="468232"/>
            <a:chOff x="5778500" y="3105150"/>
            <a:chExt cx="641350" cy="649288"/>
          </a:xfrm>
          <a:solidFill>
            <a:schemeClr val="tx1"/>
          </a:solidFill>
        </p:grpSpPr>
        <p:sp>
          <p:nvSpPr>
            <p:cNvPr id="121" name="Freeform 425"/>
            <p:cNvSpPr>
              <a:spLocks/>
            </p:cNvSpPr>
            <p:nvPr/>
          </p:nvSpPr>
          <p:spPr bwMode="auto">
            <a:xfrm>
              <a:off x="5959475" y="3227388"/>
              <a:ext cx="217488" cy="438150"/>
            </a:xfrm>
            <a:custGeom>
              <a:avLst/>
              <a:gdLst>
                <a:gd name="T0" fmla="*/ 36 w 137"/>
                <a:gd name="T1" fmla="*/ 276 h 276"/>
                <a:gd name="T2" fmla="*/ 101 w 137"/>
                <a:gd name="T3" fmla="*/ 276 h 276"/>
                <a:gd name="T4" fmla="*/ 101 w 137"/>
                <a:gd name="T5" fmla="*/ 69 h 276"/>
                <a:gd name="T6" fmla="*/ 137 w 137"/>
                <a:gd name="T7" fmla="*/ 69 h 276"/>
                <a:gd name="T8" fmla="*/ 67 w 137"/>
                <a:gd name="T9" fmla="*/ 0 h 276"/>
                <a:gd name="T10" fmla="*/ 0 w 137"/>
                <a:gd name="T11" fmla="*/ 69 h 276"/>
                <a:gd name="T12" fmla="*/ 36 w 137"/>
                <a:gd name="T13" fmla="*/ 69 h 276"/>
                <a:gd name="T14" fmla="*/ 36 w 137"/>
                <a:gd name="T15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276">
                  <a:moveTo>
                    <a:pt x="36" y="276"/>
                  </a:moveTo>
                  <a:lnTo>
                    <a:pt x="101" y="276"/>
                  </a:lnTo>
                  <a:lnTo>
                    <a:pt x="101" y="69"/>
                  </a:lnTo>
                  <a:lnTo>
                    <a:pt x="137" y="69"/>
                  </a:lnTo>
                  <a:lnTo>
                    <a:pt x="67" y="0"/>
                  </a:lnTo>
                  <a:lnTo>
                    <a:pt x="0" y="69"/>
                  </a:lnTo>
                  <a:lnTo>
                    <a:pt x="36" y="69"/>
                  </a:lnTo>
                  <a:lnTo>
                    <a:pt x="36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426"/>
            <p:cNvSpPr>
              <a:spLocks/>
            </p:cNvSpPr>
            <p:nvPr/>
          </p:nvSpPr>
          <p:spPr bwMode="auto">
            <a:xfrm>
              <a:off x="5783263" y="3398838"/>
              <a:ext cx="214313" cy="266700"/>
            </a:xfrm>
            <a:custGeom>
              <a:avLst/>
              <a:gdLst>
                <a:gd name="T0" fmla="*/ 36 w 135"/>
                <a:gd name="T1" fmla="*/ 168 h 168"/>
                <a:gd name="T2" fmla="*/ 98 w 135"/>
                <a:gd name="T3" fmla="*/ 168 h 168"/>
                <a:gd name="T4" fmla="*/ 98 w 135"/>
                <a:gd name="T5" fmla="*/ 70 h 168"/>
                <a:gd name="T6" fmla="*/ 135 w 135"/>
                <a:gd name="T7" fmla="*/ 70 h 168"/>
                <a:gd name="T8" fmla="*/ 67 w 135"/>
                <a:gd name="T9" fmla="*/ 0 h 168"/>
                <a:gd name="T10" fmla="*/ 0 w 135"/>
                <a:gd name="T11" fmla="*/ 70 h 168"/>
                <a:gd name="T12" fmla="*/ 36 w 135"/>
                <a:gd name="T13" fmla="*/ 70 h 168"/>
                <a:gd name="T14" fmla="*/ 36 w 135"/>
                <a:gd name="T1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168">
                  <a:moveTo>
                    <a:pt x="36" y="168"/>
                  </a:moveTo>
                  <a:lnTo>
                    <a:pt x="98" y="168"/>
                  </a:lnTo>
                  <a:lnTo>
                    <a:pt x="98" y="70"/>
                  </a:lnTo>
                  <a:lnTo>
                    <a:pt x="135" y="70"/>
                  </a:lnTo>
                  <a:lnTo>
                    <a:pt x="67" y="0"/>
                  </a:lnTo>
                  <a:lnTo>
                    <a:pt x="0" y="70"/>
                  </a:lnTo>
                  <a:lnTo>
                    <a:pt x="36" y="70"/>
                  </a:lnTo>
                  <a:lnTo>
                    <a:pt x="36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Rectangle 427"/>
            <p:cNvSpPr>
              <a:spLocks noChangeArrowheads="1"/>
            </p:cNvSpPr>
            <p:nvPr/>
          </p:nvSpPr>
          <p:spPr bwMode="auto">
            <a:xfrm>
              <a:off x="5778500" y="3692525"/>
              <a:ext cx="641350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Oval 428"/>
            <p:cNvSpPr>
              <a:spLocks noChangeArrowheads="1"/>
            </p:cNvSpPr>
            <p:nvPr/>
          </p:nvSpPr>
          <p:spPr bwMode="auto">
            <a:xfrm>
              <a:off x="6248400" y="3105150"/>
              <a:ext cx="88900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429"/>
            <p:cNvSpPr>
              <a:spLocks/>
            </p:cNvSpPr>
            <p:nvPr/>
          </p:nvSpPr>
          <p:spPr bwMode="auto">
            <a:xfrm>
              <a:off x="6188075" y="3222625"/>
              <a:ext cx="206375" cy="442913"/>
            </a:xfrm>
            <a:custGeom>
              <a:avLst/>
              <a:gdLst>
                <a:gd name="T0" fmla="*/ 7 w 54"/>
                <a:gd name="T1" fmla="*/ 61 h 116"/>
                <a:gd name="T2" fmla="*/ 8 w 54"/>
                <a:gd name="T3" fmla="*/ 61 h 116"/>
                <a:gd name="T4" fmla="*/ 9 w 54"/>
                <a:gd name="T5" fmla="*/ 61 h 116"/>
                <a:gd name="T6" fmla="*/ 11 w 54"/>
                <a:gd name="T7" fmla="*/ 116 h 116"/>
                <a:gd name="T8" fmla="*/ 26 w 54"/>
                <a:gd name="T9" fmla="*/ 116 h 116"/>
                <a:gd name="T10" fmla="*/ 26 w 54"/>
                <a:gd name="T11" fmla="*/ 61 h 116"/>
                <a:gd name="T12" fmla="*/ 28 w 54"/>
                <a:gd name="T13" fmla="*/ 61 h 116"/>
                <a:gd name="T14" fmla="*/ 30 w 54"/>
                <a:gd name="T15" fmla="*/ 116 h 116"/>
                <a:gd name="T16" fmla="*/ 45 w 54"/>
                <a:gd name="T17" fmla="*/ 116 h 116"/>
                <a:gd name="T18" fmla="*/ 45 w 54"/>
                <a:gd name="T19" fmla="*/ 61 h 116"/>
                <a:gd name="T20" fmla="*/ 46 w 54"/>
                <a:gd name="T21" fmla="*/ 61 h 116"/>
                <a:gd name="T22" fmla="*/ 47 w 54"/>
                <a:gd name="T23" fmla="*/ 61 h 116"/>
                <a:gd name="T24" fmla="*/ 47 w 54"/>
                <a:gd name="T25" fmla="*/ 61 h 116"/>
                <a:gd name="T26" fmla="*/ 54 w 54"/>
                <a:gd name="T27" fmla="*/ 61 h 116"/>
                <a:gd name="T28" fmla="*/ 50 w 54"/>
                <a:gd name="T29" fmla="*/ 8 h 116"/>
                <a:gd name="T30" fmla="*/ 43 w 54"/>
                <a:gd name="T31" fmla="*/ 1 h 116"/>
                <a:gd name="T32" fmla="*/ 37 w 54"/>
                <a:gd name="T33" fmla="*/ 0 h 116"/>
                <a:gd name="T34" fmla="*/ 37 w 54"/>
                <a:gd name="T35" fmla="*/ 1 h 116"/>
                <a:gd name="T36" fmla="*/ 41 w 54"/>
                <a:gd name="T37" fmla="*/ 5 h 116"/>
                <a:gd name="T38" fmla="*/ 36 w 54"/>
                <a:gd name="T39" fmla="*/ 8 h 116"/>
                <a:gd name="T40" fmla="*/ 38 w 54"/>
                <a:gd name="T41" fmla="*/ 12 h 116"/>
                <a:gd name="T42" fmla="*/ 31 w 54"/>
                <a:gd name="T43" fmla="*/ 28 h 116"/>
                <a:gd name="T44" fmla="*/ 30 w 54"/>
                <a:gd name="T45" fmla="*/ 6 h 116"/>
                <a:gd name="T46" fmla="*/ 31 w 54"/>
                <a:gd name="T47" fmla="*/ 5 h 116"/>
                <a:gd name="T48" fmla="*/ 30 w 54"/>
                <a:gd name="T49" fmla="*/ 0 h 116"/>
                <a:gd name="T50" fmla="*/ 25 w 54"/>
                <a:gd name="T51" fmla="*/ 0 h 116"/>
                <a:gd name="T52" fmla="*/ 23 w 54"/>
                <a:gd name="T53" fmla="*/ 5 h 116"/>
                <a:gd name="T54" fmla="*/ 24 w 54"/>
                <a:gd name="T55" fmla="*/ 6 h 116"/>
                <a:gd name="T56" fmla="*/ 23 w 54"/>
                <a:gd name="T57" fmla="*/ 29 h 116"/>
                <a:gd name="T58" fmla="*/ 16 w 54"/>
                <a:gd name="T59" fmla="*/ 12 h 116"/>
                <a:gd name="T60" fmla="*/ 18 w 54"/>
                <a:gd name="T61" fmla="*/ 8 h 116"/>
                <a:gd name="T62" fmla="*/ 13 w 54"/>
                <a:gd name="T63" fmla="*/ 5 h 116"/>
                <a:gd name="T64" fmla="*/ 17 w 54"/>
                <a:gd name="T65" fmla="*/ 1 h 116"/>
                <a:gd name="T66" fmla="*/ 17 w 54"/>
                <a:gd name="T67" fmla="*/ 0 h 116"/>
                <a:gd name="T68" fmla="*/ 11 w 54"/>
                <a:gd name="T69" fmla="*/ 1 h 116"/>
                <a:gd name="T70" fmla="*/ 4 w 54"/>
                <a:gd name="T71" fmla="*/ 8 h 116"/>
                <a:gd name="T72" fmla="*/ 0 w 54"/>
                <a:gd name="T73" fmla="*/ 61 h 116"/>
                <a:gd name="T74" fmla="*/ 7 w 54"/>
                <a:gd name="T75" fmla="*/ 61 h 116"/>
                <a:gd name="T76" fmla="*/ 7 w 54"/>
                <a:gd name="T77" fmla="*/ 6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116">
                  <a:moveTo>
                    <a:pt x="7" y="61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9" y="61"/>
                    <a:pt x="9" y="61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26" y="116"/>
                    <a:pt x="26" y="116"/>
                    <a:pt x="26" y="116"/>
                  </a:cubicBezTo>
                  <a:cubicBezTo>
                    <a:pt x="27" y="100"/>
                    <a:pt x="27" y="72"/>
                    <a:pt x="26" y="61"/>
                  </a:cubicBezTo>
                  <a:cubicBezTo>
                    <a:pt x="27" y="61"/>
                    <a:pt x="27" y="61"/>
                    <a:pt x="28" y="61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6" y="100"/>
                    <a:pt x="45" y="72"/>
                    <a:pt x="45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1"/>
                    <a:pt x="47" y="61"/>
                    <a:pt x="47" y="61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9" y="61"/>
                    <a:pt x="52" y="61"/>
                    <a:pt x="54" y="6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4"/>
                    <a:pt x="47" y="1"/>
                    <a:pt x="43" y="1"/>
                  </a:cubicBezTo>
                  <a:cubicBezTo>
                    <a:pt x="43" y="1"/>
                    <a:pt x="38" y="1"/>
                    <a:pt x="37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1"/>
                    <a:pt x="11" y="1"/>
                    <a:pt x="11" y="1"/>
                  </a:cubicBezTo>
                  <a:cubicBezTo>
                    <a:pt x="8" y="1"/>
                    <a:pt x="5" y="4"/>
                    <a:pt x="4" y="8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61"/>
                    <a:pt x="5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3841162" y="2286097"/>
            <a:ext cx="499591" cy="611883"/>
            <a:chOff x="5749925" y="3003550"/>
            <a:chExt cx="692151" cy="847725"/>
          </a:xfrm>
          <a:solidFill>
            <a:schemeClr val="tx1"/>
          </a:solidFill>
        </p:grpSpPr>
        <p:sp>
          <p:nvSpPr>
            <p:cNvPr id="127" name="Freeform 433"/>
            <p:cNvSpPr>
              <a:spLocks/>
            </p:cNvSpPr>
            <p:nvPr/>
          </p:nvSpPr>
          <p:spPr bwMode="auto">
            <a:xfrm>
              <a:off x="5964238" y="3208338"/>
              <a:ext cx="114300" cy="130175"/>
            </a:xfrm>
            <a:custGeom>
              <a:avLst/>
              <a:gdLst>
                <a:gd name="T0" fmla="*/ 21 w 30"/>
                <a:gd name="T1" fmla="*/ 31 h 34"/>
                <a:gd name="T2" fmla="*/ 27 w 30"/>
                <a:gd name="T3" fmla="*/ 12 h 34"/>
                <a:gd name="T4" fmla="*/ 9 w 30"/>
                <a:gd name="T5" fmla="*/ 3 h 34"/>
                <a:gd name="T6" fmla="*/ 3 w 30"/>
                <a:gd name="T7" fmla="*/ 22 h 34"/>
                <a:gd name="T8" fmla="*/ 21 w 30"/>
                <a:gd name="T9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21" y="31"/>
                  </a:moveTo>
                  <a:cubicBezTo>
                    <a:pt x="27" y="29"/>
                    <a:pt x="30" y="20"/>
                    <a:pt x="27" y="12"/>
                  </a:cubicBezTo>
                  <a:cubicBezTo>
                    <a:pt x="23" y="4"/>
                    <a:pt x="15" y="0"/>
                    <a:pt x="9" y="3"/>
                  </a:cubicBezTo>
                  <a:cubicBezTo>
                    <a:pt x="2" y="5"/>
                    <a:pt x="0" y="14"/>
                    <a:pt x="3" y="22"/>
                  </a:cubicBezTo>
                  <a:cubicBezTo>
                    <a:pt x="7" y="30"/>
                    <a:pt x="14" y="34"/>
                    <a:pt x="2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434"/>
            <p:cNvSpPr>
              <a:spLocks/>
            </p:cNvSpPr>
            <p:nvPr/>
          </p:nvSpPr>
          <p:spPr bwMode="auto">
            <a:xfrm>
              <a:off x="6364288" y="3224213"/>
              <a:ext cx="77788" cy="38100"/>
            </a:xfrm>
            <a:custGeom>
              <a:avLst/>
              <a:gdLst>
                <a:gd name="T0" fmla="*/ 17 w 20"/>
                <a:gd name="T1" fmla="*/ 2 h 10"/>
                <a:gd name="T2" fmla="*/ 4 w 20"/>
                <a:gd name="T3" fmla="*/ 0 h 10"/>
                <a:gd name="T4" fmla="*/ 0 w 20"/>
                <a:gd name="T5" fmla="*/ 4 h 10"/>
                <a:gd name="T6" fmla="*/ 3 w 20"/>
                <a:gd name="T7" fmla="*/ 8 h 10"/>
                <a:gd name="T8" fmla="*/ 16 w 20"/>
                <a:gd name="T9" fmla="*/ 10 h 10"/>
                <a:gd name="T10" fmla="*/ 16 w 20"/>
                <a:gd name="T11" fmla="*/ 10 h 10"/>
                <a:gd name="T12" fmla="*/ 20 w 20"/>
                <a:gd name="T13" fmla="*/ 7 h 10"/>
                <a:gd name="T14" fmla="*/ 17 w 20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0">
                  <a:moveTo>
                    <a:pt x="17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0"/>
                    <a:pt x="20" y="9"/>
                    <a:pt x="20" y="7"/>
                  </a:cubicBezTo>
                  <a:cubicBezTo>
                    <a:pt x="20" y="5"/>
                    <a:pt x="19" y="3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435"/>
            <p:cNvSpPr>
              <a:spLocks/>
            </p:cNvSpPr>
            <p:nvPr/>
          </p:nvSpPr>
          <p:spPr bwMode="auto">
            <a:xfrm>
              <a:off x="6353175" y="3105150"/>
              <a:ext cx="80963" cy="50800"/>
            </a:xfrm>
            <a:custGeom>
              <a:avLst/>
              <a:gdLst>
                <a:gd name="T0" fmla="*/ 6 w 21"/>
                <a:gd name="T1" fmla="*/ 12 h 13"/>
                <a:gd name="T2" fmla="*/ 18 w 21"/>
                <a:gd name="T3" fmla="*/ 8 h 13"/>
                <a:gd name="T4" fmla="*/ 20 w 21"/>
                <a:gd name="T5" fmla="*/ 3 h 13"/>
                <a:gd name="T6" fmla="*/ 15 w 21"/>
                <a:gd name="T7" fmla="*/ 1 h 13"/>
                <a:gd name="T8" fmla="*/ 3 w 21"/>
                <a:gd name="T9" fmla="*/ 5 h 13"/>
                <a:gd name="T10" fmla="*/ 1 w 21"/>
                <a:gd name="T11" fmla="*/ 10 h 13"/>
                <a:gd name="T12" fmla="*/ 5 w 21"/>
                <a:gd name="T13" fmla="*/ 13 h 13"/>
                <a:gd name="T14" fmla="*/ 6 w 21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6" y="12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20" y="7"/>
                    <a:pt x="21" y="5"/>
                    <a:pt x="20" y="3"/>
                  </a:cubicBezTo>
                  <a:cubicBezTo>
                    <a:pt x="19" y="1"/>
                    <a:pt x="17" y="0"/>
                    <a:pt x="15" y="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0" y="8"/>
                    <a:pt x="1" y="10"/>
                  </a:cubicBezTo>
                  <a:cubicBezTo>
                    <a:pt x="2" y="12"/>
                    <a:pt x="3" y="13"/>
                    <a:pt x="5" y="13"/>
                  </a:cubicBezTo>
                  <a:cubicBezTo>
                    <a:pt x="5" y="13"/>
                    <a:pt x="6" y="13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436"/>
            <p:cNvSpPr>
              <a:spLocks/>
            </p:cNvSpPr>
            <p:nvPr/>
          </p:nvSpPr>
          <p:spPr bwMode="auto">
            <a:xfrm>
              <a:off x="6300788" y="3003550"/>
              <a:ext cx="60325" cy="68263"/>
            </a:xfrm>
            <a:custGeom>
              <a:avLst/>
              <a:gdLst>
                <a:gd name="T0" fmla="*/ 4 w 16"/>
                <a:gd name="T1" fmla="*/ 18 h 18"/>
                <a:gd name="T2" fmla="*/ 7 w 16"/>
                <a:gd name="T3" fmla="*/ 16 h 18"/>
                <a:gd name="T4" fmla="*/ 15 w 16"/>
                <a:gd name="T5" fmla="*/ 6 h 18"/>
                <a:gd name="T6" fmla="*/ 14 w 16"/>
                <a:gd name="T7" fmla="*/ 1 h 18"/>
                <a:gd name="T8" fmla="*/ 9 w 16"/>
                <a:gd name="T9" fmla="*/ 1 h 18"/>
                <a:gd name="T10" fmla="*/ 1 w 16"/>
                <a:gd name="T11" fmla="*/ 11 h 18"/>
                <a:gd name="T12" fmla="*/ 1 w 16"/>
                <a:gd name="T13" fmla="*/ 17 h 18"/>
                <a:gd name="T14" fmla="*/ 4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4" y="18"/>
                  </a:moveTo>
                  <a:cubicBezTo>
                    <a:pt x="5" y="18"/>
                    <a:pt x="6" y="17"/>
                    <a:pt x="7" y="1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2"/>
                    <a:pt x="14" y="1"/>
                  </a:cubicBezTo>
                  <a:cubicBezTo>
                    <a:pt x="12" y="0"/>
                    <a:pt x="10" y="0"/>
                    <a:pt x="9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3"/>
                    <a:pt x="0" y="15"/>
                    <a:pt x="1" y="17"/>
                  </a:cubicBezTo>
                  <a:cubicBezTo>
                    <a:pt x="2" y="17"/>
                    <a:pt x="3" y="18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437"/>
            <p:cNvSpPr>
              <a:spLocks noEditPoints="1"/>
            </p:cNvSpPr>
            <p:nvPr/>
          </p:nvSpPr>
          <p:spPr bwMode="auto">
            <a:xfrm>
              <a:off x="5749925" y="3025775"/>
              <a:ext cx="611188" cy="825500"/>
            </a:xfrm>
            <a:custGeom>
              <a:avLst/>
              <a:gdLst>
                <a:gd name="T0" fmla="*/ 87 w 160"/>
                <a:gd name="T1" fmla="*/ 55 h 217"/>
                <a:gd name="T2" fmla="*/ 92 w 160"/>
                <a:gd name="T3" fmla="*/ 67 h 217"/>
                <a:gd name="T4" fmla="*/ 105 w 160"/>
                <a:gd name="T5" fmla="*/ 88 h 217"/>
                <a:gd name="T6" fmla="*/ 89 w 160"/>
                <a:gd name="T7" fmla="*/ 84 h 217"/>
                <a:gd name="T8" fmla="*/ 82 w 160"/>
                <a:gd name="T9" fmla="*/ 84 h 217"/>
                <a:gd name="T10" fmla="*/ 82 w 160"/>
                <a:gd name="T11" fmla="*/ 92 h 217"/>
                <a:gd name="T12" fmla="*/ 79 w 160"/>
                <a:gd name="T13" fmla="*/ 116 h 217"/>
                <a:gd name="T14" fmla="*/ 76 w 160"/>
                <a:gd name="T15" fmla="*/ 89 h 217"/>
                <a:gd name="T16" fmla="*/ 69 w 160"/>
                <a:gd name="T17" fmla="*/ 84 h 217"/>
                <a:gd name="T18" fmla="*/ 69 w 160"/>
                <a:gd name="T19" fmla="*/ 91 h 217"/>
                <a:gd name="T20" fmla="*/ 61 w 160"/>
                <a:gd name="T21" fmla="*/ 99 h 217"/>
                <a:gd name="T22" fmla="*/ 56 w 160"/>
                <a:gd name="T23" fmla="*/ 91 h 217"/>
                <a:gd name="T24" fmla="*/ 61 w 160"/>
                <a:gd name="T25" fmla="*/ 86 h 217"/>
                <a:gd name="T26" fmla="*/ 42 w 160"/>
                <a:gd name="T27" fmla="*/ 85 h 217"/>
                <a:gd name="T28" fmla="*/ 34 w 160"/>
                <a:gd name="T29" fmla="*/ 83 h 217"/>
                <a:gd name="T30" fmla="*/ 0 w 160"/>
                <a:gd name="T31" fmla="*/ 67 h 217"/>
                <a:gd name="T32" fmla="*/ 23 w 160"/>
                <a:gd name="T33" fmla="*/ 96 h 217"/>
                <a:gd name="T34" fmla="*/ 24 w 160"/>
                <a:gd name="T35" fmla="*/ 97 h 217"/>
                <a:gd name="T36" fmla="*/ 31 w 160"/>
                <a:gd name="T37" fmla="*/ 100 h 217"/>
                <a:gd name="T38" fmla="*/ 31 w 160"/>
                <a:gd name="T39" fmla="*/ 100 h 217"/>
                <a:gd name="T40" fmla="*/ 31 w 160"/>
                <a:gd name="T41" fmla="*/ 100 h 217"/>
                <a:gd name="T42" fmla="*/ 41 w 160"/>
                <a:gd name="T43" fmla="*/ 100 h 217"/>
                <a:gd name="T44" fmla="*/ 56 w 160"/>
                <a:gd name="T45" fmla="*/ 150 h 217"/>
                <a:gd name="T46" fmla="*/ 60 w 160"/>
                <a:gd name="T47" fmla="*/ 217 h 217"/>
                <a:gd name="T48" fmla="*/ 79 w 160"/>
                <a:gd name="T49" fmla="*/ 152 h 217"/>
                <a:gd name="T50" fmla="*/ 93 w 160"/>
                <a:gd name="T51" fmla="*/ 207 h 217"/>
                <a:gd name="T52" fmla="*/ 105 w 160"/>
                <a:gd name="T53" fmla="*/ 164 h 217"/>
                <a:gd name="T54" fmla="*/ 99 w 160"/>
                <a:gd name="T55" fmla="*/ 150 h 217"/>
                <a:gd name="T56" fmla="*/ 101 w 160"/>
                <a:gd name="T57" fmla="*/ 103 h 217"/>
                <a:gd name="T58" fmla="*/ 111 w 160"/>
                <a:gd name="T59" fmla="*/ 106 h 217"/>
                <a:gd name="T60" fmla="*/ 111 w 160"/>
                <a:gd name="T61" fmla="*/ 106 h 217"/>
                <a:gd name="T62" fmla="*/ 121 w 160"/>
                <a:gd name="T63" fmla="*/ 98 h 217"/>
                <a:gd name="T64" fmla="*/ 121 w 160"/>
                <a:gd name="T65" fmla="*/ 98 h 217"/>
                <a:gd name="T66" fmla="*/ 121 w 160"/>
                <a:gd name="T67" fmla="*/ 97 h 217"/>
                <a:gd name="T68" fmla="*/ 121 w 160"/>
                <a:gd name="T69" fmla="*/ 72 h 217"/>
                <a:gd name="T70" fmla="*/ 151 w 160"/>
                <a:gd name="T71" fmla="*/ 35 h 217"/>
                <a:gd name="T72" fmla="*/ 134 w 160"/>
                <a:gd name="T73" fmla="*/ 43 h 217"/>
                <a:gd name="T74" fmla="*/ 145 w 160"/>
                <a:gd name="T75" fmla="*/ 38 h 217"/>
                <a:gd name="T76" fmla="*/ 134 w 160"/>
                <a:gd name="T77" fmla="*/ 4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0" h="217">
                  <a:moveTo>
                    <a:pt x="125" y="0"/>
                  </a:moveTo>
                  <a:cubicBezTo>
                    <a:pt x="119" y="9"/>
                    <a:pt x="93" y="48"/>
                    <a:pt x="87" y="55"/>
                  </a:cubicBezTo>
                  <a:cubicBezTo>
                    <a:pt x="88" y="58"/>
                    <a:pt x="89" y="59"/>
                    <a:pt x="90" y="61"/>
                  </a:cubicBezTo>
                  <a:cubicBezTo>
                    <a:pt x="91" y="64"/>
                    <a:pt x="91" y="65"/>
                    <a:pt x="92" y="67"/>
                  </a:cubicBezTo>
                  <a:cubicBezTo>
                    <a:pt x="94" y="67"/>
                    <a:pt x="98" y="68"/>
                    <a:pt x="104" y="69"/>
                  </a:cubicBezTo>
                  <a:cubicBezTo>
                    <a:pt x="105" y="88"/>
                    <a:pt x="105" y="88"/>
                    <a:pt x="105" y="88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89" y="84"/>
                    <a:pt x="89" y="84"/>
                  </a:cubicBezTo>
                  <a:cubicBezTo>
                    <a:pt x="87" y="84"/>
                    <a:pt x="85" y="84"/>
                    <a:pt x="82" y="84"/>
                  </a:cubicBezTo>
                  <a:cubicBezTo>
                    <a:pt x="82" y="84"/>
                    <a:pt x="82" y="84"/>
                    <a:pt x="82" y="84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4"/>
                    <a:pt x="63" y="94"/>
                    <a:pt x="63" y="94"/>
                  </a:cubicBezTo>
                  <a:cubicBezTo>
                    <a:pt x="56" y="91"/>
                    <a:pt x="56" y="91"/>
                    <a:pt x="56" y="91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86"/>
                    <a:pt x="59" y="86"/>
                    <a:pt x="58" y="86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35" y="85"/>
                    <a:pt x="35" y="85"/>
                    <a:pt x="35" y="85"/>
                  </a:cubicBezTo>
                  <a:cubicBezTo>
                    <a:pt x="34" y="83"/>
                    <a:pt x="34" y="83"/>
                    <a:pt x="34" y="83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0" y="60"/>
                    <a:pt x="5" y="63"/>
                    <a:pt x="0" y="67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7" y="98"/>
                    <a:pt x="18" y="94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4" y="117"/>
                    <a:pt x="55" y="134"/>
                    <a:pt x="56" y="150"/>
                  </a:cubicBezTo>
                  <a:cubicBezTo>
                    <a:pt x="43" y="212"/>
                    <a:pt x="43" y="212"/>
                    <a:pt x="43" y="212"/>
                  </a:cubicBezTo>
                  <a:cubicBezTo>
                    <a:pt x="60" y="217"/>
                    <a:pt x="60" y="217"/>
                    <a:pt x="60" y="217"/>
                  </a:cubicBezTo>
                  <a:cubicBezTo>
                    <a:pt x="66" y="196"/>
                    <a:pt x="74" y="159"/>
                    <a:pt x="76" y="152"/>
                  </a:cubicBezTo>
                  <a:cubicBezTo>
                    <a:pt x="77" y="152"/>
                    <a:pt x="78" y="152"/>
                    <a:pt x="79" y="152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90" y="184"/>
                    <a:pt x="92" y="198"/>
                    <a:pt x="93" y="207"/>
                  </a:cubicBezTo>
                  <a:cubicBezTo>
                    <a:pt x="110" y="206"/>
                    <a:pt x="110" y="206"/>
                    <a:pt x="110" y="206"/>
                  </a:cubicBezTo>
                  <a:cubicBezTo>
                    <a:pt x="109" y="194"/>
                    <a:pt x="111" y="181"/>
                    <a:pt x="105" y="164"/>
                  </a:cubicBezTo>
                  <a:cubicBezTo>
                    <a:pt x="103" y="159"/>
                    <a:pt x="101" y="154"/>
                    <a:pt x="99" y="150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8" y="133"/>
                    <a:pt x="96" y="117"/>
                    <a:pt x="94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1" y="106"/>
                    <a:pt x="124" y="97"/>
                    <a:pt x="121" y="98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5"/>
                    <a:pt x="121" y="95"/>
                    <a:pt x="121" y="95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36" y="75"/>
                    <a:pt x="153" y="78"/>
                    <a:pt x="159" y="79"/>
                  </a:cubicBezTo>
                  <a:cubicBezTo>
                    <a:pt x="160" y="64"/>
                    <a:pt x="157" y="49"/>
                    <a:pt x="151" y="35"/>
                  </a:cubicBezTo>
                  <a:cubicBezTo>
                    <a:pt x="146" y="22"/>
                    <a:pt x="137" y="9"/>
                    <a:pt x="125" y="0"/>
                  </a:cubicBezTo>
                  <a:close/>
                  <a:moveTo>
                    <a:pt x="134" y="43"/>
                  </a:moveTo>
                  <a:cubicBezTo>
                    <a:pt x="130" y="32"/>
                    <a:pt x="127" y="20"/>
                    <a:pt x="126" y="8"/>
                  </a:cubicBezTo>
                  <a:cubicBezTo>
                    <a:pt x="134" y="17"/>
                    <a:pt x="141" y="27"/>
                    <a:pt x="145" y="38"/>
                  </a:cubicBezTo>
                  <a:cubicBezTo>
                    <a:pt x="150" y="49"/>
                    <a:pt x="153" y="61"/>
                    <a:pt x="153" y="72"/>
                  </a:cubicBezTo>
                  <a:cubicBezTo>
                    <a:pt x="145" y="64"/>
                    <a:pt x="139" y="54"/>
                    <a:pt x="13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32" name="Freeform 482"/>
          <p:cNvSpPr>
            <a:spLocks noEditPoints="1"/>
          </p:cNvSpPr>
          <p:nvPr/>
        </p:nvSpPr>
        <p:spPr bwMode="auto">
          <a:xfrm>
            <a:off x="2478822" y="2245622"/>
            <a:ext cx="807001" cy="736662"/>
          </a:xfrm>
          <a:custGeom>
            <a:avLst/>
            <a:gdLst>
              <a:gd name="T0" fmla="*/ 298 w 356"/>
              <a:gd name="T1" fmla="*/ 267 h 326"/>
              <a:gd name="T2" fmla="*/ 294 w 356"/>
              <a:gd name="T3" fmla="*/ 269 h 326"/>
              <a:gd name="T4" fmla="*/ 296 w 356"/>
              <a:gd name="T5" fmla="*/ 277 h 326"/>
              <a:gd name="T6" fmla="*/ 303 w 356"/>
              <a:gd name="T7" fmla="*/ 278 h 326"/>
              <a:gd name="T8" fmla="*/ 307 w 356"/>
              <a:gd name="T9" fmla="*/ 272 h 326"/>
              <a:gd name="T10" fmla="*/ 305 w 356"/>
              <a:gd name="T11" fmla="*/ 267 h 326"/>
              <a:gd name="T12" fmla="*/ 325 w 356"/>
              <a:gd name="T13" fmla="*/ 219 h 326"/>
              <a:gd name="T14" fmla="*/ 276 w 356"/>
              <a:gd name="T15" fmla="*/ 219 h 326"/>
              <a:gd name="T16" fmla="*/ 325 w 356"/>
              <a:gd name="T17" fmla="*/ 219 h 326"/>
              <a:gd name="T18" fmla="*/ 128 w 356"/>
              <a:gd name="T19" fmla="*/ 162 h 326"/>
              <a:gd name="T20" fmla="*/ 135 w 356"/>
              <a:gd name="T21" fmla="*/ 173 h 326"/>
              <a:gd name="T22" fmla="*/ 172 w 356"/>
              <a:gd name="T23" fmla="*/ 156 h 326"/>
              <a:gd name="T24" fmla="*/ 327 w 356"/>
              <a:gd name="T25" fmla="*/ 82 h 326"/>
              <a:gd name="T26" fmla="*/ 112 w 356"/>
              <a:gd name="T27" fmla="*/ 82 h 326"/>
              <a:gd name="T28" fmla="*/ 267 w 356"/>
              <a:gd name="T29" fmla="*/ 75 h 326"/>
              <a:gd name="T30" fmla="*/ 267 w 356"/>
              <a:gd name="T31" fmla="*/ 98 h 326"/>
              <a:gd name="T32" fmla="*/ 267 w 356"/>
              <a:gd name="T33" fmla="*/ 75 h 326"/>
              <a:gd name="T34" fmla="*/ 233 w 356"/>
              <a:gd name="T35" fmla="*/ 86 h 326"/>
              <a:gd name="T36" fmla="*/ 209 w 356"/>
              <a:gd name="T37" fmla="*/ 86 h 326"/>
              <a:gd name="T38" fmla="*/ 174 w 356"/>
              <a:gd name="T39" fmla="*/ 75 h 326"/>
              <a:gd name="T40" fmla="*/ 174 w 356"/>
              <a:gd name="T41" fmla="*/ 98 h 326"/>
              <a:gd name="T42" fmla="*/ 174 w 356"/>
              <a:gd name="T43" fmla="*/ 75 h 326"/>
              <a:gd name="T44" fmla="*/ 247 w 356"/>
              <a:gd name="T45" fmla="*/ 252 h 326"/>
              <a:gd name="T46" fmla="*/ 259 w 356"/>
              <a:gd name="T47" fmla="*/ 258 h 326"/>
              <a:gd name="T48" fmla="*/ 216 w 356"/>
              <a:gd name="T49" fmla="*/ 298 h 326"/>
              <a:gd name="T50" fmla="*/ 169 w 356"/>
              <a:gd name="T51" fmla="*/ 292 h 326"/>
              <a:gd name="T52" fmla="*/ 169 w 356"/>
              <a:gd name="T53" fmla="*/ 293 h 326"/>
              <a:gd name="T54" fmla="*/ 233 w 356"/>
              <a:gd name="T55" fmla="*/ 303 h 326"/>
              <a:gd name="T56" fmla="*/ 233 w 356"/>
              <a:gd name="T57" fmla="*/ 298 h 326"/>
              <a:gd name="T58" fmla="*/ 221 w 356"/>
              <a:gd name="T59" fmla="*/ 270 h 326"/>
              <a:gd name="T60" fmla="*/ 323 w 356"/>
              <a:gd name="T61" fmla="*/ 263 h 326"/>
              <a:gd name="T62" fmla="*/ 304 w 356"/>
              <a:gd name="T63" fmla="*/ 281 h 326"/>
              <a:gd name="T64" fmla="*/ 292 w 356"/>
              <a:gd name="T65" fmla="*/ 308 h 326"/>
              <a:gd name="T66" fmla="*/ 245 w 356"/>
              <a:gd name="T67" fmla="*/ 303 h 326"/>
              <a:gd name="T68" fmla="*/ 245 w 356"/>
              <a:gd name="T69" fmla="*/ 304 h 326"/>
              <a:gd name="T70" fmla="*/ 356 w 356"/>
              <a:gd name="T71" fmla="*/ 304 h 326"/>
              <a:gd name="T72" fmla="*/ 356 w 356"/>
              <a:gd name="T73" fmla="*/ 303 h 326"/>
              <a:gd name="T74" fmla="*/ 224 w 356"/>
              <a:gd name="T75" fmla="*/ 177 h 326"/>
              <a:gd name="T76" fmla="*/ 224 w 356"/>
              <a:gd name="T77" fmla="*/ 245 h 326"/>
              <a:gd name="T78" fmla="*/ 96 w 356"/>
              <a:gd name="T79" fmla="*/ 252 h 326"/>
              <a:gd name="T80" fmla="*/ 110 w 356"/>
              <a:gd name="T81" fmla="*/ 193 h 326"/>
              <a:gd name="T82" fmla="*/ 42 w 356"/>
              <a:gd name="T83" fmla="*/ 193 h 326"/>
              <a:gd name="T84" fmla="*/ 56 w 356"/>
              <a:gd name="T85" fmla="*/ 252 h 326"/>
              <a:gd name="T86" fmla="*/ 0 w 356"/>
              <a:gd name="T87" fmla="*/ 310 h 326"/>
              <a:gd name="T88" fmla="*/ 76 w 356"/>
              <a:gd name="T89" fmla="*/ 325 h 326"/>
              <a:gd name="T90" fmla="*/ 151 w 356"/>
              <a:gd name="T91" fmla="*/ 310 h 326"/>
              <a:gd name="T92" fmla="*/ 96 w 356"/>
              <a:gd name="T93" fmla="*/ 252 h 326"/>
              <a:gd name="T94" fmla="*/ 222 w 356"/>
              <a:gd name="T95" fmla="*/ 256 h 326"/>
              <a:gd name="T96" fmla="*/ 218 w 356"/>
              <a:gd name="T97" fmla="*/ 259 h 326"/>
              <a:gd name="T98" fmla="*/ 220 w 356"/>
              <a:gd name="T99" fmla="*/ 266 h 326"/>
              <a:gd name="T100" fmla="*/ 227 w 356"/>
              <a:gd name="T101" fmla="*/ 267 h 326"/>
              <a:gd name="T102" fmla="*/ 231 w 356"/>
              <a:gd name="T103" fmla="*/ 262 h 326"/>
              <a:gd name="T104" fmla="*/ 229 w 356"/>
              <a:gd name="T105" fmla="*/ 257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6" h="326">
                <a:moveTo>
                  <a:pt x="303" y="267"/>
                </a:moveTo>
                <a:cubicBezTo>
                  <a:pt x="298" y="267"/>
                  <a:pt x="298" y="267"/>
                  <a:pt x="298" y="267"/>
                </a:cubicBezTo>
                <a:cubicBezTo>
                  <a:pt x="297" y="267"/>
                  <a:pt x="296" y="267"/>
                  <a:pt x="296" y="267"/>
                </a:cubicBezTo>
                <a:cubicBezTo>
                  <a:pt x="294" y="269"/>
                  <a:pt x="294" y="269"/>
                  <a:pt x="294" y="269"/>
                </a:cubicBezTo>
                <a:cubicBezTo>
                  <a:pt x="293" y="270"/>
                  <a:pt x="293" y="271"/>
                  <a:pt x="293" y="272"/>
                </a:cubicBezTo>
                <a:cubicBezTo>
                  <a:pt x="296" y="277"/>
                  <a:pt x="296" y="277"/>
                  <a:pt x="296" y="277"/>
                </a:cubicBezTo>
                <a:cubicBezTo>
                  <a:pt x="297" y="277"/>
                  <a:pt x="297" y="278"/>
                  <a:pt x="298" y="278"/>
                </a:cubicBezTo>
                <a:cubicBezTo>
                  <a:pt x="303" y="278"/>
                  <a:pt x="303" y="278"/>
                  <a:pt x="303" y="278"/>
                </a:cubicBezTo>
                <a:cubicBezTo>
                  <a:pt x="304" y="278"/>
                  <a:pt x="304" y="277"/>
                  <a:pt x="305" y="277"/>
                </a:cubicBezTo>
                <a:cubicBezTo>
                  <a:pt x="307" y="272"/>
                  <a:pt x="307" y="272"/>
                  <a:pt x="307" y="272"/>
                </a:cubicBezTo>
                <a:cubicBezTo>
                  <a:pt x="308" y="271"/>
                  <a:pt x="308" y="270"/>
                  <a:pt x="307" y="269"/>
                </a:cubicBezTo>
                <a:cubicBezTo>
                  <a:pt x="305" y="267"/>
                  <a:pt x="305" y="267"/>
                  <a:pt x="305" y="267"/>
                </a:cubicBezTo>
                <a:cubicBezTo>
                  <a:pt x="304" y="267"/>
                  <a:pt x="304" y="267"/>
                  <a:pt x="303" y="267"/>
                </a:cubicBezTo>
                <a:close/>
                <a:moveTo>
                  <a:pt x="325" y="219"/>
                </a:moveTo>
                <a:cubicBezTo>
                  <a:pt x="325" y="202"/>
                  <a:pt x="314" y="187"/>
                  <a:pt x="300" y="187"/>
                </a:cubicBezTo>
                <a:cubicBezTo>
                  <a:pt x="287" y="187"/>
                  <a:pt x="276" y="202"/>
                  <a:pt x="276" y="219"/>
                </a:cubicBezTo>
                <a:cubicBezTo>
                  <a:pt x="276" y="237"/>
                  <a:pt x="287" y="255"/>
                  <a:pt x="300" y="255"/>
                </a:cubicBezTo>
                <a:cubicBezTo>
                  <a:pt x="314" y="255"/>
                  <a:pt x="325" y="237"/>
                  <a:pt x="325" y="219"/>
                </a:cubicBezTo>
                <a:close/>
                <a:moveTo>
                  <a:pt x="139" y="137"/>
                </a:moveTo>
                <a:cubicBezTo>
                  <a:pt x="128" y="162"/>
                  <a:pt x="128" y="162"/>
                  <a:pt x="128" y="162"/>
                </a:cubicBezTo>
                <a:cubicBezTo>
                  <a:pt x="127" y="165"/>
                  <a:pt x="127" y="168"/>
                  <a:pt x="130" y="171"/>
                </a:cubicBezTo>
                <a:cubicBezTo>
                  <a:pt x="131" y="172"/>
                  <a:pt x="133" y="173"/>
                  <a:pt x="135" y="173"/>
                </a:cubicBezTo>
                <a:cubicBezTo>
                  <a:pt x="136" y="173"/>
                  <a:pt x="138" y="173"/>
                  <a:pt x="139" y="172"/>
                </a:cubicBezTo>
                <a:cubicBezTo>
                  <a:pt x="172" y="156"/>
                  <a:pt x="172" y="156"/>
                  <a:pt x="172" y="156"/>
                </a:cubicBezTo>
                <a:cubicBezTo>
                  <a:pt x="187" y="162"/>
                  <a:pt x="203" y="165"/>
                  <a:pt x="220" y="165"/>
                </a:cubicBezTo>
                <a:cubicBezTo>
                  <a:pt x="279" y="165"/>
                  <a:pt x="327" y="128"/>
                  <a:pt x="327" y="82"/>
                </a:cubicBezTo>
                <a:cubicBezTo>
                  <a:pt x="327" y="37"/>
                  <a:pt x="279" y="0"/>
                  <a:pt x="220" y="0"/>
                </a:cubicBezTo>
                <a:cubicBezTo>
                  <a:pt x="161" y="0"/>
                  <a:pt x="112" y="37"/>
                  <a:pt x="112" y="82"/>
                </a:cubicBezTo>
                <a:cubicBezTo>
                  <a:pt x="112" y="102"/>
                  <a:pt x="122" y="122"/>
                  <a:pt x="139" y="137"/>
                </a:cubicBezTo>
                <a:close/>
                <a:moveTo>
                  <a:pt x="267" y="75"/>
                </a:moveTo>
                <a:cubicBezTo>
                  <a:pt x="274" y="75"/>
                  <a:pt x="279" y="80"/>
                  <a:pt x="279" y="86"/>
                </a:cubicBezTo>
                <a:cubicBezTo>
                  <a:pt x="279" y="93"/>
                  <a:pt x="274" y="98"/>
                  <a:pt x="267" y="98"/>
                </a:cubicBezTo>
                <a:cubicBezTo>
                  <a:pt x="261" y="98"/>
                  <a:pt x="255" y="93"/>
                  <a:pt x="255" y="86"/>
                </a:cubicBezTo>
                <a:cubicBezTo>
                  <a:pt x="255" y="80"/>
                  <a:pt x="261" y="75"/>
                  <a:pt x="267" y="75"/>
                </a:cubicBezTo>
                <a:close/>
                <a:moveTo>
                  <a:pt x="221" y="75"/>
                </a:moveTo>
                <a:cubicBezTo>
                  <a:pt x="227" y="75"/>
                  <a:pt x="233" y="80"/>
                  <a:pt x="233" y="86"/>
                </a:cubicBezTo>
                <a:cubicBezTo>
                  <a:pt x="233" y="93"/>
                  <a:pt x="227" y="98"/>
                  <a:pt x="221" y="98"/>
                </a:cubicBezTo>
                <a:cubicBezTo>
                  <a:pt x="214" y="98"/>
                  <a:pt x="209" y="93"/>
                  <a:pt x="209" y="86"/>
                </a:cubicBezTo>
                <a:cubicBezTo>
                  <a:pt x="209" y="80"/>
                  <a:pt x="214" y="75"/>
                  <a:pt x="221" y="75"/>
                </a:cubicBezTo>
                <a:close/>
                <a:moveTo>
                  <a:pt x="174" y="75"/>
                </a:moveTo>
                <a:cubicBezTo>
                  <a:pt x="180" y="75"/>
                  <a:pt x="186" y="80"/>
                  <a:pt x="186" y="86"/>
                </a:cubicBezTo>
                <a:cubicBezTo>
                  <a:pt x="186" y="93"/>
                  <a:pt x="180" y="98"/>
                  <a:pt x="174" y="98"/>
                </a:cubicBezTo>
                <a:cubicBezTo>
                  <a:pt x="167" y="98"/>
                  <a:pt x="162" y="93"/>
                  <a:pt x="162" y="86"/>
                </a:cubicBezTo>
                <a:cubicBezTo>
                  <a:pt x="162" y="80"/>
                  <a:pt x="167" y="75"/>
                  <a:pt x="174" y="75"/>
                </a:cubicBezTo>
                <a:close/>
                <a:moveTo>
                  <a:pt x="259" y="258"/>
                </a:moveTo>
                <a:cubicBezTo>
                  <a:pt x="255" y="256"/>
                  <a:pt x="251" y="254"/>
                  <a:pt x="247" y="252"/>
                </a:cubicBezTo>
                <a:cubicBezTo>
                  <a:pt x="238" y="281"/>
                  <a:pt x="238" y="281"/>
                  <a:pt x="238" y="281"/>
                </a:cubicBezTo>
                <a:cubicBezTo>
                  <a:pt x="243" y="272"/>
                  <a:pt x="250" y="265"/>
                  <a:pt x="259" y="258"/>
                </a:cubicBezTo>
                <a:close/>
                <a:moveTo>
                  <a:pt x="221" y="270"/>
                </a:moveTo>
                <a:cubicBezTo>
                  <a:pt x="216" y="298"/>
                  <a:pt x="216" y="298"/>
                  <a:pt x="216" y="298"/>
                </a:cubicBezTo>
                <a:cubicBezTo>
                  <a:pt x="202" y="252"/>
                  <a:pt x="202" y="252"/>
                  <a:pt x="202" y="252"/>
                </a:cubicBezTo>
                <a:cubicBezTo>
                  <a:pt x="183" y="260"/>
                  <a:pt x="169" y="276"/>
                  <a:pt x="169" y="292"/>
                </a:cubicBezTo>
                <a:cubicBezTo>
                  <a:pt x="169" y="293"/>
                  <a:pt x="169" y="293"/>
                  <a:pt x="169" y="293"/>
                </a:cubicBezTo>
                <a:cubicBezTo>
                  <a:pt x="169" y="293"/>
                  <a:pt x="169" y="293"/>
                  <a:pt x="169" y="293"/>
                </a:cubicBezTo>
                <a:cubicBezTo>
                  <a:pt x="169" y="304"/>
                  <a:pt x="181" y="303"/>
                  <a:pt x="224" y="303"/>
                </a:cubicBezTo>
                <a:cubicBezTo>
                  <a:pt x="227" y="303"/>
                  <a:pt x="230" y="303"/>
                  <a:pt x="233" y="303"/>
                </a:cubicBezTo>
                <a:cubicBezTo>
                  <a:pt x="233" y="303"/>
                  <a:pt x="233" y="303"/>
                  <a:pt x="233" y="303"/>
                </a:cubicBezTo>
                <a:cubicBezTo>
                  <a:pt x="233" y="301"/>
                  <a:pt x="233" y="300"/>
                  <a:pt x="233" y="298"/>
                </a:cubicBezTo>
                <a:cubicBezTo>
                  <a:pt x="228" y="270"/>
                  <a:pt x="228" y="270"/>
                  <a:pt x="228" y="270"/>
                </a:cubicBezTo>
                <a:lnTo>
                  <a:pt x="221" y="270"/>
                </a:lnTo>
                <a:close/>
                <a:moveTo>
                  <a:pt x="356" y="303"/>
                </a:moveTo>
                <a:cubicBezTo>
                  <a:pt x="356" y="286"/>
                  <a:pt x="342" y="270"/>
                  <a:pt x="323" y="263"/>
                </a:cubicBezTo>
                <a:cubicBezTo>
                  <a:pt x="309" y="308"/>
                  <a:pt x="309" y="308"/>
                  <a:pt x="309" y="308"/>
                </a:cubicBezTo>
                <a:cubicBezTo>
                  <a:pt x="304" y="281"/>
                  <a:pt x="304" y="281"/>
                  <a:pt x="304" y="281"/>
                </a:cubicBezTo>
                <a:cubicBezTo>
                  <a:pt x="297" y="281"/>
                  <a:pt x="297" y="281"/>
                  <a:pt x="297" y="281"/>
                </a:cubicBezTo>
                <a:cubicBezTo>
                  <a:pt x="292" y="308"/>
                  <a:pt x="292" y="308"/>
                  <a:pt x="292" y="308"/>
                </a:cubicBezTo>
                <a:cubicBezTo>
                  <a:pt x="278" y="263"/>
                  <a:pt x="278" y="263"/>
                  <a:pt x="278" y="263"/>
                </a:cubicBezTo>
                <a:cubicBezTo>
                  <a:pt x="259" y="270"/>
                  <a:pt x="245" y="286"/>
                  <a:pt x="245" y="303"/>
                </a:cubicBezTo>
                <a:cubicBezTo>
                  <a:pt x="245" y="304"/>
                  <a:pt x="245" y="304"/>
                  <a:pt x="245" y="304"/>
                </a:cubicBezTo>
                <a:cubicBezTo>
                  <a:pt x="245" y="304"/>
                  <a:pt x="245" y="304"/>
                  <a:pt x="245" y="304"/>
                </a:cubicBezTo>
                <a:cubicBezTo>
                  <a:pt x="245" y="315"/>
                  <a:pt x="257" y="314"/>
                  <a:pt x="300" y="314"/>
                </a:cubicBezTo>
                <a:cubicBezTo>
                  <a:pt x="347" y="314"/>
                  <a:pt x="356" y="315"/>
                  <a:pt x="356" y="304"/>
                </a:cubicBezTo>
                <a:cubicBezTo>
                  <a:pt x="356" y="304"/>
                  <a:pt x="356" y="304"/>
                  <a:pt x="356" y="304"/>
                </a:cubicBezTo>
                <a:lnTo>
                  <a:pt x="356" y="303"/>
                </a:lnTo>
                <a:close/>
                <a:moveTo>
                  <a:pt x="249" y="209"/>
                </a:moveTo>
                <a:cubicBezTo>
                  <a:pt x="249" y="191"/>
                  <a:pt x="238" y="177"/>
                  <a:pt x="224" y="177"/>
                </a:cubicBezTo>
                <a:cubicBezTo>
                  <a:pt x="211" y="177"/>
                  <a:pt x="200" y="191"/>
                  <a:pt x="200" y="209"/>
                </a:cubicBezTo>
                <a:cubicBezTo>
                  <a:pt x="200" y="226"/>
                  <a:pt x="211" y="245"/>
                  <a:pt x="224" y="245"/>
                </a:cubicBezTo>
                <a:cubicBezTo>
                  <a:pt x="238" y="245"/>
                  <a:pt x="249" y="226"/>
                  <a:pt x="249" y="209"/>
                </a:cubicBezTo>
                <a:close/>
                <a:moveTo>
                  <a:pt x="96" y="252"/>
                </a:moveTo>
                <a:cubicBezTo>
                  <a:pt x="87" y="247"/>
                  <a:pt x="91" y="238"/>
                  <a:pt x="92" y="236"/>
                </a:cubicBezTo>
                <a:cubicBezTo>
                  <a:pt x="103" y="227"/>
                  <a:pt x="110" y="210"/>
                  <a:pt x="110" y="193"/>
                </a:cubicBezTo>
                <a:cubicBezTo>
                  <a:pt x="110" y="168"/>
                  <a:pt x="95" y="152"/>
                  <a:pt x="76" y="152"/>
                </a:cubicBezTo>
                <a:cubicBezTo>
                  <a:pt x="57" y="152"/>
                  <a:pt x="42" y="168"/>
                  <a:pt x="42" y="193"/>
                </a:cubicBezTo>
                <a:cubicBezTo>
                  <a:pt x="42" y="210"/>
                  <a:pt x="49" y="227"/>
                  <a:pt x="59" y="236"/>
                </a:cubicBezTo>
                <a:cubicBezTo>
                  <a:pt x="60" y="238"/>
                  <a:pt x="65" y="247"/>
                  <a:pt x="56" y="252"/>
                </a:cubicBezTo>
                <a:cubicBezTo>
                  <a:pt x="24" y="259"/>
                  <a:pt x="0" y="284"/>
                  <a:pt x="0" y="310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311"/>
                  <a:pt x="0" y="311"/>
                  <a:pt x="0" y="311"/>
                </a:cubicBezTo>
                <a:cubicBezTo>
                  <a:pt x="0" y="326"/>
                  <a:pt x="16" y="325"/>
                  <a:pt x="76" y="325"/>
                </a:cubicBezTo>
                <a:cubicBezTo>
                  <a:pt x="139" y="325"/>
                  <a:pt x="151" y="326"/>
                  <a:pt x="151" y="311"/>
                </a:cubicBezTo>
                <a:cubicBezTo>
                  <a:pt x="151" y="310"/>
                  <a:pt x="151" y="310"/>
                  <a:pt x="151" y="310"/>
                </a:cubicBezTo>
                <a:cubicBezTo>
                  <a:pt x="151" y="310"/>
                  <a:pt x="151" y="310"/>
                  <a:pt x="151" y="310"/>
                </a:cubicBezTo>
                <a:cubicBezTo>
                  <a:pt x="151" y="284"/>
                  <a:pt x="128" y="259"/>
                  <a:pt x="96" y="252"/>
                </a:cubicBezTo>
                <a:close/>
                <a:moveTo>
                  <a:pt x="227" y="256"/>
                </a:moveTo>
                <a:cubicBezTo>
                  <a:pt x="222" y="256"/>
                  <a:pt x="222" y="256"/>
                  <a:pt x="222" y="256"/>
                </a:cubicBezTo>
                <a:cubicBezTo>
                  <a:pt x="221" y="256"/>
                  <a:pt x="220" y="256"/>
                  <a:pt x="220" y="257"/>
                </a:cubicBezTo>
                <a:cubicBezTo>
                  <a:pt x="218" y="259"/>
                  <a:pt x="218" y="259"/>
                  <a:pt x="218" y="259"/>
                </a:cubicBezTo>
                <a:cubicBezTo>
                  <a:pt x="217" y="260"/>
                  <a:pt x="217" y="261"/>
                  <a:pt x="217" y="262"/>
                </a:cubicBezTo>
                <a:cubicBezTo>
                  <a:pt x="220" y="266"/>
                  <a:pt x="220" y="266"/>
                  <a:pt x="220" y="266"/>
                </a:cubicBezTo>
                <a:cubicBezTo>
                  <a:pt x="221" y="267"/>
                  <a:pt x="221" y="267"/>
                  <a:pt x="222" y="267"/>
                </a:cubicBezTo>
                <a:cubicBezTo>
                  <a:pt x="227" y="267"/>
                  <a:pt x="227" y="267"/>
                  <a:pt x="227" y="267"/>
                </a:cubicBezTo>
                <a:cubicBezTo>
                  <a:pt x="228" y="267"/>
                  <a:pt x="228" y="267"/>
                  <a:pt x="229" y="266"/>
                </a:cubicBezTo>
                <a:cubicBezTo>
                  <a:pt x="231" y="262"/>
                  <a:pt x="231" y="262"/>
                  <a:pt x="231" y="262"/>
                </a:cubicBezTo>
                <a:cubicBezTo>
                  <a:pt x="232" y="261"/>
                  <a:pt x="232" y="260"/>
                  <a:pt x="231" y="259"/>
                </a:cubicBezTo>
                <a:cubicBezTo>
                  <a:pt x="229" y="257"/>
                  <a:pt x="229" y="257"/>
                  <a:pt x="229" y="257"/>
                </a:cubicBezTo>
                <a:cubicBezTo>
                  <a:pt x="229" y="256"/>
                  <a:pt x="228" y="256"/>
                  <a:pt x="227" y="25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076174" y="1196956"/>
            <a:ext cx="654618" cy="65461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文本框 132"/>
          <p:cNvSpPr txBox="1"/>
          <p:nvPr/>
        </p:nvSpPr>
        <p:spPr>
          <a:xfrm>
            <a:off x="5785387" y="1247266"/>
            <a:ext cx="2470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请在此处输入您的文本或者复制您的文本粘贴到此处，请在此处输入您的文本或者复制</a:t>
            </a:r>
            <a:r>
              <a:rPr lang="zh-CN" altLang="en-US" sz="1100" dirty="0" smtClean="0"/>
              <a:t>。</a:t>
            </a:r>
            <a:endParaRPr lang="zh-CN" altLang="en-US" sz="1100" dirty="0"/>
          </a:p>
        </p:txBody>
      </p:sp>
      <p:sp>
        <p:nvSpPr>
          <p:cNvPr id="135" name="椭圆 134"/>
          <p:cNvSpPr/>
          <p:nvPr/>
        </p:nvSpPr>
        <p:spPr>
          <a:xfrm>
            <a:off x="5076174" y="2020216"/>
            <a:ext cx="654618" cy="65461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文本框 135"/>
          <p:cNvSpPr txBox="1"/>
          <p:nvPr/>
        </p:nvSpPr>
        <p:spPr>
          <a:xfrm>
            <a:off x="5785387" y="2070526"/>
            <a:ext cx="2470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请在此处输入您的文本或者复制您的文本粘贴到此处，请在此处输入您的文本或者复制</a:t>
            </a:r>
            <a:r>
              <a:rPr lang="zh-CN" altLang="en-US" sz="1100" dirty="0" smtClean="0"/>
              <a:t>。</a:t>
            </a:r>
            <a:endParaRPr lang="zh-CN" altLang="en-US" sz="1100" dirty="0"/>
          </a:p>
        </p:txBody>
      </p:sp>
      <p:sp>
        <p:nvSpPr>
          <p:cNvPr id="138" name="椭圆 137"/>
          <p:cNvSpPr/>
          <p:nvPr/>
        </p:nvSpPr>
        <p:spPr>
          <a:xfrm>
            <a:off x="5076174" y="2843476"/>
            <a:ext cx="654618" cy="65461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文本框 138"/>
          <p:cNvSpPr txBox="1"/>
          <p:nvPr/>
        </p:nvSpPr>
        <p:spPr>
          <a:xfrm>
            <a:off x="5785387" y="2893786"/>
            <a:ext cx="2470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请在此处输入您的文本或者复制您的文本粘贴到此处，请在此处输入您的文本或者复制</a:t>
            </a:r>
            <a:r>
              <a:rPr lang="zh-CN" altLang="en-US" sz="1100" dirty="0" smtClean="0"/>
              <a:t>。</a:t>
            </a:r>
            <a:endParaRPr lang="zh-CN" altLang="en-US" sz="1100" dirty="0"/>
          </a:p>
        </p:txBody>
      </p:sp>
      <p:sp>
        <p:nvSpPr>
          <p:cNvPr id="141" name="椭圆 140"/>
          <p:cNvSpPr/>
          <p:nvPr/>
        </p:nvSpPr>
        <p:spPr>
          <a:xfrm>
            <a:off x="5076174" y="3666736"/>
            <a:ext cx="654618" cy="65461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文本框 141"/>
          <p:cNvSpPr txBox="1"/>
          <p:nvPr/>
        </p:nvSpPr>
        <p:spPr>
          <a:xfrm>
            <a:off x="5785387" y="3717046"/>
            <a:ext cx="2470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请在此处输入您的文本或者复制您的文本粘贴到此处，请在此处输入您的文本或者复制</a:t>
            </a:r>
            <a:r>
              <a:rPr lang="zh-CN" altLang="en-US" sz="1100" dirty="0" smtClean="0"/>
              <a:t>。</a:t>
            </a:r>
            <a:endParaRPr lang="zh-CN" altLang="en-US" sz="1100" dirty="0"/>
          </a:p>
        </p:txBody>
      </p:sp>
      <p:grpSp>
        <p:nvGrpSpPr>
          <p:cNvPr id="143" name="组合 142"/>
          <p:cNvGrpSpPr/>
          <p:nvPr/>
        </p:nvGrpSpPr>
        <p:grpSpPr>
          <a:xfrm>
            <a:off x="5187721" y="1249383"/>
            <a:ext cx="403664" cy="456234"/>
            <a:chOff x="5753100" y="3041650"/>
            <a:chExt cx="682626" cy="771526"/>
          </a:xfrm>
          <a:solidFill>
            <a:schemeClr val="accent1"/>
          </a:solidFill>
        </p:grpSpPr>
        <p:sp>
          <p:nvSpPr>
            <p:cNvPr id="144" name="Oval 202"/>
            <p:cNvSpPr>
              <a:spLocks noChangeArrowheads="1"/>
            </p:cNvSpPr>
            <p:nvPr/>
          </p:nvSpPr>
          <p:spPr bwMode="auto">
            <a:xfrm>
              <a:off x="5908675" y="3041650"/>
              <a:ext cx="11906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203"/>
            <p:cNvSpPr>
              <a:spLocks/>
            </p:cNvSpPr>
            <p:nvPr/>
          </p:nvSpPr>
          <p:spPr bwMode="auto">
            <a:xfrm>
              <a:off x="6103938" y="3413125"/>
              <a:ext cx="46038" cy="84138"/>
            </a:xfrm>
            <a:custGeom>
              <a:avLst/>
              <a:gdLst>
                <a:gd name="T0" fmla="*/ 2 w 12"/>
                <a:gd name="T1" fmla="*/ 22 h 22"/>
                <a:gd name="T2" fmla="*/ 10 w 12"/>
                <a:gd name="T3" fmla="*/ 22 h 22"/>
                <a:gd name="T4" fmla="*/ 12 w 12"/>
                <a:gd name="T5" fmla="*/ 20 h 22"/>
                <a:gd name="T6" fmla="*/ 12 w 12"/>
                <a:gd name="T7" fmla="*/ 2 h 22"/>
                <a:gd name="T8" fmla="*/ 10 w 12"/>
                <a:gd name="T9" fmla="*/ 0 h 22"/>
                <a:gd name="T10" fmla="*/ 2 w 12"/>
                <a:gd name="T11" fmla="*/ 0 h 22"/>
                <a:gd name="T12" fmla="*/ 0 w 12"/>
                <a:gd name="T13" fmla="*/ 2 h 22"/>
                <a:gd name="T14" fmla="*/ 0 w 12"/>
                <a:gd name="T15" fmla="*/ 20 h 22"/>
                <a:gd name="T16" fmla="*/ 2 w 12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2">
                  <a:moveTo>
                    <a:pt x="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2" y="21"/>
                    <a:pt x="12" y="2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204"/>
            <p:cNvSpPr>
              <a:spLocks/>
            </p:cNvSpPr>
            <p:nvPr/>
          </p:nvSpPr>
          <p:spPr bwMode="auto">
            <a:xfrm>
              <a:off x="6313488" y="3413125"/>
              <a:ext cx="46038" cy="84138"/>
            </a:xfrm>
            <a:custGeom>
              <a:avLst/>
              <a:gdLst>
                <a:gd name="T0" fmla="*/ 3 w 12"/>
                <a:gd name="T1" fmla="*/ 22 h 22"/>
                <a:gd name="T2" fmla="*/ 10 w 12"/>
                <a:gd name="T3" fmla="*/ 22 h 22"/>
                <a:gd name="T4" fmla="*/ 12 w 12"/>
                <a:gd name="T5" fmla="*/ 20 h 22"/>
                <a:gd name="T6" fmla="*/ 12 w 12"/>
                <a:gd name="T7" fmla="*/ 2 h 22"/>
                <a:gd name="T8" fmla="*/ 10 w 12"/>
                <a:gd name="T9" fmla="*/ 0 h 22"/>
                <a:gd name="T10" fmla="*/ 3 w 12"/>
                <a:gd name="T11" fmla="*/ 0 h 22"/>
                <a:gd name="T12" fmla="*/ 0 w 12"/>
                <a:gd name="T13" fmla="*/ 2 h 22"/>
                <a:gd name="T14" fmla="*/ 0 w 12"/>
                <a:gd name="T15" fmla="*/ 20 h 22"/>
                <a:gd name="T16" fmla="*/ 3 w 12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2">
                  <a:moveTo>
                    <a:pt x="3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2" y="22"/>
                    <a:pt x="12" y="21"/>
                    <a:pt x="12" y="2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0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205"/>
            <p:cNvSpPr>
              <a:spLocks noEditPoints="1"/>
            </p:cNvSpPr>
            <p:nvPr/>
          </p:nvSpPr>
          <p:spPr bwMode="auto">
            <a:xfrm>
              <a:off x="6030913" y="3444875"/>
              <a:ext cx="404813" cy="360363"/>
            </a:xfrm>
            <a:custGeom>
              <a:avLst/>
              <a:gdLst>
                <a:gd name="T0" fmla="*/ 94 w 106"/>
                <a:gd name="T1" fmla="*/ 0 h 95"/>
                <a:gd name="T2" fmla="*/ 91 w 106"/>
                <a:gd name="T3" fmla="*/ 0 h 95"/>
                <a:gd name="T4" fmla="*/ 91 w 106"/>
                <a:gd name="T5" fmla="*/ 12 h 95"/>
                <a:gd name="T6" fmla="*/ 84 w 106"/>
                <a:gd name="T7" fmla="*/ 18 h 95"/>
                <a:gd name="T8" fmla="*/ 77 w 106"/>
                <a:gd name="T9" fmla="*/ 18 h 95"/>
                <a:gd name="T10" fmla="*/ 70 w 106"/>
                <a:gd name="T11" fmla="*/ 12 h 95"/>
                <a:gd name="T12" fmla="*/ 70 w 106"/>
                <a:gd name="T13" fmla="*/ 0 h 95"/>
                <a:gd name="T14" fmla="*/ 36 w 106"/>
                <a:gd name="T15" fmla="*/ 0 h 95"/>
                <a:gd name="T16" fmla="*/ 36 w 106"/>
                <a:gd name="T17" fmla="*/ 12 h 95"/>
                <a:gd name="T18" fmla="*/ 29 w 106"/>
                <a:gd name="T19" fmla="*/ 18 h 95"/>
                <a:gd name="T20" fmla="*/ 21 w 106"/>
                <a:gd name="T21" fmla="*/ 18 h 95"/>
                <a:gd name="T22" fmla="*/ 15 w 106"/>
                <a:gd name="T23" fmla="*/ 12 h 95"/>
                <a:gd name="T24" fmla="*/ 15 w 106"/>
                <a:gd name="T25" fmla="*/ 0 h 95"/>
                <a:gd name="T26" fmla="*/ 12 w 106"/>
                <a:gd name="T27" fmla="*/ 0 h 95"/>
                <a:gd name="T28" fmla="*/ 0 w 106"/>
                <a:gd name="T29" fmla="*/ 13 h 95"/>
                <a:gd name="T30" fmla="*/ 0 w 106"/>
                <a:gd name="T31" fmla="*/ 36 h 95"/>
                <a:gd name="T32" fmla="*/ 0 w 106"/>
                <a:gd name="T33" fmla="*/ 83 h 95"/>
                <a:gd name="T34" fmla="*/ 12 w 106"/>
                <a:gd name="T35" fmla="*/ 95 h 95"/>
                <a:gd name="T36" fmla="*/ 94 w 106"/>
                <a:gd name="T37" fmla="*/ 95 h 95"/>
                <a:gd name="T38" fmla="*/ 106 w 106"/>
                <a:gd name="T39" fmla="*/ 83 h 95"/>
                <a:gd name="T40" fmla="*/ 106 w 106"/>
                <a:gd name="T41" fmla="*/ 36 h 95"/>
                <a:gd name="T42" fmla="*/ 106 w 106"/>
                <a:gd name="T43" fmla="*/ 13 h 95"/>
                <a:gd name="T44" fmla="*/ 94 w 106"/>
                <a:gd name="T45" fmla="*/ 0 h 95"/>
                <a:gd name="T46" fmla="*/ 98 w 106"/>
                <a:gd name="T47" fmla="*/ 83 h 95"/>
                <a:gd name="T48" fmla="*/ 94 w 106"/>
                <a:gd name="T49" fmla="*/ 88 h 95"/>
                <a:gd name="T50" fmla="*/ 12 w 106"/>
                <a:gd name="T51" fmla="*/ 88 h 95"/>
                <a:gd name="T52" fmla="*/ 8 w 106"/>
                <a:gd name="T53" fmla="*/ 83 h 95"/>
                <a:gd name="T54" fmla="*/ 8 w 106"/>
                <a:gd name="T55" fmla="*/ 36 h 95"/>
                <a:gd name="T56" fmla="*/ 98 w 106"/>
                <a:gd name="T57" fmla="*/ 36 h 95"/>
                <a:gd name="T58" fmla="*/ 98 w 106"/>
                <a:gd name="T59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95">
                  <a:moveTo>
                    <a:pt x="94" y="0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91" y="15"/>
                    <a:pt x="88" y="18"/>
                    <a:pt x="84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3" y="18"/>
                    <a:pt x="70" y="15"/>
                    <a:pt x="70" y="12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5"/>
                    <a:pt x="33" y="18"/>
                    <a:pt x="29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8" y="18"/>
                    <a:pt x="15" y="15"/>
                    <a:pt x="15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90"/>
                    <a:pt x="5" y="95"/>
                    <a:pt x="12" y="95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100" y="95"/>
                    <a:pt x="106" y="90"/>
                    <a:pt x="106" y="83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6" y="6"/>
                    <a:pt x="100" y="0"/>
                    <a:pt x="94" y="0"/>
                  </a:cubicBezTo>
                  <a:close/>
                  <a:moveTo>
                    <a:pt x="98" y="83"/>
                  </a:moveTo>
                  <a:cubicBezTo>
                    <a:pt x="98" y="86"/>
                    <a:pt x="96" y="88"/>
                    <a:pt x="94" y="88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0" y="88"/>
                    <a:pt x="8" y="86"/>
                    <a:pt x="8" y="83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8" y="36"/>
                    <a:pt x="98" y="36"/>
                    <a:pt x="98" y="36"/>
                  </a:cubicBezTo>
                  <a:lnTo>
                    <a:pt x="98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Rectangle 206"/>
            <p:cNvSpPr>
              <a:spLocks noChangeArrowheads="1"/>
            </p:cNvSpPr>
            <p:nvPr/>
          </p:nvSpPr>
          <p:spPr bwMode="auto">
            <a:xfrm>
              <a:off x="6084888" y="3611563"/>
              <a:ext cx="793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Rectangle 207"/>
            <p:cNvSpPr>
              <a:spLocks noChangeArrowheads="1"/>
            </p:cNvSpPr>
            <p:nvPr/>
          </p:nvSpPr>
          <p:spPr bwMode="auto">
            <a:xfrm>
              <a:off x="6191250" y="3611563"/>
              <a:ext cx="793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Rectangle 208"/>
            <p:cNvSpPr>
              <a:spLocks noChangeArrowheads="1"/>
            </p:cNvSpPr>
            <p:nvPr/>
          </p:nvSpPr>
          <p:spPr bwMode="auto">
            <a:xfrm>
              <a:off x="6294438" y="3611563"/>
              <a:ext cx="793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Rectangle 209"/>
            <p:cNvSpPr>
              <a:spLocks noChangeArrowheads="1"/>
            </p:cNvSpPr>
            <p:nvPr/>
          </p:nvSpPr>
          <p:spPr bwMode="auto">
            <a:xfrm>
              <a:off x="6084888" y="3663950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Rectangle 210"/>
            <p:cNvSpPr>
              <a:spLocks noChangeArrowheads="1"/>
            </p:cNvSpPr>
            <p:nvPr/>
          </p:nvSpPr>
          <p:spPr bwMode="auto">
            <a:xfrm>
              <a:off x="6191250" y="3663950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Rectangle 211"/>
            <p:cNvSpPr>
              <a:spLocks noChangeArrowheads="1"/>
            </p:cNvSpPr>
            <p:nvPr/>
          </p:nvSpPr>
          <p:spPr bwMode="auto">
            <a:xfrm>
              <a:off x="6294438" y="3663950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Rectangle 212"/>
            <p:cNvSpPr>
              <a:spLocks noChangeArrowheads="1"/>
            </p:cNvSpPr>
            <p:nvPr/>
          </p:nvSpPr>
          <p:spPr bwMode="auto">
            <a:xfrm>
              <a:off x="6084888" y="3713163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Rectangle 213"/>
            <p:cNvSpPr>
              <a:spLocks noChangeArrowheads="1"/>
            </p:cNvSpPr>
            <p:nvPr/>
          </p:nvSpPr>
          <p:spPr bwMode="auto">
            <a:xfrm>
              <a:off x="6191250" y="3713163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Rectangle 214"/>
            <p:cNvSpPr>
              <a:spLocks noChangeArrowheads="1"/>
            </p:cNvSpPr>
            <p:nvPr/>
          </p:nvSpPr>
          <p:spPr bwMode="auto">
            <a:xfrm>
              <a:off x="6294438" y="3713163"/>
              <a:ext cx="79375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Rectangle 215"/>
            <p:cNvSpPr>
              <a:spLocks noChangeArrowheads="1"/>
            </p:cNvSpPr>
            <p:nvPr/>
          </p:nvSpPr>
          <p:spPr bwMode="auto">
            <a:xfrm>
              <a:off x="5965825" y="339883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216"/>
            <p:cNvSpPr>
              <a:spLocks noEditPoints="1"/>
            </p:cNvSpPr>
            <p:nvPr/>
          </p:nvSpPr>
          <p:spPr bwMode="auto">
            <a:xfrm>
              <a:off x="5753100" y="3208338"/>
              <a:ext cx="427038" cy="604838"/>
            </a:xfrm>
            <a:custGeom>
              <a:avLst/>
              <a:gdLst>
                <a:gd name="T0" fmla="*/ 111 w 112"/>
                <a:gd name="T1" fmla="*/ 23 h 159"/>
                <a:gd name="T2" fmla="*/ 106 w 112"/>
                <a:gd name="T3" fmla="*/ 19 h 159"/>
                <a:gd name="T4" fmla="*/ 83 w 112"/>
                <a:gd name="T5" fmla="*/ 2 h 159"/>
                <a:gd name="T6" fmla="*/ 77 w 112"/>
                <a:gd name="T7" fmla="*/ 0 h 159"/>
                <a:gd name="T8" fmla="*/ 70 w 112"/>
                <a:gd name="T9" fmla="*/ 0 h 159"/>
                <a:gd name="T10" fmla="*/ 68 w 112"/>
                <a:gd name="T11" fmla="*/ 10 h 159"/>
                <a:gd name="T12" fmla="*/ 56 w 112"/>
                <a:gd name="T13" fmla="*/ 50 h 159"/>
                <a:gd name="T14" fmla="*/ 56 w 112"/>
                <a:gd name="T15" fmla="*/ 51 h 159"/>
                <a:gd name="T16" fmla="*/ 56 w 112"/>
                <a:gd name="T17" fmla="*/ 50 h 159"/>
                <a:gd name="T18" fmla="*/ 45 w 112"/>
                <a:gd name="T19" fmla="*/ 10 h 159"/>
                <a:gd name="T20" fmla="*/ 43 w 112"/>
                <a:gd name="T21" fmla="*/ 0 h 159"/>
                <a:gd name="T22" fmla="*/ 35 w 112"/>
                <a:gd name="T23" fmla="*/ 0 h 159"/>
                <a:gd name="T24" fmla="*/ 28 w 112"/>
                <a:gd name="T25" fmla="*/ 4 h 159"/>
                <a:gd name="T26" fmla="*/ 0 w 112"/>
                <a:gd name="T27" fmla="*/ 44 h 159"/>
                <a:gd name="T28" fmla="*/ 0 w 112"/>
                <a:gd name="T29" fmla="*/ 44 h 159"/>
                <a:gd name="T30" fmla="*/ 0 w 112"/>
                <a:gd name="T31" fmla="*/ 45 h 159"/>
                <a:gd name="T32" fmla="*/ 2 w 112"/>
                <a:gd name="T33" fmla="*/ 48 h 159"/>
                <a:gd name="T34" fmla="*/ 9 w 112"/>
                <a:gd name="T35" fmla="*/ 61 h 159"/>
                <a:gd name="T36" fmla="*/ 29 w 112"/>
                <a:gd name="T37" fmla="*/ 72 h 159"/>
                <a:gd name="T38" fmla="*/ 29 w 112"/>
                <a:gd name="T39" fmla="*/ 84 h 159"/>
                <a:gd name="T40" fmla="*/ 34 w 112"/>
                <a:gd name="T41" fmla="*/ 159 h 159"/>
                <a:gd name="T42" fmla="*/ 55 w 112"/>
                <a:gd name="T43" fmla="*/ 84 h 159"/>
                <a:gd name="T44" fmla="*/ 60 w 112"/>
                <a:gd name="T45" fmla="*/ 159 h 159"/>
                <a:gd name="T46" fmla="*/ 67 w 112"/>
                <a:gd name="T47" fmla="*/ 145 h 159"/>
                <a:gd name="T48" fmla="*/ 76 w 112"/>
                <a:gd name="T49" fmla="*/ 59 h 159"/>
                <a:gd name="T50" fmla="*/ 110 w 112"/>
                <a:gd name="T51" fmla="*/ 41 h 159"/>
                <a:gd name="T52" fmla="*/ 112 w 112"/>
                <a:gd name="T53" fmla="*/ 24 h 159"/>
                <a:gd name="T54" fmla="*/ 27 w 112"/>
                <a:gd name="T55" fmla="*/ 51 h 159"/>
                <a:gd name="T56" fmla="*/ 21 w 112"/>
                <a:gd name="T57" fmla="*/ 40 h 159"/>
                <a:gd name="T58" fmla="*/ 30 w 112"/>
                <a:gd name="T59" fmla="*/ 55 h 159"/>
                <a:gd name="T60" fmla="*/ 68 w 112"/>
                <a:gd name="T61" fmla="*/ 39 h 159"/>
                <a:gd name="T62" fmla="*/ 82 w 112"/>
                <a:gd name="T63" fmla="*/ 25 h 159"/>
                <a:gd name="T64" fmla="*/ 88 w 112"/>
                <a:gd name="T65" fmla="*/ 3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59">
                  <a:moveTo>
                    <a:pt x="112" y="24"/>
                  </a:moveTo>
                  <a:cubicBezTo>
                    <a:pt x="111" y="23"/>
                    <a:pt x="111" y="23"/>
                    <a:pt x="111" y="23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1" y="1"/>
                    <a:pt x="80" y="0"/>
                    <a:pt x="78" y="0"/>
                  </a:cubicBezTo>
                  <a:cubicBezTo>
                    <a:pt x="78" y="0"/>
                    <a:pt x="78" y="0"/>
                    <a:pt x="77" y="0"/>
                  </a:cubicBezTo>
                  <a:cubicBezTo>
                    <a:pt x="75" y="0"/>
                    <a:pt x="72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1"/>
                    <a:pt x="30" y="2"/>
                    <a:pt x="28" y="4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22" y="76"/>
                    <a:pt x="26" y="74"/>
                    <a:pt x="29" y="72"/>
                  </a:cubicBezTo>
                  <a:cubicBezTo>
                    <a:pt x="29" y="76"/>
                    <a:pt x="29" y="80"/>
                    <a:pt x="29" y="83"/>
                  </a:cubicBezTo>
                  <a:cubicBezTo>
                    <a:pt x="29" y="83"/>
                    <a:pt x="29" y="84"/>
                    <a:pt x="29" y="84"/>
                  </a:cubicBezTo>
                  <a:cubicBezTo>
                    <a:pt x="30" y="84"/>
                    <a:pt x="31" y="84"/>
                    <a:pt x="31" y="84"/>
                  </a:cubicBezTo>
                  <a:cubicBezTo>
                    <a:pt x="34" y="159"/>
                    <a:pt x="34" y="159"/>
                    <a:pt x="34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6" y="137"/>
                    <a:pt x="56" y="99"/>
                    <a:pt x="55" y="84"/>
                  </a:cubicBezTo>
                  <a:cubicBezTo>
                    <a:pt x="56" y="84"/>
                    <a:pt x="57" y="84"/>
                    <a:pt x="58" y="84"/>
                  </a:cubicBezTo>
                  <a:cubicBezTo>
                    <a:pt x="60" y="159"/>
                    <a:pt x="60" y="159"/>
                    <a:pt x="60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0" y="156"/>
                    <a:pt x="67" y="151"/>
                    <a:pt x="67" y="145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67" y="68"/>
                    <a:pt x="71" y="62"/>
                    <a:pt x="76" y="59"/>
                  </a:cubicBezTo>
                  <a:cubicBezTo>
                    <a:pt x="77" y="60"/>
                    <a:pt x="78" y="61"/>
                    <a:pt x="78" y="62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11" y="40"/>
                    <a:pt x="111" y="40"/>
                    <a:pt x="111" y="40"/>
                  </a:cubicBezTo>
                  <a:lnTo>
                    <a:pt x="112" y="24"/>
                  </a:lnTo>
                  <a:close/>
                  <a:moveTo>
                    <a:pt x="30" y="55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37"/>
                    <a:pt x="30" y="46"/>
                    <a:pt x="30" y="55"/>
                  </a:cubicBezTo>
                  <a:close/>
                  <a:moveTo>
                    <a:pt x="70" y="41"/>
                  </a:moveTo>
                  <a:cubicBezTo>
                    <a:pt x="68" y="39"/>
                    <a:pt x="68" y="39"/>
                    <a:pt x="68" y="39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2" y="28"/>
                    <a:pt x="82" y="27"/>
                    <a:pt x="82" y="25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8" y="30"/>
                    <a:pt x="88" y="30"/>
                    <a:pt x="88" y="30"/>
                  </a:cubicBezTo>
                  <a:lnTo>
                    <a:pt x="7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217"/>
            <p:cNvSpPr>
              <a:spLocks/>
            </p:cNvSpPr>
            <p:nvPr/>
          </p:nvSpPr>
          <p:spPr bwMode="auto">
            <a:xfrm>
              <a:off x="5946775" y="3201988"/>
              <a:ext cx="42863" cy="44450"/>
            </a:xfrm>
            <a:custGeom>
              <a:avLst/>
              <a:gdLst>
                <a:gd name="T0" fmla="*/ 22 w 27"/>
                <a:gd name="T1" fmla="*/ 0 h 28"/>
                <a:gd name="T2" fmla="*/ 27 w 27"/>
                <a:gd name="T3" fmla="*/ 16 h 28"/>
                <a:gd name="T4" fmla="*/ 12 w 27"/>
                <a:gd name="T5" fmla="*/ 28 h 28"/>
                <a:gd name="T6" fmla="*/ 0 w 27"/>
                <a:gd name="T7" fmla="*/ 16 h 28"/>
                <a:gd name="T8" fmla="*/ 5 w 27"/>
                <a:gd name="T9" fmla="*/ 0 h 28"/>
                <a:gd name="T10" fmla="*/ 22 w 27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8">
                  <a:moveTo>
                    <a:pt x="22" y="0"/>
                  </a:moveTo>
                  <a:lnTo>
                    <a:pt x="27" y="16"/>
                  </a:lnTo>
                  <a:lnTo>
                    <a:pt x="12" y="28"/>
                  </a:lnTo>
                  <a:lnTo>
                    <a:pt x="0" y="16"/>
                  </a:lnTo>
                  <a:lnTo>
                    <a:pt x="5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218"/>
            <p:cNvSpPr>
              <a:spLocks/>
            </p:cNvSpPr>
            <p:nvPr/>
          </p:nvSpPr>
          <p:spPr bwMode="auto">
            <a:xfrm>
              <a:off x="5946775" y="3232150"/>
              <a:ext cx="42863" cy="185738"/>
            </a:xfrm>
            <a:custGeom>
              <a:avLst/>
              <a:gdLst>
                <a:gd name="T0" fmla="*/ 22 w 27"/>
                <a:gd name="T1" fmla="*/ 0 h 117"/>
                <a:gd name="T2" fmla="*/ 27 w 27"/>
                <a:gd name="T3" fmla="*/ 105 h 117"/>
                <a:gd name="T4" fmla="*/ 12 w 27"/>
                <a:gd name="T5" fmla="*/ 117 h 117"/>
                <a:gd name="T6" fmla="*/ 0 w 27"/>
                <a:gd name="T7" fmla="*/ 105 h 117"/>
                <a:gd name="T8" fmla="*/ 5 w 27"/>
                <a:gd name="T9" fmla="*/ 0 h 117"/>
                <a:gd name="T10" fmla="*/ 22 w 27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7">
                  <a:moveTo>
                    <a:pt x="22" y="0"/>
                  </a:moveTo>
                  <a:lnTo>
                    <a:pt x="27" y="105"/>
                  </a:lnTo>
                  <a:lnTo>
                    <a:pt x="12" y="117"/>
                  </a:lnTo>
                  <a:lnTo>
                    <a:pt x="0" y="105"/>
                  </a:lnTo>
                  <a:lnTo>
                    <a:pt x="5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5188906" y="2949816"/>
            <a:ext cx="401295" cy="392212"/>
            <a:chOff x="5710238" y="3049588"/>
            <a:chExt cx="771526" cy="754062"/>
          </a:xfrm>
          <a:solidFill>
            <a:schemeClr val="accent1"/>
          </a:solidFill>
        </p:grpSpPr>
        <p:sp>
          <p:nvSpPr>
            <p:cNvPr id="162" name="Freeform 355"/>
            <p:cNvSpPr>
              <a:spLocks/>
            </p:cNvSpPr>
            <p:nvPr/>
          </p:nvSpPr>
          <p:spPr bwMode="auto">
            <a:xfrm>
              <a:off x="6026151" y="3049588"/>
              <a:ext cx="106363" cy="125413"/>
            </a:xfrm>
            <a:custGeom>
              <a:avLst/>
              <a:gdLst>
                <a:gd name="T0" fmla="*/ 11 w 28"/>
                <a:gd name="T1" fmla="*/ 32 h 33"/>
                <a:gd name="T2" fmla="*/ 26 w 28"/>
                <a:gd name="T3" fmla="*/ 19 h 33"/>
                <a:gd name="T4" fmla="*/ 17 w 28"/>
                <a:gd name="T5" fmla="*/ 1 h 33"/>
                <a:gd name="T6" fmla="*/ 1 w 28"/>
                <a:gd name="T7" fmla="*/ 14 h 33"/>
                <a:gd name="T8" fmla="*/ 11 w 28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11" y="32"/>
                  </a:moveTo>
                  <a:cubicBezTo>
                    <a:pt x="18" y="33"/>
                    <a:pt x="24" y="27"/>
                    <a:pt x="26" y="19"/>
                  </a:cubicBezTo>
                  <a:cubicBezTo>
                    <a:pt x="28" y="10"/>
                    <a:pt x="24" y="2"/>
                    <a:pt x="17" y="1"/>
                  </a:cubicBezTo>
                  <a:cubicBezTo>
                    <a:pt x="10" y="0"/>
                    <a:pt x="3" y="6"/>
                    <a:pt x="1" y="14"/>
                  </a:cubicBezTo>
                  <a:cubicBezTo>
                    <a:pt x="0" y="22"/>
                    <a:pt x="4" y="30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356"/>
            <p:cNvSpPr>
              <a:spLocks/>
            </p:cNvSpPr>
            <p:nvPr/>
          </p:nvSpPr>
          <p:spPr bwMode="auto">
            <a:xfrm>
              <a:off x="5797551" y="3160713"/>
              <a:ext cx="479425" cy="498475"/>
            </a:xfrm>
            <a:custGeom>
              <a:avLst/>
              <a:gdLst>
                <a:gd name="T0" fmla="*/ 27 w 126"/>
                <a:gd name="T1" fmla="*/ 32 h 131"/>
                <a:gd name="T2" fmla="*/ 40 w 126"/>
                <a:gd name="T3" fmla="*/ 22 h 131"/>
                <a:gd name="T4" fmla="*/ 26 w 126"/>
                <a:gd name="T5" fmla="*/ 62 h 131"/>
                <a:gd name="T6" fmla="*/ 26 w 126"/>
                <a:gd name="T7" fmla="*/ 62 h 131"/>
                <a:gd name="T8" fmla="*/ 36 w 126"/>
                <a:gd name="T9" fmla="*/ 66 h 131"/>
                <a:gd name="T10" fmla="*/ 31 w 126"/>
                <a:gd name="T11" fmla="*/ 91 h 131"/>
                <a:gd name="T12" fmla="*/ 17 w 126"/>
                <a:gd name="T13" fmla="*/ 123 h 131"/>
                <a:gd name="T14" fmla="*/ 32 w 126"/>
                <a:gd name="T15" fmla="*/ 131 h 131"/>
                <a:gd name="T16" fmla="*/ 51 w 126"/>
                <a:gd name="T17" fmla="*/ 88 h 131"/>
                <a:gd name="T18" fmla="*/ 54 w 126"/>
                <a:gd name="T19" fmla="*/ 74 h 131"/>
                <a:gd name="T20" fmla="*/ 75 w 126"/>
                <a:gd name="T21" fmla="*/ 75 h 131"/>
                <a:gd name="T22" fmla="*/ 73 w 126"/>
                <a:gd name="T23" fmla="*/ 79 h 131"/>
                <a:gd name="T24" fmla="*/ 70 w 126"/>
                <a:gd name="T25" fmla="*/ 96 h 131"/>
                <a:gd name="T26" fmla="*/ 86 w 126"/>
                <a:gd name="T27" fmla="*/ 100 h 131"/>
                <a:gd name="T28" fmla="*/ 92 w 126"/>
                <a:gd name="T29" fmla="*/ 80 h 131"/>
                <a:gd name="T30" fmla="*/ 95 w 126"/>
                <a:gd name="T31" fmla="*/ 69 h 131"/>
                <a:gd name="T32" fmla="*/ 86 w 126"/>
                <a:gd name="T33" fmla="*/ 57 h 131"/>
                <a:gd name="T34" fmla="*/ 86 w 126"/>
                <a:gd name="T35" fmla="*/ 57 h 131"/>
                <a:gd name="T36" fmla="*/ 85 w 126"/>
                <a:gd name="T37" fmla="*/ 57 h 131"/>
                <a:gd name="T38" fmla="*/ 84 w 126"/>
                <a:gd name="T39" fmla="*/ 57 h 131"/>
                <a:gd name="T40" fmla="*/ 81 w 126"/>
                <a:gd name="T41" fmla="*/ 56 h 131"/>
                <a:gd name="T42" fmla="*/ 76 w 126"/>
                <a:gd name="T43" fmla="*/ 56 h 131"/>
                <a:gd name="T44" fmla="*/ 66 w 126"/>
                <a:gd name="T45" fmla="*/ 55 h 131"/>
                <a:gd name="T46" fmla="*/ 74 w 126"/>
                <a:gd name="T47" fmla="*/ 27 h 131"/>
                <a:gd name="T48" fmla="*/ 78 w 126"/>
                <a:gd name="T49" fmla="*/ 33 h 131"/>
                <a:gd name="T50" fmla="*/ 83 w 126"/>
                <a:gd name="T51" fmla="*/ 39 h 131"/>
                <a:gd name="T52" fmla="*/ 84 w 126"/>
                <a:gd name="T53" fmla="*/ 40 h 131"/>
                <a:gd name="T54" fmla="*/ 91 w 126"/>
                <a:gd name="T55" fmla="*/ 45 h 131"/>
                <a:gd name="T56" fmla="*/ 91 w 126"/>
                <a:gd name="T57" fmla="*/ 45 h 131"/>
                <a:gd name="T58" fmla="*/ 91 w 126"/>
                <a:gd name="T59" fmla="*/ 45 h 131"/>
                <a:gd name="T60" fmla="*/ 92 w 126"/>
                <a:gd name="T61" fmla="*/ 45 h 131"/>
                <a:gd name="T62" fmla="*/ 95 w 126"/>
                <a:gd name="T63" fmla="*/ 45 h 131"/>
                <a:gd name="T64" fmla="*/ 126 w 126"/>
                <a:gd name="T65" fmla="*/ 45 h 131"/>
                <a:gd name="T66" fmla="*/ 126 w 126"/>
                <a:gd name="T67" fmla="*/ 28 h 131"/>
                <a:gd name="T68" fmla="*/ 95 w 126"/>
                <a:gd name="T69" fmla="*/ 29 h 131"/>
                <a:gd name="T70" fmla="*/ 94 w 126"/>
                <a:gd name="T71" fmla="*/ 29 h 131"/>
                <a:gd name="T72" fmla="*/ 91 w 126"/>
                <a:gd name="T73" fmla="*/ 24 h 131"/>
                <a:gd name="T74" fmla="*/ 81 w 126"/>
                <a:gd name="T75" fmla="*/ 12 h 131"/>
                <a:gd name="T76" fmla="*/ 75 w 126"/>
                <a:gd name="T77" fmla="*/ 9 h 131"/>
                <a:gd name="T78" fmla="*/ 74 w 126"/>
                <a:gd name="T79" fmla="*/ 8 h 131"/>
                <a:gd name="T80" fmla="*/ 76 w 126"/>
                <a:gd name="T81" fmla="*/ 14 h 131"/>
                <a:gd name="T82" fmla="*/ 71 w 126"/>
                <a:gd name="T83" fmla="*/ 16 h 131"/>
                <a:gd name="T84" fmla="*/ 71 w 126"/>
                <a:gd name="T85" fmla="*/ 21 h 131"/>
                <a:gd name="T86" fmla="*/ 61 w 126"/>
                <a:gd name="T87" fmla="*/ 37 h 131"/>
                <a:gd name="T88" fmla="*/ 68 w 126"/>
                <a:gd name="T89" fmla="*/ 12 h 131"/>
                <a:gd name="T90" fmla="*/ 69 w 126"/>
                <a:gd name="T91" fmla="*/ 11 h 131"/>
                <a:gd name="T92" fmla="*/ 70 w 126"/>
                <a:gd name="T93" fmla="*/ 6 h 131"/>
                <a:gd name="T94" fmla="*/ 68 w 126"/>
                <a:gd name="T95" fmla="*/ 5 h 131"/>
                <a:gd name="T96" fmla="*/ 65 w 126"/>
                <a:gd name="T97" fmla="*/ 10 h 131"/>
                <a:gd name="T98" fmla="*/ 65 w 126"/>
                <a:gd name="T99" fmla="*/ 11 h 131"/>
                <a:gd name="T100" fmla="*/ 57 w 126"/>
                <a:gd name="T101" fmla="*/ 35 h 131"/>
                <a:gd name="T102" fmla="*/ 58 w 126"/>
                <a:gd name="T103" fmla="*/ 17 h 131"/>
                <a:gd name="T104" fmla="*/ 61 w 126"/>
                <a:gd name="T105" fmla="*/ 12 h 131"/>
                <a:gd name="T106" fmla="*/ 59 w 126"/>
                <a:gd name="T107" fmla="*/ 8 h 131"/>
                <a:gd name="T108" fmla="*/ 63 w 126"/>
                <a:gd name="T109" fmla="*/ 4 h 131"/>
                <a:gd name="T110" fmla="*/ 53 w 126"/>
                <a:gd name="T111" fmla="*/ 1 h 131"/>
                <a:gd name="T112" fmla="*/ 44 w 126"/>
                <a:gd name="T113" fmla="*/ 1 h 131"/>
                <a:gd name="T114" fmla="*/ 18 w 126"/>
                <a:gd name="T115" fmla="*/ 19 h 131"/>
                <a:gd name="T116" fmla="*/ 0 w 126"/>
                <a:gd name="T117" fmla="*/ 49 h 131"/>
                <a:gd name="T118" fmla="*/ 15 w 126"/>
                <a:gd name="T119" fmla="*/ 57 h 131"/>
                <a:gd name="T120" fmla="*/ 27 w 126"/>
                <a:gd name="T121" fmla="*/ 3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31">
                  <a:moveTo>
                    <a:pt x="27" y="32"/>
                  </a:moveTo>
                  <a:cubicBezTo>
                    <a:pt x="40" y="22"/>
                    <a:pt x="40" y="22"/>
                    <a:pt x="40" y="22"/>
                  </a:cubicBezTo>
                  <a:cubicBezTo>
                    <a:pt x="35" y="36"/>
                    <a:pt x="30" y="49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9" y="64"/>
                    <a:pt x="33" y="65"/>
                    <a:pt x="36" y="66"/>
                  </a:cubicBezTo>
                  <a:cubicBezTo>
                    <a:pt x="35" y="75"/>
                    <a:pt x="33" y="85"/>
                    <a:pt x="31" y="91"/>
                  </a:cubicBezTo>
                  <a:cubicBezTo>
                    <a:pt x="17" y="123"/>
                    <a:pt x="17" y="123"/>
                    <a:pt x="17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37" y="119"/>
                    <a:pt x="46" y="107"/>
                    <a:pt x="51" y="88"/>
                  </a:cubicBezTo>
                  <a:cubicBezTo>
                    <a:pt x="52" y="83"/>
                    <a:pt x="53" y="78"/>
                    <a:pt x="54" y="74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8" y="95"/>
                    <a:pt x="90" y="88"/>
                    <a:pt x="92" y="80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2" y="56"/>
                    <a:pt x="69" y="56"/>
                    <a:pt x="66" y="55"/>
                  </a:cubicBezTo>
                  <a:cubicBezTo>
                    <a:pt x="69" y="46"/>
                    <a:pt x="72" y="36"/>
                    <a:pt x="74" y="27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39"/>
                    <a:pt x="126" y="34"/>
                    <a:pt x="126" y="28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10"/>
                    <a:pt x="78" y="9"/>
                    <a:pt x="75" y="9"/>
                  </a:cubicBezTo>
                  <a:cubicBezTo>
                    <a:pt x="75" y="8"/>
                    <a:pt x="75" y="8"/>
                    <a:pt x="74" y="8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0" y="3"/>
                    <a:pt x="56" y="2"/>
                    <a:pt x="53" y="1"/>
                  </a:cubicBezTo>
                  <a:cubicBezTo>
                    <a:pt x="48" y="0"/>
                    <a:pt x="47" y="0"/>
                    <a:pt x="44" y="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7" y="34"/>
                    <a:pt x="6" y="39"/>
                    <a:pt x="0" y="49"/>
                  </a:cubicBezTo>
                  <a:cubicBezTo>
                    <a:pt x="5" y="52"/>
                    <a:pt x="10" y="55"/>
                    <a:pt x="15" y="57"/>
                  </a:cubicBezTo>
                  <a:cubicBezTo>
                    <a:pt x="19" y="49"/>
                    <a:pt x="27" y="35"/>
                    <a:pt x="2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357"/>
            <p:cNvSpPr>
              <a:spLocks noEditPoints="1"/>
            </p:cNvSpPr>
            <p:nvPr/>
          </p:nvSpPr>
          <p:spPr bwMode="auto">
            <a:xfrm>
              <a:off x="5710238" y="3370263"/>
              <a:ext cx="169863" cy="155575"/>
            </a:xfrm>
            <a:custGeom>
              <a:avLst/>
              <a:gdLst>
                <a:gd name="T0" fmla="*/ 5 w 45"/>
                <a:gd name="T1" fmla="*/ 33 h 41"/>
                <a:gd name="T2" fmla="*/ 7 w 45"/>
                <a:gd name="T3" fmla="*/ 32 h 41"/>
                <a:gd name="T4" fmla="*/ 7 w 45"/>
                <a:gd name="T5" fmla="*/ 32 h 41"/>
                <a:gd name="T6" fmla="*/ 29 w 45"/>
                <a:gd name="T7" fmla="*/ 39 h 41"/>
                <a:gd name="T8" fmla="*/ 29 w 45"/>
                <a:gd name="T9" fmla="*/ 39 h 41"/>
                <a:gd name="T10" fmla="*/ 30 w 45"/>
                <a:gd name="T11" fmla="*/ 41 h 41"/>
                <a:gd name="T12" fmla="*/ 32 w 45"/>
                <a:gd name="T13" fmla="*/ 41 h 41"/>
                <a:gd name="T14" fmla="*/ 33 w 45"/>
                <a:gd name="T15" fmla="*/ 40 h 41"/>
                <a:gd name="T16" fmla="*/ 33 w 45"/>
                <a:gd name="T17" fmla="*/ 40 h 41"/>
                <a:gd name="T18" fmla="*/ 38 w 45"/>
                <a:gd name="T19" fmla="*/ 37 h 41"/>
                <a:gd name="T20" fmla="*/ 44 w 45"/>
                <a:gd name="T21" fmla="*/ 18 h 41"/>
                <a:gd name="T22" fmla="*/ 41 w 45"/>
                <a:gd name="T23" fmla="*/ 13 h 41"/>
                <a:gd name="T24" fmla="*/ 36 w 45"/>
                <a:gd name="T25" fmla="*/ 11 h 41"/>
                <a:gd name="T26" fmla="*/ 36 w 45"/>
                <a:gd name="T27" fmla="*/ 11 h 41"/>
                <a:gd name="T28" fmla="*/ 32 w 45"/>
                <a:gd name="T29" fmla="*/ 4 h 41"/>
                <a:gd name="T30" fmla="*/ 25 w 45"/>
                <a:gd name="T31" fmla="*/ 1 h 41"/>
                <a:gd name="T32" fmla="*/ 17 w 45"/>
                <a:gd name="T33" fmla="*/ 5 h 41"/>
                <a:gd name="T34" fmla="*/ 17 w 45"/>
                <a:gd name="T35" fmla="*/ 6 h 41"/>
                <a:gd name="T36" fmla="*/ 12 w 45"/>
                <a:gd name="T37" fmla="*/ 4 h 41"/>
                <a:gd name="T38" fmla="*/ 7 w 45"/>
                <a:gd name="T39" fmla="*/ 7 h 41"/>
                <a:gd name="T40" fmla="*/ 1 w 45"/>
                <a:gd name="T41" fmla="*/ 25 h 41"/>
                <a:gd name="T42" fmla="*/ 3 w 45"/>
                <a:gd name="T43" fmla="*/ 30 h 41"/>
                <a:gd name="T44" fmla="*/ 3 w 45"/>
                <a:gd name="T45" fmla="*/ 31 h 41"/>
                <a:gd name="T46" fmla="*/ 3 w 45"/>
                <a:gd name="T47" fmla="*/ 32 h 41"/>
                <a:gd name="T48" fmla="*/ 5 w 45"/>
                <a:gd name="T49" fmla="*/ 33 h 41"/>
                <a:gd name="T50" fmla="*/ 20 w 45"/>
                <a:gd name="T51" fmla="*/ 6 h 41"/>
                <a:gd name="T52" fmla="*/ 24 w 45"/>
                <a:gd name="T53" fmla="*/ 4 h 41"/>
                <a:gd name="T54" fmla="*/ 31 w 45"/>
                <a:gd name="T55" fmla="*/ 7 h 41"/>
                <a:gd name="T56" fmla="*/ 33 w 45"/>
                <a:gd name="T57" fmla="*/ 10 h 41"/>
                <a:gd name="T58" fmla="*/ 33 w 45"/>
                <a:gd name="T59" fmla="*/ 10 h 41"/>
                <a:gd name="T60" fmla="*/ 20 w 45"/>
                <a:gd name="T61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1">
                  <a:moveTo>
                    <a:pt x="5" y="33"/>
                  </a:moveTo>
                  <a:cubicBezTo>
                    <a:pt x="6" y="33"/>
                    <a:pt x="7" y="33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0"/>
                    <a:pt x="29" y="40"/>
                    <a:pt x="3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3" y="41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5" y="40"/>
                    <a:pt x="37" y="39"/>
                    <a:pt x="38" y="3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5" y="16"/>
                    <a:pt x="43" y="14"/>
                    <a:pt x="41" y="13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8"/>
                    <a:pt x="35" y="4"/>
                    <a:pt x="32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2" y="0"/>
                    <a:pt x="18" y="2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3"/>
                    <a:pt x="7" y="4"/>
                    <a:pt x="7" y="7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1" y="30"/>
                    <a:pt x="3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31"/>
                    <a:pt x="3" y="32"/>
                    <a:pt x="3" y="32"/>
                  </a:cubicBezTo>
                  <a:lnTo>
                    <a:pt x="5" y="33"/>
                  </a:lnTo>
                  <a:close/>
                  <a:moveTo>
                    <a:pt x="20" y="6"/>
                  </a:moveTo>
                  <a:cubicBezTo>
                    <a:pt x="21" y="4"/>
                    <a:pt x="22" y="4"/>
                    <a:pt x="24" y="4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3" y="7"/>
                    <a:pt x="33" y="8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20" y="6"/>
                    <a:pt x="20" y="6"/>
                    <a:pt x="2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358"/>
            <p:cNvSpPr>
              <a:spLocks/>
            </p:cNvSpPr>
            <p:nvPr/>
          </p:nvSpPr>
          <p:spPr bwMode="auto">
            <a:xfrm>
              <a:off x="5721351" y="3340100"/>
              <a:ext cx="760413" cy="463550"/>
            </a:xfrm>
            <a:custGeom>
              <a:avLst/>
              <a:gdLst>
                <a:gd name="T0" fmla="*/ 479 w 479"/>
                <a:gd name="T1" fmla="*/ 0 h 292"/>
                <a:gd name="T2" fmla="*/ 395 w 479"/>
                <a:gd name="T3" fmla="*/ 33 h 292"/>
                <a:gd name="T4" fmla="*/ 412 w 479"/>
                <a:gd name="T5" fmla="*/ 45 h 292"/>
                <a:gd name="T6" fmla="*/ 307 w 479"/>
                <a:gd name="T7" fmla="*/ 158 h 292"/>
                <a:gd name="T8" fmla="*/ 213 w 479"/>
                <a:gd name="T9" fmla="*/ 148 h 292"/>
                <a:gd name="T10" fmla="*/ 139 w 479"/>
                <a:gd name="T11" fmla="*/ 225 h 292"/>
                <a:gd name="T12" fmla="*/ 62 w 479"/>
                <a:gd name="T13" fmla="*/ 187 h 292"/>
                <a:gd name="T14" fmla="*/ 0 w 479"/>
                <a:gd name="T15" fmla="*/ 266 h 292"/>
                <a:gd name="T16" fmla="*/ 33 w 479"/>
                <a:gd name="T17" fmla="*/ 292 h 292"/>
                <a:gd name="T18" fmla="*/ 74 w 479"/>
                <a:gd name="T19" fmla="*/ 242 h 292"/>
                <a:gd name="T20" fmla="*/ 148 w 479"/>
                <a:gd name="T21" fmla="*/ 278 h 292"/>
                <a:gd name="T22" fmla="*/ 230 w 479"/>
                <a:gd name="T23" fmla="*/ 194 h 292"/>
                <a:gd name="T24" fmla="*/ 323 w 479"/>
                <a:gd name="T25" fmla="*/ 204 h 292"/>
                <a:gd name="T26" fmla="*/ 448 w 479"/>
                <a:gd name="T27" fmla="*/ 72 h 292"/>
                <a:gd name="T28" fmla="*/ 472 w 479"/>
                <a:gd name="T29" fmla="*/ 88 h 292"/>
                <a:gd name="T30" fmla="*/ 479 w 479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9" h="292">
                  <a:moveTo>
                    <a:pt x="479" y="0"/>
                  </a:moveTo>
                  <a:lnTo>
                    <a:pt x="395" y="33"/>
                  </a:lnTo>
                  <a:lnTo>
                    <a:pt x="412" y="45"/>
                  </a:lnTo>
                  <a:lnTo>
                    <a:pt x="307" y="158"/>
                  </a:lnTo>
                  <a:lnTo>
                    <a:pt x="213" y="148"/>
                  </a:lnTo>
                  <a:lnTo>
                    <a:pt x="139" y="225"/>
                  </a:lnTo>
                  <a:lnTo>
                    <a:pt x="62" y="187"/>
                  </a:lnTo>
                  <a:lnTo>
                    <a:pt x="0" y="266"/>
                  </a:lnTo>
                  <a:lnTo>
                    <a:pt x="33" y="292"/>
                  </a:lnTo>
                  <a:lnTo>
                    <a:pt x="74" y="242"/>
                  </a:lnTo>
                  <a:lnTo>
                    <a:pt x="148" y="278"/>
                  </a:lnTo>
                  <a:lnTo>
                    <a:pt x="230" y="194"/>
                  </a:lnTo>
                  <a:lnTo>
                    <a:pt x="323" y="204"/>
                  </a:lnTo>
                  <a:lnTo>
                    <a:pt x="448" y="72"/>
                  </a:lnTo>
                  <a:lnTo>
                    <a:pt x="472" y="88"/>
                  </a:lnTo>
                  <a:lnTo>
                    <a:pt x="4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5189119" y="3750096"/>
            <a:ext cx="400869" cy="405830"/>
            <a:chOff x="5778500" y="3105150"/>
            <a:chExt cx="641350" cy="649288"/>
          </a:xfrm>
          <a:solidFill>
            <a:schemeClr val="accent1"/>
          </a:solidFill>
        </p:grpSpPr>
        <p:sp>
          <p:nvSpPr>
            <p:cNvPr id="167" name="Freeform 425"/>
            <p:cNvSpPr>
              <a:spLocks/>
            </p:cNvSpPr>
            <p:nvPr/>
          </p:nvSpPr>
          <p:spPr bwMode="auto">
            <a:xfrm>
              <a:off x="5959475" y="3227388"/>
              <a:ext cx="217488" cy="438150"/>
            </a:xfrm>
            <a:custGeom>
              <a:avLst/>
              <a:gdLst>
                <a:gd name="T0" fmla="*/ 36 w 137"/>
                <a:gd name="T1" fmla="*/ 276 h 276"/>
                <a:gd name="T2" fmla="*/ 101 w 137"/>
                <a:gd name="T3" fmla="*/ 276 h 276"/>
                <a:gd name="T4" fmla="*/ 101 w 137"/>
                <a:gd name="T5" fmla="*/ 69 h 276"/>
                <a:gd name="T6" fmla="*/ 137 w 137"/>
                <a:gd name="T7" fmla="*/ 69 h 276"/>
                <a:gd name="T8" fmla="*/ 67 w 137"/>
                <a:gd name="T9" fmla="*/ 0 h 276"/>
                <a:gd name="T10" fmla="*/ 0 w 137"/>
                <a:gd name="T11" fmla="*/ 69 h 276"/>
                <a:gd name="T12" fmla="*/ 36 w 137"/>
                <a:gd name="T13" fmla="*/ 69 h 276"/>
                <a:gd name="T14" fmla="*/ 36 w 137"/>
                <a:gd name="T15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276">
                  <a:moveTo>
                    <a:pt x="36" y="276"/>
                  </a:moveTo>
                  <a:lnTo>
                    <a:pt x="101" y="276"/>
                  </a:lnTo>
                  <a:lnTo>
                    <a:pt x="101" y="69"/>
                  </a:lnTo>
                  <a:lnTo>
                    <a:pt x="137" y="69"/>
                  </a:lnTo>
                  <a:lnTo>
                    <a:pt x="67" y="0"/>
                  </a:lnTo>
                  <a:lnTo>
                    <a:pt x="0" y="69"/>
                  </a:lnTo>
                  <a:lnTo>
                    <a:pt x="36" y="69"/>
                  </a:lnTo>
                  <a:lnTo>
                    <a:pt x="36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426"/>
            <p:cNvSpPr>
              <a:spLocks/>
            </p:cNvSpPr>
            <p:nvPr/>
          </p:nvSpPr>
          <p:spPr bwMode="auto">
            <a:xfrm>
              <a:off x="5783263" y="3398838"/>
              <a:ext cx="214313" cy="266700"/>
            </a:xfrm>
            <a:custGeom>
              <a:avLst/>
              <a:gdLst>
                <a:gd name="T0" fmla="*/ 36 w 135"/>
                <a:gd name="T1" fmla="*/ 168 h 168"/>
                <a:gd name="T2" fmla="*/ 98 w 135"/>
                <a:gd name="T3" fmla="*/ 168 h 168"/>
                <a:gd name="T4" fmla="*/ 98 w 135"/>
                <a:gd name="T5" fmla="*/ 70 h 168"/>
                <a:gd name="T6" fmla="*/ 135 w 135"/>
                <a:gd name="T7" fmla="*/ 70 h 168"/>
                <a:gd name="T8" fmla="*/ 67 w 135"/>
                <a:gd name="T9" fmla="*/ 0 h 168"/>
                <a:gd name="T10" fmla="*/ 0 w 135"/>
                <a:gd name="T11" fmla="*/ 70 h 168"/>
                <a:gd name="T12" fmla="*/ 36 w 135"/>
                <a:gd name="T13" fmla="*/ 70 h 168"/>
                <a:gd name="T14" fmla="*/ 36 w 135"/>
                <a:gd name="T1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168">
                  <a:moveTo>
                    <a:pt x="36" y="168"/>
                  </a:moveTo>
                  <a:lnTo>
                    <a:pt x="98" y="168"/>
                  </a:lnTo>
                  <a:lnTo>
                    <a:pt x="98" y="70"/>
                  </a:lnTo>
                  <a:lnTo>
                    <a:pt x="135" y="70"/>
                  </a:lnTo>
                  <a:lnTo>
                    <a:pt x="67" y="0"/>
                  </a:lnTo>
                  <a:lnTo>
                    <a:pt x="0" y="70"/>
                  </a:lnTo>
                  <a:lnTo>
                    <a:pt x="36" y="70"/>
                  </a:lnTo>
                  <a:lnTo>
                    <a:pt x="36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Rectangle 427"/>
            <p:cNvSpPr>
              <a:spLocks noChangeArrowheads="1"/>
            </p:cNvSpPr>
            <p:nvPr/>
          </p:nvSpPr>
          <p:spPr bwMode="auto">
            <a:xfrm>
              <a:off x="5778500" y="3692525"/>
              <a:ext cx="641350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Oval 428"/>
            <p:cNvSpPr>
              <a:spLocks noChangeArrowheads="1"/>
            </p:cNvSpPr>
            <p:nvPr/>
          </p:nvSpPr>
          <p:spPr bwMode="auto">
            <a:xfrm>
              <a:off x="6248400" y="3105150"/>
              <a:ext cx="88900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429"/>
            <p:cNvSpPr>
              <a:spLocks/>
            </p:cNvSpPr>
            <p:nvPr/>
          </p:nvSpPr>
          <p:spPr bwMode="auto">
            <a:xfrm>
              <a:off x="6188075" y="3222625"/>
              <a:ext cx="206375" cy="442913"/>
            </a:xfrm>
            <a:custGeom>
              <a:avLst/>
              <a:gdLst>
                <a:gd name="T0" fmla="*/ 7 w 54"/>
                <a:gd name="T1" fmla="*/ 61 h 116"/>
                <a:gd name="T2" fmla="*/ 8 w 54"/>
                <a:gd name="T3" fmla="*/ 61 h 116"/>
                <a:gd name="T4" fmla="*/ 9 w 54"/>
                <a:gd name="T5" fmla="*/ 61 h 116"/>
                <a:gd name="T6" fmla="*/ 11 w 54"/>
                <a:gd name="T7" fmla="*/ 116 h 116"/>
                <a:gd name="T8" fmla="*/ 26 w 54"/>
                <a:gd name="T9" fmla="*/ 116 h 116"/>
                <a:gd name="T10" fmla="*/ 26 w 54"/>
                <a:gd name="T11" fmla="*/ 61 h 116"/>
                <a:gd name="T12" fmla="*/ 28 w 54"/>
                <a:gd name="T13" fmla="*/ 61 h 116"/>
                <a:gd name="T14" fmla="*/ 30 w 54"/>
                <a:gd name="T15" fmla="*/ 116 h 116"/>
                <a:gd name="T16" fmla="*/ 45 w 54"/>
                <a:gd name="T17" fmla="*/ 116 h 116"/>
                <a:gd name="T18" fmla="*/ 45 w 54"/>
                <a:gd name="T19" fmla="*/ 61 h 116"/>
                <a:gd name="T20" fmla="*/ 46 w 54"/>
                <a:gd name="T21" fmla="*/ 61 h 116"/>
                <a:gd name="T22" fmla="*/ 47 w 54"/>
                <a:gd name="T23" fmla="*/ 61 h 116"/>
                <a:gd name="T24" fmla="*/ 47 w 54"/>
                <a:gd name="T25" fmla="*/ 61 h 116"/>
                <a:gd name="T26" fmla="*/ 54 w 54"/>
                <a:gd name="T27" fmla="*/ 61 h 116"/>
                <a:gd name="T28" fmla="*/ 50 w 54"/>
                <a:gd name="T29" fmla="*/ 8 h 116"/>
                <a:gd name="T30" fmla="*/ 43 w 54"/>
                <a:gd name="T31" fmla="*/ 1 h 116"/>
                <a:gd name="T32" fmla="*/ 37 w 54"/>
                <a:gd name="T33" fmla="*/ 0 h 116"/>
                <a:gd name="T34" fmla="*/ 37 w 54"/>
                <a:gd name="T35" fmla="*/ 1 h 116"/>
                <a:gd name="T36" fmla="*/ 41 w 54"/>
                <a:gd name="T37" fmla="*/ 5 h 116"/>
                <a:gd name="T38" fmla="*/ 36 w 54"/>
                <a:gd name="T39" fmla="*/ 8 h 116"/>
                <a:gd name="T40" fmla="*/ 38 w 54"/>
                <a:gd name="T41" fmla="*/ 12 h 116"/>
                <a:gd name="T42" fmla="*/ 31 w 54"/>
                <a:gd name="T43" fmla="*/ 28 h 116"/>
                <a:gd name="T44" fmla="*/ 30 w 54"/>
                <a:gd name="T45" fmla="*/ 6 h 116"/>
                <a:gd name="T46" fmla="*/ 31 w 54"/>
                <a:gd name="T47" fmla="*/ 5 h 116"/>
                <a:gd name="T48" fmla="*/ 30 w 54"/>
                <a:gd name="T49" fmla="*/ 0 h 116"/>
                <a:gd name="T50" fmla="*/ 25 w 54"/>
                <a:gd name="T51" fmla="*/ 0 h 116"/>
                <a:gd name="T52" fmla="*/ 23 w 54"/>
                <a:gd name="T53" fmla="*/ 5 h 116"/>
                <a:gd name="T54" fmla="*/ 24 w 54"/>
                <a:gd name="T55" fmla="*/ 6 h 116"/>
                <a:gd name="T56" fmla="*/ 23 w 54"/>
                <a:gd name="T57" fmla="*/ 29 h 116"/>
                <a:gd name="T58" fmla="*/ 16 w 54"/>
                <a:gd name="T59" fmla="*/ 12 h 116"/>
                <a:gd name="T60" fmla="*/ 18 w 54"/>
                <a:gd name="T61" fmla="*/ 8 h 116"/>
                <a:gd name="T62" fmla="*/ 13 w 54"/>
                <a:gd name="T63" fmla="*/ 5 h 116"/>
                <a:gd name="T64" fmla="*/ 17 w 54"/>
                <a:gd name="T65" fmla="*/ 1 h 116"/>
                <a:gd name="T66" fmla="*/ 17 w 54"/>
                <a:gd name="T67" fmla="*/ 0 h 116"/>
                <a:gd name="T68" fmla="*/ 11 w 54"/>
                <a:gd name="T69" fmla="*/ 1 h 116"/>
                <a:gd name="T70" fmla="*/ 4 w 54"/>
                <a:gd name="T71" fmla="*/ 8 h 116"/>
                <a:gd name="T72" fmla="*/ 0 w 54"/>
                <a:gd name="T73" fmla="*/ 61 h 116"/>
                <a:gd name="T74" fmla="*/ 7 w 54"/>
                <a:gd name="T75" fmla="*/ 61 h 116"/>
                <a:gd name="T76" fmla="*/ 7 w 54"/>
                <a:gd name="T77" fmla="*/ 6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116">
                  <a:moveTo>
                    <a:pt x="7" y="61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9" y="61"/>
                    <a:pt x="9" y="61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26" y="116"/>
                    <a:pt x="26" y="116"/>
                    <a:pt x="26" y="116"/>
                  </a:cubicBezTo>
                  <a:cubicBezTo>
                    <a:pt x="27" y="100"/>
                    <a:pt x="27" y="72"/>
                    <a:pt x="26" y="61"/>
                  </a:cubicBezTo>
                  <a:cubicBezTo>
                    <a:pt x="27" y="61"/>
                    <a:pt x="27" y="61"/>
                    <a:pt x="28" y="61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6" y="100"/>
                    <a:pt x="45" y="72"/>
                    <a:pt x="45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1"/>
                    <a:pt x="47" y="61"/>
                    <a:pt x="47" y="61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9" y="61"/>
                    <a:pt x="52" y="61"/>
                    <a:pt x="54" y="6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4"/>
                    <a:pt x="47" y="1"/>
                    <a:pt x="43" y="1"/>
                  </a:cubicBezTo>
                  <a:cubicBezTo>
                    <a:pt x="43" y="1"/>
                    <a:pt x="38" y="1"/>
                    <a:pt x="37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1"/>
                    <a:pt x="11" y="1"/>
                    <a:pt x="11" y="1"/>
                  </a:cubicBezTo>
                  <a:cubicBezTo>
                    <a:pt x="8" y="1"/>
                    <a:pt x="5" y="4"/>
                    <a:pt x="4" y="8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61"/>
                    <a:pt x="5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5195631" y="2095239"/>
            <a:ext cx="387844" cy="475019"/>
            <a:chOff x="5749925" y="3003550"/>
            <a:chExt cx="692151" cy="847725"/>
          </a:xfrm>
          <a:solidFill>
            <a:schemeClr val="accent1"/>
          </a:solidFill>
        </p:grpSpPr>
        <p:sp>
          <p:nvSpPr>
            <p:cNvPr id="173" name="Freeform 433"/>
            <p:cNvSpPr>
              <a:spLocks/>
            </p:cNvSpPr>
            <p:nvPr/>
          </p:nvSpPr>
          <p:spPr bwMode="auto">
            <a:xfrm>
              <a:off x="5964238" y="3208338"/>
              <a:ext cx="114300" cy="130175"/>
            </a:xfrm>
            <a:custGeom>
              <a:avLst/>
              <a:gdLst>
                <a:gd name="T0" fmla="*/ 21 w 30"/>
                <a:gd name="T1" fmla="*/ 31 h 34"/>
                <a:gd name="T2" fmla="*/ 27 w 30"/>
                <a:gd name="T3" fmla="*/ 12 h 34"/>
                <a:gd name="T4" fmla="*/ 9 w 30"/>
                <a:gd name="T5" fmla="*/ 3 h 34"/>
                <a:gd name="T6" fmla="*/ 3 w 30"/>
                <a:gd name="T7" fmla="*/ 22 h 34"/>
                <a:gd name="T8" fmla="*/ 21 w 30"/>
                <a:gd name="T9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21" y="31"/>
                  </a:moveTo>
                  <a:cubicBezTo>
                    <a:pt x="27" y="29"/>
                    <a:pt x="30" y="20"/>
                    <a:pt x="27" y="12"/>
                  </a:cubicBezTo>
                  <a:cubicBezTo>
                    <a:pt x="23" y="4"/>
                    <a:pt x="15" y="0"/>
                    <a:pt x="9" y="3"/>
                  </a:cubicBezTo>
                  <a:cubicBezTo>
                    <a:pt x="2" y="5"/>
                    <a:pt x="0" y="14"/>
                    <a:pt x="3" y="22"/>
                  </a:cubicBezTo>
                  <a:cubicBezTo>
                    <a:pt x="7" y="30"/>
                    <a:pt x="14" y="34"/>
                    <a:pt x="2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434"/>
            <p:cNvSpPr>
              <a:spLocks/>
            </p:cNvSpPr>
            <p:nvPr/>
          </p:nvSpPr>
          <p:spPr bwMode="auto">
            <a:xfrm>
              <a:off x="6364288" y="3224213"/>
              <a:ext cx="77788" cy="38100"/>
            </a:xfrm>
            <a:custGeom>
              <a:avLst/>
              <a:gdLst>
                <a:gd name="T0" fmla="*/ 17 w 20"/>
                <a:gd name="T1" fmla="*/ 2 h 10"/>
                <a:gd name="T2" fmla="*/ 4 w 20"/>
                <a:gd name="T3" fmla="*/ 0 h 10"/>
                <a:gd name="T4" fmla="*/ 0 w 20"/>
                <a:gd name="T5" fmla="*/ 4 h 10"/>
                <a:gd name="T6" fmla="*/ 3 w 20"/>
                <a:gd name="T7" fmla="*/ 8 h 10"/>
                <a:gd name="T8" fmla="*/ 16 w 20"/>
                <a:gd name="T9" fmla="*/ 10 h 10"/>
                <a:gd name="T10" fmla="*/ 16 w 20"/>
                <a:gd name="T11" fmla="*/ 10 h 10"/>
                <a:gd name="T12" fmla="*/ 20 w 20"/>
                <a:gd name="T13" fmla="*/ 7 h 10"/>
                <a:gd name="T14" fmla="*/ 17 w 20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0">
                  <a:moveTo>
                    <a:pt x="17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0"/>
                    <a:pt x="20" y="9"/>
                    <a:pt x="20" y="7"/>
                  </a:cubicBezTo>
                  <a:cubicBezTo>
                    <a:pt x="20" y="5"/>
                    <a:pt x="19" y="3"/>
                    <a:pt x="1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435"/>
            <p:cNvSpPr>
              <a:spLocks/>
            </p:cNvSpPr>
            <p:nvPr/>
          </p:nvSpPr>
          <p:spPr bwMode="auto">
            <a:xfrm>
              <a:off x="6353175" y="3105150"/>
              <a:ext cx="80963" cy="50800"/>
            </a:xfrm>
            <a:custGeom>
              <a:avLst/>
              <a:gdLst>
                <a:gd name="T0" fmla="*/ 6 w 21"/>
                <a:gd name="T1" fmla="*/ 12 h 13"/>
                <a:gd name="T2" fmla="*/ 18 w 21"/>
                <a:gd name="T3" fmla="*/ 8 h 13"/>
                <a:gd name="T4" fmla="*/ 20 w 21"/>
                <a:gd name="T5" fmla="*/ 3 h 13"/>
                <a:gd name="T6" fmla="*/ 15 w 21"/>
                <a:gd name="T7" fmla="*/ 1 h 13"/>
                <a:gd name="T8" fmla="*/ 3 w 21"/>
                <a:gd name="T9" fmla="*/ 5 h 13"/>
                <a:gd name="T10" fmla="*/ 1 w 21"/>
                <a:gd name="T11" fmla="*/ 10 h 13"/>
                <a:gd name="T12" fmla="*/ 5 w 21"/>
                <a:gd name="T13" fmla="*/ 13 h 13"/>
                <a:gd name="T14" fmla="*/ 6 w 21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6" y="12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20" y="7"/>
                    <a:pt x="21" y="5"/>
                    <a:pt x="20" y="3"/>
                  </a:cubicBezTo>
                  <a:cubicBezTo>
                    <a:pt x="19" y="1"/>
                    <a:pt x="17" y="0"/>
                    <a:pt x="15" y="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0" y="8"/>
                    <a:pt x="1" y="10"/>
                  </a:cubicBezTo>
                  <a:cubicBezTo>
                    <a:pt x="2" y="12"/>
                    <a:pt x="3" y="13"/>
                    <a:pt x="5" y="13"/>
                  </a:cubicBezTo>
                  <a:cubicBezTo>
                    <a:pt x="5" y="13"/>
                    <a:pt x="6" y="13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436"/>
            <p:cNvSpPr>
              <a:spLocks/>
            </p:cNvSpPr>
            <p:nvPr/>
          </p:nvSpPr>
          <p:spPr bwMode="auto">
            <a:xfrm>
              <a:off x="6300788" y="3003550"/>
              <a:ext cx="60325" cy="68263"/>
            </a:xfrm>
            <a:custGeom>
              <a:avLst/>
              <a:gdLst>
                <a:gd name="T0" fmla="*/ 4 w 16"/>
                <a:gd name="T1" fmla="*/ 18 h 18"/>
                <a:gd name="T2" fmla="*/ 7 w 16"/>
                <a:gd name="T3" fmla="*/ 16 h 18"/>
                <a:gd name="T4" fmla="*/ 15 w 16"/>
                <a:gd name="T5" fmla="*/ 6 h 18"/>
                <a:gd name="T6" fmla="*/ 14 w 16"/>
                <a:gd name="T7" fmla="*/ 1 h 18"/>
                <a:gd name="T8" fmla="*/ 9 w 16"/>
                <a:gd name="T9" fmla="*/ 1 h 18"/>
                <a:gd name="T10" fmla="*/ 1 w 16"/>
                <a:gd name="T11" fmla="*/ 11 h 18"/>
                <a:gd name="T12" fmla="*/ 1 w 16"/>
                <a:gd name="T13" fmla="*/ 17 h 18"/>
                <a:gd name="T14" fmla="*/ 4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4" y="18"/>
                  </a:moveTo>
                  <a:cubicBezTo>
                    <a:pt x="5" y="18"/>
                    <a:pt x="6" y="17"/>
                    <a:pt x="7" y="1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2"/>
                    <a:pt x="14" y="1"/>
                  </a:cubicBezTo>
                  <a:cubicBezTo>
                    <a:pt x="12" y="0"/>
                    <a:pt x="10" y="0"/>
                    <a:pt x="9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3"/>
                    <a:pt x="0" y="15"/>
                    <a:pt x="1" y="17"/>
                  </a:cubicBezTo>
                  <a:cubicBezTo>
                    <a:pt x="2" y="17"/>
                    <a:pt x="3" y="18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437"/>
            <p:cNvSpPr>
              <a:spLocks noEditPoints="1"/>
            </p:cNvSpPr>
            <p:nvPr/>
          </p:nvSpPr>
          <p:spPr bwMode="auto">
            <a:xfrm>
              <a:off x="5749925" y="3025775"/>
              <a:ext cx="611188" cy="825500"/>
            </a:xfrm>
            <a:custGeom>
              <a:avLst/>
              <a:gdLst>
                <a:gd name="T0" fmla="*/ 87 w 160"/>
                <a:gd name="T1" fmla="*/ 55 h 217"/>
                <a:gd name="T2" fmla="*/ 92 w 160"/>
                <a:gd name="T3" fmla="*/ 67 h 217"/>
                <a:gd name="T4" fmla="*/ 105 w 160"/>
                <a:gd name="T5" fmla="*/ 88 h 217"/>
                <a:gd name="T6" fmla="*/ 89 w 160"/>
                <a:gd name="T7" fmla="*/ 84 h 217"/>
                <a:gd name="T8" fmla="*/ 82 w 160"/>
                <a:gd name="T9" fmla="*/ 84 h 217"/>
                <a:gd name="T10" fmla="*/ 82 w 160"/>
                <a:gd name="T11" fmla="*/ 92 h 217"/>
                <a:gd name="T12" fmla="*/ 79 w 160"/>
                <a:gd name="T13" fmla="*/ 116 h 217"/>
                <a:gd name="T14" fmla="*/ 76 w 160"/>
                <a:gd name="T15" fmla="*/ 89 h 217"/>
                <a:gd name="T16" fmla="*/ 69 w 160"/>
                <a:gd name="T17" fmla="*/ 84 h 217"/>
                <a:gd name="T18" fmla="*/ 69 w 160"/>
                <a:gd name="T19" fmla="*/ 91 h 217"/>
                <a:gd name="T20" fmla="*/ 61 w 160"/>
                <a:gd name="T21" fmla="*/ 99 h 217"/>
                <a:gd name="T22" fmla="*/ 56 w 160"/>
                <a:gd name="T23" fmla="*/ 91 h 217"/>
                <a:gd name="T24" fmla="*/ 61 w 160"/>
                <a:gd name="T25" fmla="*/ 86 h 217"/>
                <a:gd name="T26" fmla="*/ 42 w 160"/>
                <a:gd name="T27" fmla="*/ 85 h 217"/>
                <a:gd name="T28" fmla="*/ 34 w 160"/>
                <a:gd name="T29" fmla="*/ 83 h 217"/>
                <a:gd name="T30" fmla="*/ 0 w 160"/>
                <a:gd name="T31" fmla="*/ 67 h 217"/>
                <a:gd name="T32" fmla="*/ 23 w 160"/>
                <a:gd name="T33" fmla="*/ 96 h 217"/>
                <a:gd name="T34" fmla="*/ 24 w 160"/>
                <a:gd name="T35" fmla="*/ 97 h 217"/>
                <a:gd name="T36" fmla="*/ 31 w 160"/>
                <a:gd name="T37" fmla="*/ 100 h 217"/>
                <a:gd name="T38" fmla="*/ 31 w 160"/>
                <a:gd name="T39" fmla="*/ 100 h 217"/>
                <a:gd name="T40" fmla="*/ 31 w 160"/>
                <a:gd name="T41" fmla="*/ 100 h 217"/>
                <a:gd name="T42" fmla="*/ 41 w 160"/>
                <a:gd name="T43" fmla="*/ 100 h 217"/>
                <a:gd name="T44" fmla="*/ 56 w 160"/>
                <a:gd name="T45" fmla="*/ 150 h 217"/>
                <a:gd name="T46" fmla="*/ 60 w 160"/>
                <a:gd name="T47" fmla="*/ 217 h 217"/>
                <a:gd name="T48" fmla="*/ 79 w 160"/>
                <a:gd name="T49" fmla="*/ 152 h 217"/>
                <a:gd name="T50" fmla="*/ 93 w 160"/>
                <a:gd name="T51" fmla="*/ 207 h 217"/>
                <a:gd name="T52" fmla="*/ 105 w 160"/>
                <a:gd name="T53" fmla="*/ 164 h 217"/>
                <a:gd name="T54" fmla="*/ 99 w 160"/>
                <a:gd name="T55" fmla="*/ 150 h 217"/>
                <a:gd name="T56" fmla="*/ 101 w 160"/>
                <a:gd name="T57" fmla="*/ 103 h 217"/>
                <a:gd name="T58" fmla="*/ 111 w 160"/>
                <a:gd name="T59" fmla="*/ 106 h 217"/>
                <a:gd name="T60" fmla="*/ 111 w 160"/>
                <a:gd name="T61" fmla="*/ 106 h 217"/>
                <a:gd name="T62" fmla="*/ 121 w 160"/>
                <a:gd name="T63" fmla="*/ 98 h 217"/>
                <a:gd name="T64" fmla="*/ 121 w 160"/>
                <a:gd name="T65" fmla="*/ 98 h 217"/>
                <a:gd name="T66" fmla="*/ 121 w 160"/>
                <a:gd name="T67" fmla="*/ 97 h 217"/>
                <a:gd name="T68" fmla="*/ 121 w 160"/>
                <a:gd name="T69" fmla="*/ 72 h 217"/>
                <a:gd name="T70" fmla="*/ 151 w 160"/>
                <a:gd name="T71" fmla="*/ 35 h 217"/>
                <a:gd name="T72" fmla="*/ 134 w 160"/>
                <a:gd name="T73" fmla="*/ 43 h 217"/>
                <a:gd name="T74" fmla="*/ 145 w 160"/>
                <a:gd name="T75" fmla="*/ 38 h 217"/>
                <a:gd name="T76" fmla="*/ 134 w 160"/>
                <a:gd name="T77" fmla="*/ 4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0" h="217">
                  <a:moveTo>
                    <a:pt x="125" y="0"/>
                  </a:moveTo>
                  <a:cubicBezTo>
                    <a:pt x="119" y="9"/>
                    <a:pt x="93" y="48"/>
                    <a:pt x="87" y="55"/>
                  </a:cubicBezTo>
                  <a:cubicBezTo>
                    <a:pt x="88" y="58"/>
                    <a:pt x="89" y="59"/>
                    <a:pt x="90" y="61"/>
                  </a:cubicBezTo>
                  <a:cubicBezTo>
                    <a:pt x="91" y="64"/>
                    <a:pt x="91" y="65"/>
                    <a:pt x="92" y="67"/>
                  </a:cubicBezTo>
                  <a:cubicBezTo>
                    <a:pt x="94" y="67"/>
                    <a:pt x="98" y="68"/>
                    <a:pt x="104" y="69"/>
                  </a:cubicBezTo>
                  <a:cubicBezTo>
                    <a:pt x="105" y="88"/>
                    <a:pt x="105" y="88"/>
                    <a:pt x="105" y="88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89" y="84"/>
                    <a:pt x="89" y="84"/>
                  </a:cubicBezTo>
                  <a:cubicBezTo>
                    <a:pt x="87" y="84"/>
                    <a:pt x="85" y="84"/>
                    <a:pt x="82" y="84"/>
                  </a:cubicBezTo>
                  <a:cubicBezTo>
                    <a:pt x="82" y="84"/>
                    <a:pt x="82" y="84"/>
                    <a:pt x="82" y="84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4"/>
                    <a:pt x="63" y="94"/>
                    <a:pt x="63" y="94"/>
                  </a:cubicBezTo>
                  <a:cubicBezTo>
                    <a:pt x="56" y="91"/>
                    <a:pt x="56" y="91"/>
                    <a:pt x="56" y="91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86"/>
                    <a:pt x="59" y="86"/>
                    <a:pt x="58" y="86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35" y="85"/>
                    <a:pt x="35" y="85"/>
                    <a:pt x="35" y="85"/>
                  </a:cubicBezTo>
                  <a:cubicBezTo>
                    <a:pt x="34" y="83"/>
                    <a:pt x="34" y="83"/>
                    <a:pt x="34" y="83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0" y="60"/>
                    <a:pt x="5" y="63"/>
                    <a:pt x="0" y="67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7" y="98"/>
                    <a:pt x="18" y="94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4" y="117"/>
                    <a:pt x="55" y="134"/>
                    <a:pt x="56" y="150"/>
                  </a:cubicBezTo>
                  <a:cubicBezTo>
                    <a:pt x="43" y="212"/>
                    <a:pt x="43" y="212"/>
                    <a:pt x="43" y="212"/>
                  </a:cubicBezTo>
                  <a:cubicBezTo>
                    <a:pt x="60" y="217"/>
                    <a:pt x="60" y="217"/>
                    <a:pt x="60" y="217"/>
                  </a:cubicBezTo>
                  <a:cubicBezTo>
                    <a:pt x="66" y="196"/>
                    <a:pt x="74" y="159"/>
                    <a:pt x="76" y="152"/>
                  </a:cubicBezTo>
                  <a:cubicBezTo>
                    <a:pt x="77" y="152"/>
                    <a:pt x="78" y="152"/>
                    <a:pt x="79" y="152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90" y="184"/>
                    <a:pt x="92" y="198"/>
                    <a:pt x="93" y="207"/>
                  </a:cubicBezTo>
                  <a:cubicBezTo>
                    <a:pt x="110" y="206"/>
                    <a:pt x="110" y="206"/>
                    <a:pt x="110" y="206"/>
                  </a:cubicBezTo>
                  <a:cubicBezTo>
                    <a:pt x="109" y="194"/>
                    <a:pt x="111" y="181"/>
                    <a:pt x="105" y="164"/>
                  </a:cubicBezTo>
                  <a:cubicBezTo>
                    <a:pt x="103" y="159"/>
                    <a:pt x="101" y="154"/>
                    <a:pt x="99" y="150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8" y="133"/>
                    <a:pt x="96" y="117"/>
                    <a:pt x="94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1" y="106"/>
                    <a:pt x="124" y="97"/>
                    <a:pt x="121" y="98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5"/>
                    <a:pt x="121" y="95"/>
                    <a:pt x="121" y="95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36" y="75"/>
                    <a:pt x="153" y="78"/>
                    <a:pt x="159" y="79"/>
                  </a:cubicBezTo>
                  <a:cubicBezTo>
                    <a:pt x="160" y="64"/>
                    <a:pt x="157" y="49"/>
                    <a:pt x="151" y="35"/>
                  </a:cubicBezTo>
                  <a:cubicBezTo>
                    <a:pt x="146" y="22"/>
                    <a:pt x="137" y="9"/>
                    <a:pt x="125" y="0"/>
                  </a:cubicBezTo>
                  <a:close/>
                  <a:moveTo>
                    <a:pt x="134" y="43"/>
                  </a:moveTo>
                  <a:cubicBezTo>
                    <a:pt x="130" y="32"/>
                    <a:pt x="127" y="20"/>
                    <a:pt x="126" y="8"/>
                  </a:cubicBezTo>
                  <a:cubicBezTo>
                    <a:pt x="134" y="17"/>
                    <a:pt x="141" y="27"/>
                    <a:pt x="145" y="38"/>
                  </a:cubicBezTo>
                  <a:cubicBezTo>
                    <a:pt x="150" y="49"/>
                    <a:pt x="153" y="61"/>
                    <a:pt x="153" y="72"/>
                  </a:cubicBezTo>
                  <a:cubicBezTo>
                    <a:pt x="145" y="64"/>
                    <a:pt x="139" y="54"/>
                    <a:pt x="13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68243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prism isContent="1"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"/>
                            </p:stCondLst>
                            <p:childTnLst>
                              <p:par>
                                <p:cTn id="9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4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4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4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4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"/>
                            </p:stCondLst>
                            <p:childTnLst>
                              <p:par>
                                <p:cTn id="10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4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4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4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4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4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4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400"/>
                            </p:stCondLst>
                            <p:childTnLst>
                              <p:par>
                                <p:cTn id="1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4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4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"/>
                            </p:stCondLst>
                            <p:childTnLst>
                              <p:par>
                                <p:cTn id="1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4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4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200"/>
                            </p:stCondLst>
                            <p:childTnLst>
                              <p:par>
                                <p:cTn id="1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4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4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600"/>
                            </p:stCondLst>
                            <p:childTnLst>
                              <p:par>
                                <p:cTn id="1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4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4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4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4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400"/>
                            </p:stCondLst>
                            <p:childTnLst>
                              <p:par>
                                <p:cTn id="1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3" grpId="0" animBg="1"/>
      <p:bldP spid="54" grpId="0" animBg="1"/>
      <p:bldP spid="58" grpId="0" animBg="1"/>
      <p:bldP spid="5" grpId="0" animBg="1"/>
      <p:bldP spid="6" grpId="0"/>
      <p:bldP spid="61" grpId="0"/>
      <p:bldP spid="62" grpId="0"/>
      <p:bldP spid="79" grpId="0"/>
      <p:bldP spid="132" grpId="0" animBg="1"/>
      <p:bldP spid="7" grpId="0" animBg="1"/>
      <p:bldP spid="133" grpId="0"/>
      <p:bldP spid="135" grpId="0" animBg="1"/>
      <p:bldP spid="136" grpId="0"/>
      <p:bldP spid="138" grpId="0" animBg="1"/>
      <p:bldP spid="139" grpId="0"/>
      <p:bldP spid="141" grpId="0" animBg="1"/>
      <p:bldP spid="1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7220">
            <a:off x="1763668" y="1084803"/>
            <a:ext cx="937560" cy="106805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7220">
            <a:off x="4056400" y="1084803"/>
            <a:ext cx="937560" cy="106805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7220">
            <a:off x="6360657" y="1084803"/>
            <a:ext cx="937560" cy="1068054"/>
          </a:xfrm>
          <a:prstGeom prst="rect">
            <a:avLst/>
          </a:prstGeom>
        </p:spPr>
      </p:pic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203426" y="3520628"/>
            <a:ext cx="19584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sz="900" dirty="0" smtClean="0">
                <a:latin typeface="+mn-ea"/>
              </a:rPr>
              <a:t>亮亮图文旗舰店</a:t>
            </a:r>
            <a:r>
              <a:rPr lang="en-US" altLang="zh-CN" sz="900" dirty="0" smtClean="0">
                <a:latin typeface="+mn-ea"/>
              </a:rPr>
              <a:t>https://liangliangtuwen.tmall.com</a:t>
            </a:r>
            <a:endParaRPr lang="zh-CN" altLang="en-US" sz="900" dirty="0">
              <a:latin typeface="+mn-ea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1475656" y="1560845"/>
            <a:ext cx="1405267" cy="1405267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zh-CN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  <a:latin typeface="+mj-ea"/>
                <a:ea typeface="+mj-ea"/>
              </a:rPr>
              <a:t>方案</a:t>
            </a:r>
            <a:r>
              <a:rPr lang="en-US" altLang="zh-CN" b="1" dirty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endParaRPr lang="zh-CN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3521965" y="3520628"/>
            <a:ext cx="19584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sz="900" dirty="0" smtClean="0">
                <a:latin typeface="+mn-ea"/>
              </a:rPr>
              <a:t>请在此处输入您的文本或者复制您的文本粘贴到此处，请在此处输入您的文本或者复制。</a:t>
            </a:r>
            <a:r>
              <a:rPr lang="zh-CN" altLang="en-US" sz="900" dirty="0">
                <a:latin typeface="+mn-ea"/>
              </a:rPr>
              <a:t>请在此处输入您的文本或者复制您的文本粘贴到此处，请在此处输入您的文本或者复制</a:t>
            </a:r>
            <a:r>
              <a:rPr lang="zh-CN" altLang="en-US" sz="900" dirty="0" smtClean="0">
                <a:latin typeface="+mn-ea"/>
              </a:rPr>
              <a:t>。</a:t>
            </a:r>
            <a:endParaRPr lang="zh-CN" altLang="en-US" sz="900" dirty="0">
              <a:latin typeface="+mn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794195" y="1560845"/>
            <a:ext cx="1405267" cy="1405267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zh-CN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  <a:latin typeface="+mj-ea"/>
                <a:ea typeface="+mj-ea"/>
              </a:rPr>
              <a:t>方案</a:t>
            </a:r>
            <a:r>
              <a:rPr lang="en-US" altLang="zh-CN" b="1" dirty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endParaRPr lang="zh-CN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5862225" y="3520628"/>
            <a:ext cx="19584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sz="900" dirty="0" smtClean="0">
                <a:latin typeface="+mn-ea"/>
              </a:rPr>
              <a:t>请在此处输入您的文本或者复制您的文本粘贴到此处，请在此处输入您的文本或者复制。</a:t>
            </a:r>
            <a:r>
              <a:rPr lang="zh-CN" altLang="en-US" sz="900" dirty="0">
                <a:latin typeface="+mn-ea"/>
              </a:rPr>
              <a:t>请在此处输入您的文本或者复制您的文本粘贴到此处，请在此处输入您的文本或者复制</a:t>
            </a:r>
            <a:r>
              <a:rPr lang="zh-CN" altLang="en-US" sz="900" dirty="0" smtClean="0">
                <a:latin typeface="+mn-ea"/>
              </a:rPr>
              <a:t>。</a:t>
            </a:r>
            <a:endParaRPr lang="zh-CN" altLang="en-US" sz="900" dirty="0">
              <a:latin typeface="+mn-ea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134455" y="1513180"/>
            <a:ext cx="1405267" cy="1405267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zh-CN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  <a:latin typeface="+mj-ea"/>
                <a:ea typeface="+mj-ea"/>
              </a:rPr>
              <a:t>方案</a:t>
            </a:r>
            <a:r>
              <a:rPr lang="en-US" altLang="zh-CN" b="1" dirty="0">
                <a:solidFill>
                  <a:schemeClr val="tx1"/>
                </a:solidFill>
                <a:latin typeface="+mj-ea"/>
                <a:ea typeface="+mj-ea"/>
              </a:rPr>
              <a:t>3</a:t>
            </a:r>
            <a:endParaRPr lang="zh-CN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943708" y="1766757"/>
            <a:ext cx="418886" cy="539789"/>
            <a:chOff x="6842125" y="2565571"/>
            <a:chExt cx="544513" cy="701676"/>
          </a:xfrm>
          <a:solidFill>
            <a:schemeClr val="bg2"/>
          </a:solidFill>
        </p:grpSpPr>
        <p:sp>
          <p:nvSpPr>
            <p:cNvPr id="28" name="Freeform 72"/>
            <p:cNvSpPr>
              <a:spLocks/>
            </p:cNvSpPr>
            <p:nvPr/>
          </p:nvSpPr>
          <p:spPr bwMode="auto">
            <a:xfrm>
              <a:off x="6858000" y="3186284"/>
              <a:ext cx="104775" cy="80963"/>
            </a:xfrm>
            <a:custGeom>
              <a:avLst/>
              <a:gdLst>
                <a:gd name="T0" fmla="*/ 27 w 46"/>
                <a:gd name="T1" fmla="*/ 0 h 36"/>
                <a:gd name="T2" fmla="*/ 21 w 46"/>
                <a:gd name="T3" fmla="*/ 0 h 36"/>
                <a:gd name="T4" fmla="*/ 0 w 46"/>
                <a:gd name="T5" fmla="*/ 14 h 36"/>
                <a:gd name="T6" fmla="*/ 0 w 46"/>
                <a:gd name="T7" fmla="*/ 20 h 36"/>
                <a:gd name="T8" fmla="*/ 21 w 46"/>
                <a:gd name="T9" fmla="*/ 36 h 36"/>
                <a:gd name="T10" fmla="*/ 27 w 46"/>
                <a:gd name="T11" fmla="*/ 36 h 36"/>
                <a:gd name="T12" fmla="*/ 46 w 46"/>
                <a:gd name="T13" fmla="*/ 20 h 36"/>
                <a:gd name="T14" fmla="*/ 46 w 46"/>
                <a:gd name="T15" fmla="*/ 14 h 36"/>
                <a:gd name="T16" fmla="*/ 27 w 46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6">
                  <a:moveTo>
                    <a:pt x="27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1" y="0"/>
                    <a:pt x="0" y="4"/>
                    <a:pt x="0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9"/>
                    <a:pt x="11" y="36"/>
                    <a:pt x="21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36" y="36"/>
                    <a:pt x="46" y="29"/>
                    <a:pt x="46" y="20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4"/>
                    <a:pt x="36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73"/>
            <p:cNvSpPr>
              <a:spLocks/>
            </p:cNvSpPr>
            <p:nvPr/>
          </p:nvSpPr>
          <p:spPr bwMode="auto">
            <a:xfrm>
              <a:off x="6969125" y="3091034"/>
              <a:ext cx="96838" cy="176213"/>
            </a:xfrm>
            <a:custGeom>
              <a:avLst/>
              <a:gdLst>
                <a:gd name="T0" fmla="*/ 23 w 43"/>
                <a:gd name="T1" fmla="*/ 0 h 78"/>
                <a:gd name="T2" fmla="*/ 17 w 43"/>
                <a:gd name="T3" fmla="*/ 0 h 78"/>
                <a:gd name="T4" fmla="*/ 0 w 43"/>
                <a:gd name="T5" fmla="*/ 14 h 78"/>
                <a:gd name="T6" fmla="*/ 0 w 43"/>
                <a:gd name="T7" fmla="*/ 62 h 78"/>
                <a:gd name="T8" fmla="*/ 17 w 43"/>
                <a:gd name="T9" fmla="*/ 78 h 78"/>
                <a:gd name="T10" fmla="*/ 23 w 43"/>
                <a:gd name="T11" fmla="*/ 78 h 78"/>
                <a:gd name="T12" fmla="*/ 43 w 43"/>
                <a:gd name="T13" fmla="*/ 62 h 78"/>
                <a:gd name="T14" fmla="*/ 43 w 43"/>
                <a:gd name="T15" fmla="*/ 14 h 78"/>
                <a:gd name="T16" fmla="*/ 23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23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5"/>
                    <a:pt x="0" y="1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1"/>
                    <a:pt x="7" y="78"/>
                    <a:pt x="17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33" y="78"/>
                    <a:pt x="43" y="71"/>
                    <a:pt x="43" y="6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5"/>
                    <a:pt x="33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74"/>
            <p:cNvSpPr>
              <a:spLocks/>
            </p:cNvSpPr>
            <p:nvPr/>
          </p:nvSpPr>
          <p:spPr bwMode="auto">
            <a:xfrm>
              <a:off x="7081838" y="3010071"/>
              <a:ext cx="87313" cy="257175"/>
            </a:xfrm>
            <a:custGeom>
              <a:avLst/>
              <a:gdLst>
                <a:gd name="T0" fmla="*/ 23 w 39"/>
                <a:gd name="T1" fmla="*/ 0 h 114"/>
                <a:gd name="T2" fmla="*/ 19 w 39"/>
                <a:gd name="T3" fmla="*/ 0 h 114"/>
                <a:gd name="T4" fmla="*/ 0 w 39"/>
                <a:gd name="T5" fmla="*/ 20 h 114"/>
                <a:gd name="T6" fmla="*/ 0 w 39"/>
                <a:gd name="T7" fmla="*/ 97 h 114"/>
                <a:gd name="T8" fmla="*/ 19 w 39"/>
                <a:gd name="T9" fmla="*/ 114 h 114"/>
                <a:gd name="T10" fmla="*/ 23 w 39"/>
                <a:gd name="T11" fmla="*/ 114 h 114"/>
                <a:gd name="T12" fmla="*/ 39 w 39"/>
                <a:gd name="T13" fmla="*/ 97 h 114"/>
                <a:gd name="T14" fmla="*/ 39 w 39"/>
                <a:gd name="T15" fmla="*/ 20 h 114"/>
                <a:gd name="T16" fmla="*/ 23 w 39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114">
                  <a:moveTo>
                    <a:pt x="2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10"/>
                    <a:pt x="0" y="2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7"/>
                    <a:pt x="9" y="114"/>
                    <a:pt x="19" y="114"/>
                  </a:cubicBezTo>
                  <a:cubicBezTo>
                    <a:pt x="23" y="114"/>
                    <a:pt x="23" y="114"/>
                    <a:pt x="23" y="114"/>
                  </a:cubicBezTo>
                  <a:cubicBezTo>
                    <a:pt x="33" y="114"/>
                    <a:pt x="39" y="107"/>
                    <a:pt x="39" y="97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10"/>
                    <a:pt x="33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75"/>
            <p:cNvSpPr>
              <a:spLocks/>
            </p:cNvSpPr>
            <p:nvPr/>
          </p:nvSpPr>
          <p:spPr bwMode="auto">
            <a:xfrm>
              <a:off x="7185025" y="2921171"/>
              <a:ext cx="88900" cy="346075"/>
            </a:xfrm>
            <a:custGeom>
              <a:avLst/>
              <a:gdLst>
                <a:gd name="T0" fmla="*/ 39 w 39"/>
                <a:gd name="T1" fmla="*/ 18 h 153"/>
                <a:gd name="T2" fmla="*/ 22 w 39"/>
                <a:gd name="T3" fmla="*/ 0 h 153"/>
                <a:gd name="T4" fmla="*/ 18 w 39"/>
                <a:gd name="T5" fmla="*/ 0 h 153"/>
                <a:gd name="T6" fmla="*/ 0 w 39"/>
                <a:gd name="T7" fmla="*/ 18 h 153"/>
                <a:gd name="T8" fmla="*/ 0 w 39"/>
                <a:gd name="T9" fmla="*/ 135 h 153"/>
                <a:gd name="T10" fmla="*/ 18 w 39"/>
                <a:gd name="T11" fmla="*/ 153 h 153"/>
                <a:gd name="T12" fmla="*/ 22 w 39"/>
                <a:gd name="T13" fmla="*/ 153 h 153"/>
                <a:gd name="T14" fmla="*/ 39 w 39"/>
                <a:gd name="T15" fmla="*/ 135 h 153"/>
                <a:gd name="T16" fmla="*/ 39 w 39"/>
                <a:gd name="T17" fmla="*/ 1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153">
                  <a:moveTo>
                    <a:pt x="39" y="18"/>
                  </a:moveTo>
                  <a:cubicBezTo>
                    <a:pt x="39" y="8"/>
                    <a:pt x="31" y="0"/>
                    <a:pt x="2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5"/>
                    <a:pt x="8" y="153"/>
                    <a:pt x="18" y="153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31" y="153"/>
                    <a:pt x="39" y="145"/>
                    <a:pt x="39" y="135"/>
                  </a:cubicBezTo>
                  <a:lnTo>
                    <a:pt x="3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76"/>
            <p:cNvSpPr>
              <a:spLocks/>
            </p:cNvSpPr>
            <p:nvPr/>
          </p:nvSpPr>
          <p:spPr bwMode="auto">
            <a:xfrm>
              <a:off x="7297738" y="2827509"/>
              <a:ext cx="88900" cy="439738"/>
            </a:xfrm>
            <a:custGeom>
              <a:avLst/>
              <a:gdLst>
                <a:gd name="T0" fmla="*/ 21 w 39"/>
                <a:gd name="T1" fmla="*/ 0 h 195"/>
                <a:gd name="T2" fmla="*/ 17 w 39"/>
                <a:gd name="T3" fmla="*/ 0 h 195"/>
                <a:gd name="T4" fmla="*/ 0 w 39"/>
                <a:gd name="T5" fmla="*/ 18 h 195"/>
                <a:gd name="T6" fmla="*/ 0 w 39"/>
                <a:gd name="T7" fmla="*/ 177 h 195"/>
                <a:gd name="T8" fmla="*/ 17 w 39"/>
                <a:gd name="T9" fmla="*/ 195 h 195"/>
                <a:gd name="T10" fmla="*/ 21 w 39"/>
                <a:gd name="T11" fmla="*/ 195 h 195"/>
                <a:gd name="T12" fmla="*/ 39 w 39"/>
                <a:gd name="T13" fmla="*/ 177 h 195"/>
                <a:gd name="T14" fmla="*/ 39 w 39"/>
                <a:gd name="T15" fmla="*/ 18 h 195"/>
                <a:gd name="T16" fmla="*/ 21 w 39"/>
                <a:gd name="T1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195">
                  <a:moveTo>
                    <a:pt x="21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9"/>
                    <a:pt x="0" y="18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87"/>
                    <a:pt x="7" y="195"/>
                    <a:pt x="17" y="195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30" y="195"/>
                    <a:pt x="39" y="187"/>
                    <a:pt x="39" y="177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9"/>
                    <a:pt x="30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77"/>
            <p:cNvSpPr>
              <a:spLocks/>
            </p:cNvSpPr>
            <p:nvPr/>
          </p:nvSpPr>
          <p:spPr bwMode="auto">
            <a:xfrm>
              <a:off x="6842125" y="2565571"/>
              <a:ext cx="544513" cy="473075"/>
            </a:xfrm>
            <a:custGeom>
              <a:avLst/>
              <a:gdLst>
                <a:gd name="T0" fmla="*/ 238 w 241"/>
                <a:gd name="T1" fmla="*/ 9 h 210"/>
                <a:gd name="T2" fmla="*/ 221 w 241"/>
                <a:gd name="T3" fmla="*/ 2 h 210"/>
                <a:gd name="T4" fmla="*/ 160 w 241"/>
                <a:gd name="T5" fmla="*/ 26 h 210"/>
                <a:gd name="T6" fmla="*/ 152 w 241"/>
                <a:gd name="T7" fmla="*/ 44 h 210"/>
                <a:gd name="T8" fmla="*/ 165 w 241"/>
                <a:gd name="T9" fmla="*/ 53 h 210"/>
                <a:gd name="T10" fmla="*/ 170 w 241"/>
                <a:gd name="T11" fmla="*/ 52 h 210"/>
                <a:gd name="T12" fmla="*/ 193 w 241"/>
                <a:gd name="T13" fmla="*/ 43 h 210"/>
                <a:gd name="T14" fmla="*/ 11 w 241"/>
                <a:gd name="T15" fmla="*/ 183 h 210"/>
                <a:gd name="T16" fmla="*/ 3 w 241"/>
                <a:gd name="T17" fmla="*/ 201 h 210"/>
                <a:gd name="T18" fmla="*/ 16 w 241"/>
                <a:gd name="T19" fmla="*/ 210 h 210"/>
                <a:gd name="T20" fmla="*/ 21 w 241"/>
                <a:gd name="T21" fmla="*/ 209 h 210"/>
                <a:gd name="T22" fmla="*/ 209 w 241"/>
                <a:gd name="T23" fmla="*/ 70 h 210"/>
                <a:gd name="T24" fmla="*/ 209 w 241"/>
                <a:gd name="T25" fmla="*/ 83 h 210"/>
                <a:gd name="T26" fmla="*/ 225 w 241"/>
                <a:gd name="T27" fmla="*/ 97 h 210"/>
                <a:gd name="T28" fmla="*/ 241 w 241"/>
                <a:gd name="T29" fmla="*/ 83 h 210"/>
                <a:gd name="T30" fmla="*/ 241 w 241"/>
                <a:gd name="T31" fmla="*/ 18 h 210"/>
                <a:gd name="T32" fmla="*/ 241 w 241"/>
                <a:gd name="T33" fmla="*/ 18 h 210"/>
                <a:gd name="T34" fmla="*/ 238 w 241"/>
                <a:gd name="T35" fmla="*/ 9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1" h="210">
                  <a:moveTo>
                    <a:pt x="238" y="9"/>
                  </a:moveTo>
                  <a:cubicBezTo>
                    <a:pt x="235" y="3"/>
                    <a:pt x="228" y="0"/>
                    <a:pt x="221" y="2"/>
                  </a:cubicBezTo>
                  <a:cubicBezTo>
                    <a:pt x="160" y="26"/>
                    <a:pt x="160" y="26"/>
                    <a:pt x="160" y="26"/>
                  </a:cubicBezTo>
                  <a:cubicBezTo>
                    <a:pt x="153" y="28"/>
                    <a:pt x="149" y="37"/>
                    <a:pt x="152" y="44"/>
                  </a:cubicBezTo>
                  <a:cubicBezTo>
                    <a:pt x="154" y="49"/>
                    <a:pt x="160" y="53"/>
                    <a:pt x="165" y="53"/>
                  </a:cubicBezTo>
                  <a:cubicBezTo>
                    <a:pt x="167" y="53"/>
                    <a:pt x="169" y="52"/>
                    <a:pt x="170" y="52"/>
                  </a:cubicBezTo>
                  <a:cubicBezTo>
                    <a:pt x="193" y="43"/>
                    <a:pt x="193" y="43"/>
                    <a:pt x="193" y="43"/>
                  </a:cubicBezTo>
                  <a:cubicBezTo>
                    <a:pt x="122" y="141"/>
                    <a:pt x="12" y="182"/>
                    <a:pt x="11" y="183"/>
                  </a:cubicBezTo>
                  <a:cubicBezTo>
                    <a:pt x="4" y="185"/>
                    <a:pt x="0" y="193"/>
                    <a:pt x="3" y="201"/>
                  </a:cubicBezTo>
                  <a:cubicBezTo>
                    <a:pt x="5" y="206"/>
                    <a:pt x="10" y="210"/>
                    <a:pt x="16" y="210"/>
                  </a:cubicBezTo>
                  <a:cubicBezTo>
                    <a:pt x="18" y="210"/>
                    <a:pt x="20" y="209"/>
                    <a:pt x="21" y="209"/>
                  </a:cubicBezTo>
                  <a:cubicBezTo>
                    <a:pt x="26" y="207"/>
                    <a:pt x="131" y="167"/>
                    <a:pt x="209" y="70"/>
                  </a:cubicBezTo>
                  <a:cubicBezTo>
                    <a:pt x="209" y="83"/>
                    <a:pt x="209" y="83"/>
                    <a:pt x="209" y="83"/>
                  </a:cubicBezTo>
                  <a:cubicBezTo>
                    <a:pt x="209" y="90"/>
                    <a:pt x="217" y="97"/>
                    <a:pt x="225" y="97"/>
                  </a:cubicBezTo>
                  <a:cubicBezTo>
                    <a:pt x="233" y="97"/>
                    <a:pt x="241" y="90"/>
                    <a:pt x="241" y="83"/>
                  </a:cubicBezTo>
                  <a:cubicBezTo>
                    <a:pt x="241" y="18"/>
                    <a:pt x="241" y="18"/>
                    <a:pt x="241" y="18"/>
                  </a:cubicBezTo>
                  <a:cubicBezTo>
                    <a:pt x="241" y="18"/>
                    <a:pt x="241" y="18"/>
                    <a:pt x="241" y="18"/>
                  </a:cubicBezTo>
                  <a:cubicBezTo>
                    <a:pt x="241" y="15"/>
                    <a:pt x="240" y="12"/>
                    <a:pt x="2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>
            <a:grpSpLocks noChangeAspect="1"/>
          </p:cNvGrpSpPr>
          <p:nvPr/>
        </p:nvGrpSpPr>
        <p:grpSpPr>
          <a:xfrm>
            <a:off x="6602471" y="1821721"/>
            <a:ext cx="478006" cy="474565"/>
            <a:chOff x="1749514" y="2523354"/>
            <a:chExt cx="494747" cy="491185"/>
          </a:xfrm>
          <a:solidFill>
            <a:schemeClr val="bg2"/>
          </a:solidFill>
        </p:grpSpPr>
        <p:sp>
          <p:nvSpPr>
            <p:cNvPr id="35" name="Freeform 635"/>
            <p:cNvSpPr>
              <a:spLocks/>
            </p:cNvSpPr>
            <p:nvPr/>
          </p:nvSpPr>
          <p:spPr bwMode="auto">
            <a:xfrm>
              <a:off x="1984429" y="2758268"/>
              <a:ext cx="259832" cy="256271"/>
            </a:xfrm>
            <a:custGeom>
              <a:avLst/>
              <a:gdLst>
                <a:gd name="T0" fmla="*/ 167 w 167"/>
                <a:gd name="T1" fmla="*/ 91 h 167"/>
                <a:gd name="T2" fmla="*/ 0 w 167"/>
                <a:gd name="T3" fmla="*/ 0 h 167"/>
                <a:gd name="T4" fmla="*/ 92 w 167"/>
                <a:gd name="T5" fmla="*/ 167 h 167"/>
                <a:gd name="T6" fmla="*/ 92 w 167"/>
                <a:gd name="T7" fmla="*/ 91 h 167"/>
                <a:gd name="T8" fmla="*/ 167 w 167"/>
                <a:gd name="T9" fmla="*/ 9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67">
                  <a:moveTo>
                    <a:pt x="167" y="91"/>
                  </a:moveTo>
                  <a:cubicBezTo>
                    <a:pt x="166" y="90"/>
                    <a:pt x="2" y="0"/>
                    <a:pt x="0" y="0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2" y="142"/>
                    <a:pt x="92" y="117"/>
                    <a:pt x="92" y="91"/>
                  </a:cubicBezTo>
                  <a:cubicBezTo>
                    <a:pt x="117" y="91"/>
                    <a:pt x="142" y="91"/>
                    <a:pt x="167" y="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636"/>
            <p:cNvSpPr>
              <a:spLocks/>
            </p:cNvSpPr>
            <p:nvPr/>
          </p:nvSpPr>
          <p:spPr bwMode="auto">
            <a:xfrm>
              <a:off x="1852735" y="2626574"/>
              <a:ext cx="234915" cy="238475"/>
            </a:xfrm>
            <a:custGeom>
              <a:avLst/>
              <a:gdLst>
                <a:gd name="T0" fmla="*/ 97 w 154"/>
                <a:gd name="T1" fmla="*/ 130 h 154"/>
                <a:gd name="T2" fmla="*/ 77 w 154"/>
                <a:gd name="T3" fmla="*/ 134 h 154"/>
                <a:gd name="T4" fmla="*/ 21 w 154"/>
                <a:gd name="T5" fmla="*/ 77 h 154"/>
                <a:gd name="T6" fmla="*/ 77 w 154"/>
                <a:gd name="T7" fmla="*/ 20 h 154"/>
                <a:gd name="T8" fmla="*/ 134 w 154"/>
                <a:gd name="T9" fmla="*/ 77 h 154"/>
                <a:gd name="T10" fmla="*/ 132 w 154"/>
                <a:gd name="T11" fmla="*/ 95 h 154"/>
                <a:gd name="T12" fmla="*/ 149 w 154"/>
                <a:gd name="T13" fmla="*/ 104 h 154"/>
                <a:gd name="T14" fmla="*/ 154 w 154"/>
                <a:gd name="T15" fmla="*/ 77 h 154"/>
                <a:gd name="T16" fmla="*/ 77 w 154"/>
                <a:gd name="T17" fmla="*/ 0 h 154"/>
                <a:gd name="T18" fmla="*/ 0 w 154"/>
                <a:gd name="T19" fmla="*/ 77 h 154"/>
                <a:gd name="T20" fmla="*/ 77 w 154"/>
                <a:gd name="T21" fmla="*/ 154 h 154"/>
                <a:gd name="T22" fmla="*/ 106 w 154"/>
                <a:gd name="T23" fmla="*/ 148 h 154"/>
                <a:gd name="T24" fmla="*/ 97 w 154"/>
                <a:gd name="T25" fmla="*/ 13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4">
                  <a:moveTo>
                    <a:pt x="97" y="130"/>
                  </a:moveTo>
                  <a:cubicBezTo>
                    <a:pt x="91" y="133"/>
                    <a:pt x="84" y="134"/>
                    <a:pt x="77" y="134"/>
                  </a:cubicBezTo>
                  <a:cubicBezTo>
                    <a:pt x="46" y="134"/>
                    <a:pt x="21" y="108"/>
                    <a:pt x="21" y="77"/>
                  </a:cubicBezTo>
                  <a:cubicBezTo>
                    <a:pt x="21" y="46"/>
                    <a:pt x="46" y="20"/>
                    <a:pt x="77" y="20"/>
                  </a:cubicBezTo>
                  <a:cubicBezTo>
                    <a:pt x="109" y="20"/>
                    <a:pt x="134" y="46"/>
                    <a:pt x="134" y="77"/>
                  </a:cubicBezTo>
                  <a:cubicBezTo>
                    <a:pt x="134" y="83"/>
                    <a:pt x="133" y="89"/>
                    <a:pt x="132" y="95"/>
                  </a:cubicBezTo>
                  <a:cubicBezTo>
                    <a:pt x="137" y="98"/>
                    <a:pt x="143" y="101"/>
                    <a:pt x="149" y="104"/>
                  </a:cubicBezTo>
                  <a:cubicBezTo>
                    <a:pt x="153" y="96"/>
                    <a:pt x="154" y="87"/>
                    <a:pt x="154" y="77"/>
                  </a:cubicBezTo>
                  <a:cubicBezTo>
                    <a:pt x="154" y="34"/>
                    <a:pt x="120" y="0"/>
                    <a:pt x="77" y="0"/>
                  </a:cubicBezTo>
                  <a:cubicBezTo>
                    <a:pt x="35" y="0"/>
                    <a:pt x="0" y="34"/>
                    <a:pt x="0" y="77"/>
                  </a:cubicBezTo>
                  <a:cubicBezTo>
                    <a:pt x="0" y="119"/>
                    <a:pt x="35" y="154"/>
                    <a:pt x="77" y="154"/>
                  </a:cubicBezTo>
                  <a:cubicBezTo>
                    <a:pt x="88" y="154"/>
                    <a:pt x="97" y="152"/>
                    <a:pt x="106" y="148"/>
                  </a:cubicBezTo>
                  <a:lnTo>
                    <a:pt x="97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637"/>
            <p:cNvSpPr>
              <a:spLocks/>
            </p:cNvSpPr>
            <p:nvPr/>
          </p:nvSpPr>
          <p:spPr bwMode="auto">
            <a:xfrm>
              <a:off x="1749514" y="2523354"/>
              <a:ext cx="441354" cy="444917"/>
            </a:xfrm>
            <a:custGeom>
              <a:avLst/>
              <a:gdLst>
                <a:gd name="T0" fmla="*/ 195 w 287"/>
                <a:gd name="T1" fmla="*/ 257 h 288"/>
                <a:gd name="T2" fmla="*/ 143 w 287"/>
                <a:gd name="T3" fmla="*/ 268 h 288"/>
                <a:gd name="T4" fmla="*/ 20 w 287"/>
                <a:gd name="T5" fmla="*/ 144 h 288"/>
                <a:gd name="T6" fmla="*/ 143 w 287"/>
                <a:gd name="T7" fmla="*/ 20 h 288"/>
                <a:gd name="T8" fmla="*/ 267 w 287"/>
                <a:gd name="T9" fmla="*/ 144 h 288"/>
                <a:gd name="T10" fmla="*/ 257 w 287"/>
                <a:gd name="T11" fmla="*/ 194 h 288"/>
                <a:gd name="T12" fmla="*/ 274 w 287"/>
                <a:gd name="T13" fmla="*/ 204 h 288"/>
                <a:gd name="T14" fmla="*/ 287 w 287"/>
                <a:gd name="T15" fmla="*/ 144 h 288"/>
                <a:gd name="T16" fmla="*/ 143 w 287"/>
                <a:gd name="T17" fmla="*/ 0 h 288"/>
                <a:gd name="T18" fmla="*/ 0 w 287"/>
                <a:gd name="T19" fmla="*/ 144 h 288"/>
                <a:gd name="T20" fmla="*/ 143 w 287"/>
                <a:gd name="T21" fmla="*/ 288 h 288"/>
                <a:gd name="T22" fmla="*/ 205 w 287"/>
                <a:gd name="T23" fmla="*/ 274 h 288"/>
                <a:gd name="T24" fmla="*/ 195 w 287"/>
                <a:gd name="T25" fmla="*/ 25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7" h="288">
                  <a:moveTo>
                    <a:pt x="195" y="257"/>
                  </a:moveTo>
                  <a:cubicBezTo>
                    <a:pt x="179" y="264"/>
                    <a:pt x="162" y="268"/>
                    <a:pt x="143" y="268"/>
                  </a:cubicBezTo>
                  <a:cubicBezTo>
                    <a:pt x="75" y="268"/>
                    <a:pt x="20" y="212"/>
                    <a:pt x="20" y="144"/>
                  </a:cubicBezTo>
                  <a:cubicBezTo>
                    <a:pt x="20" y="76"/>
                    <a:pt x="75" y="20"/>
                    <a:pt x="143" y="20"/>
                  </a:cubicBezTo>
                  <a:cubicBezTo>
                    <a:pt x="212" y="20"/>
                    <a:pt x="267" y="76"/>
                    <a:pt x="267" y="144"/>
                  </a:cubicBezTo>
                  <a:cubicBezTo>
                    <a:pt x="267" y="162"/>
                    <a:pt x="264" y="179"/>
                    <a:pt x="257" y="194"/>
                  </a:cubicBezTo>
                  <a:cubicBezTo>
                    <a:pt x="263" y="197"/>
                    <a:pt x="269" y="201"/>
                    <a:pt x="274" y="204"/>
                  </a:cubicBezTo>
                  <a:cubicBezTo>
                    <a:pt x="283" y="185"/>
                    <a:pt x="287" y="165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ubicBezTo>
                    <a:pt x="64" y="0"/>
                    <a:pt x="0" y="65"/>
                    <a:pt x="0" y="144"/>
                  </a:cubicBezTo>
                  <a:cubicBezTo>
                    <a:pt x="0" y="223"/>
                    <a:pt x="64" y="288"/>
                    <a:pt x="143" y="288"/>
                  </a:cubicBezTo>
                  <a:cubicBezTo>
                    <a:pt x="165" y="288"/>
                    <a:pt x="186" y="283"/>
                    <a:pt x="205" y="274"/>
                  </a:cubicBezTo>
                  <a:lnTo>
                    <a:pt x="195" y="2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8" name="组合 37"/>
          <p:cNvGrpSpPr>
            <a:grpSpLocks noChangeAspect="1"/>
          </p:cNvGrpSpPr>
          <p:nvPr/>
        </p:nvGrpSpPr>
        <p:grpSpPr>
          <a:xfrm>
            <a:off x="4277547" y="1844670"/>
            <a:ext cx="438560" cy="454130"/>
            <a:chOff x="4418618" y="3789231"/>
            <a:chExt cx="1142820" cy="1183390"/>
          </a:xfrm>
          <a:solidFill>
            <a:schemeClr val="bg2"/>
          </a:solidFill>
        </p:grpSpPr>
        <p:sp>
          <p:nvSpPr>
            <p:cNvPr id="39" name="Freeform 237"/>
            <p:cNvSpPr>
              <a:spLocks/>
            </p:cNvSpPr>
            <p:nvPr/>
          </p:nvSpPr>
          <p:spPr bwMode="auto">
            <a:xfrm>
              <a:off x="4878450" y="3789231"/>
              <a:ext cx="426023" cy="561264"/>
            </a:xfrm>
            <a:custGeom>
              <a:avLst/>
              <a:gdLst>
                <a:gd name="T0" fmla="*/ 126 w 126"/>
                <a:gd name="T1" fmla="*/ 28 h 166"/>
                <a:gd name="T2" fmla="*/ 38 w 126"/>
                <a:gd name="T3" fmla="*/ 166 h 166"/>
                <a:gd name="T4" fmla="*/ 36 w 126"/>
                <a:gd name="T5" fmla="*/ 166 h 166"/>
                <a:gd name="T6" fmla="*/ 0 w 126"/>
                <a:gd name="T7" fmla="*/ 3 h 166"/>
                <a:gd name="T8" fmla="*/ 0 w 126"/>
                <a:gd name="T9" fmla="*/ 3 h 166"/>
                <a:gd name="T10" fmla="*/ 17 w 126"/>
                <a:gd name="T11" fmla="*/ 1 h 166"/>
                <a:gd name="T12" fmla="*/ 33 w 126"/>
                <a:gd name="T13" fmla="*/ 0 h 166"/>
                <a:gd name="T14" fmla="*/ 48 w 126"/>
                <a:gd name="T15" fmla="*/ 0 h 166"/>
                <a:gd name="T16" fmla="*/ 63 w 126"/>
                <a:gd name="T17" fmla="*/ 2 h 166"/>
                <a:gd name="T18" fmla="*/ 79 w 126"/>
                <a:gd name="T19" fmla="*/ 5 h 166"/>
                <a:gd name="T20" fmla="*/ 94 w 126"/>
                <a:gd name="T21" fmla="*/ 10 h 166"/>
                <a:gd name="T22" fmla="*/ 108 w 126"/>
                <a:gd name="T23" fmla="*/ 17 h 166"/>
                <a:gd name="T24" fmla="*/ 123 w 126"/>
                <a:gd name="T25" fmla="*/ 25 h 166"/>
                <a:gd name="T26" fmla="*/ 123 w 126"/>
                <a:gd name="T27" fmla="*/ 25 h 166"/>
                <a:gd name="T28" fmla="*/ 126 w 126"/>
                <a:gd name="T29" fmla="*/ 28 h 166"/>
                <a:gd name="T30" fmla="*/ 126 w 126"/>
                <a:gd name="T31" fmla="*/ 2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6" h="166">
                  <a:moveTo>
                    <a:pt x="126" y="28"/>
                  </a:moveTo>
                  <a:lnTo>
                    <a:pt x="38" y="166"/>
                  </a:lnTo>
                  <a:lnTo>
                    <a:pt x="36" y="16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7" y="1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3" y="2"/>
                  </a:lnTo>
                  <a:lnTo>
                    <a:pt x="79" y="5"/>
                  </a:lnTo>
                  <a:lnTo>
                    <a:pt x="94" y="10"/>
                  </a:lnTo>
                  <a:lnTo>
                    <a:pt x="108" y="17"/>
                  </a:lnTo>
                  <a:lnTo>
                    <a:pt x="123" y="25"/>
                  </a:lnTo>
                  <a:lnTo>
                    <a:pt x="123" y="25"/>
                  </a:lnTo>
                  <a:lnTo>
                    <a:pt x="126" y="28"/>
                  </a:lnTo>
                  <a:lnTo>
                    <a:pt x="12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8"/>
            <p:cNvSpPr>
              <a:spLocks/>
            </p:cNvSpPr>
            <p:nvPr/>
          </p:nvSpPr>
          <p:spPr bwMode="auto">
            <a:xfrm>
              <a:off x="5020459" y="3951525"/>
              <a:ext cx="540979" cy="1000812"/>
            </a:xfrm>
            <a:custGeom>
              <a:avLst/>
              <a:gdLst>
                <a:gd name="T0" fmla="*/ 155 w 159"/>
                <a:gd name="T1" fmla="*/ 101 h 296"/>
                <a:gd name="T2" fmla="*/ 155 w 159"/>
                <a:gd name="T3" fmla="*/ 101 h 296"/>
                <a:gd name="T4" fmla="*/ 156 w 159"/>
                <a:gd name="T5" fmla="*/ 105 h 296"/>
                <a:gd name="T6" fmla="*/ 156 w 159"/>
                <a:gd name="T7" fmla="*/ 105 h 296"/>
                <a:gd name="T8" fmla="*/ 156 w 159"/>
                <a:gd name="T9" fmla="*/ 105 h 296"/>
                <a:gd name="T10" fmla="*/ 158 w 159"/>
                <a:gd name="T11" fmla="*/ 120 h 296"/>
                <a:gd name="T12" fmla="*/ 159 w 159"/>
                <a:gd name="T13" fmla="*/ 136 h 296"/>
                <a:gd name="T14" fmla="*/ 158 w 159"/>
                <a:gd name="T15" fmla="*/ 151 h 296"/>
                <a:gd name="T16" fmla="*/ 157 w 159"/>
                <a:gd name="T17" fmla="*/ 166 h 296"/>
                <a:gd name="T18" fmla="*/ 153 w 159"/>
                <a:gd name="T19" fmla="*/ 182 h 296"/>
                <a:gd name="T20" fmla="*/ 149 w 159"/>
                <a:gd name="T21" fmla="*/ 196 h 296"/>
                <a:gd name="T22" fmla="*/ 141 w 159"/>
                <a:gd name="T23" fmla="*/ 211 h 296"/>
                <a:gd name="T24" fmla="*/ 133 w 159"/>
                <a:gd name="T25" fmla="*/ 225 h 296"/>
                <a:gd name="T26" fmla="*/ 133 w 159"/>
                <a:gd name="T27" fmla="*/ 225 h 296"/>
                <a:gd name="T28" fmla="*/ 124 w 159"/>
                <a:gd name="T29" fmla="*/ 238 h 296"/>
                <a:gd name="T30" fmla="*/ 114 w 159"/>
                <a:gd name="T31" fmla="*/ 250 h 296"/>
                <a:gd name="T32" fmla="*/ 103 w 159"/>
                <a:gd name="T33" fmla="*/ 261 h 296"/>
                <a:gd name="T34" fmla="*/ 91 w 159"/>
                <a:gd name="T35" fmla="*/ 271 h 296"/>
                <a:gd name="T36" fmla="*/ 78 w 159"/>
                <a:gd name="T37" fmla="*/ 278 h 296"/>
                <a:gd name="T38" fmla="*/ 64 w 159"/>
                <a:gd name="T39" fmla="*/ 286 h 296"/>
                <a:gd name="T40" fmla="*/ 50 w 159"/>
                <a:gd name="T41" fmla="*/ 291 h 296"/>
                <a:gd name="T42" fmla="*/ 34 w 159"/>
                <a:gd name="T43" fmla="*/ 296 h 296"/>
                <a:gd name="T44" fmla="*/ 0 w 159"/>
                <a:gd name="T45" fmla="*/ 138 h 296"/>
                <a:gd name="T46" fmla="*/ 88 w 159"/>
                <a:gd name="T47" fmla="*/ 0 h 296"/>
                <a:gd name="T48" fmla="*/ 88 w 159"/>
                <a:gd name="T49" fmla="*/ 0 h 296"/>
                <a:gd name="T50" fmla="*/ 101 w 159"/>
                <a:gd name="T51" fmla="*/ 10 h 296"/>
                <a:gd name="T52" fmla="*/ 112 w 159"/>
                <a:gd name="T53" fmla="*/ 21 h 296"/>
                <a:gd name="T54" fmla="*/ 122 w 159"/>
                <a:gd name="T55" fmla="*/ 32 h 296"/>
                <a:gd name="T56" fmla="*/ 131 w 159"/>
                <a:gd name="T57" fmla="*/ 44 h 296"/>
                <a:gd name="T58" fmla="*/ 139 w 159"/>
                <a:gd name="T59" fmla="*/ 57 h 296"/>
                <a:gd name="T60" fmla="*/ 146 w 159"/>
                <a:gd name="T61" fmla="*/ 71 h 296"/>
                <a:gd name="T62" fmla="*/ 151 w 159"/>
                <a:gd name="T63" fmla="*/ 86 h 296"/>
                <a:gd name="T64" fmla="*/ 155 w 159"/>
                <a:gd name="T65" fmla="*/ 101 h 296"/>
                <a:gd name="T66" fmla="*/ 155 w 159"/>
                <a:gd name="T67" fmla="*/ 10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9" h="296">
                  <a:moveTo>
                    <a:pt x="155" y="101"/>
                  </a:moveTo>
                  <a:lnTo>
                    <a:pt x="155" y="101"/>
                  </a:lnTo>
                  <a:lnTo>
                    <a:pt x="156" y="105"/>
                  </a:lnTo>
                  <a:lnTo>
                    <a:pt x="156" y="105"/>
                  </a:lnTo>
                  <a:lnTo>
                    <a:pt x="156" y="105"/>
                  </a:lnTo>
                  <a:lnTo>
                    <a:pt x="158" y="120"/>
                  </a:lnTo>
                  <a:lnTo>
                    <a:pt x="159" y="136"/>
                  </a:lnTo>
                  <a:lnTo>
                    <a:pt x="158" y="151"/>
                  </a:lnTo>
                  <a:lnTo>
                    <a:pt x="157" y="166"/>
                  </a:lnTo>
                  <a:lnTo>
                    <a:pt x="153" y="182"/>
                  </a:lnTo>
                  <a:lnTo>
                    <a:pt x="149" y="196"/>
                  </a:lnTo>
                  <a:lnTo>
                    <a:pt x="141" y="211"/>
                  </a:lnTo>
                  <a:lnTo>
                    <a:pt x="133" y="225"/>
                  </a:lnTo>
                  <a:lnTo>
                    <a:pt x="133" y="225"/>
                  </a:lnTo>
                  <a:lnTo>
                    <a:pt x="124" y="238"/>
                  </a:lnTo>
                  <a:lnTo>
                    <a:pt x="114" y="250"/>
                  </a:lnTo>
                  <a:lnTo>
                    <a:pt x="103" y="261"/>
                  </a:lnTo>
                  <a:lnTo>
                    <a:pt x="91" y="271"/>
                  </a:lnTo>
                  <a:lnTo>
                    <a:pt x="78" y="278"/>
                  </a:lnTo>
                  <a:lnTo>
                    <a:pt x="64" y="286"/>
                  </a:lnTo>
                  <a:lnTo>
                    <a:pt x="50" y="291"/>
                  </a:lnTo>
                  <a:lnTo>
                    <a:pt x="34" y="296"/>
                  </a:lnTo>
                  <a:lnTo>
                    <a:pt x="0" y="138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101" y="10"/>
                  </a:lnTo>
                  <a:lnTo>
                    <a:pt x="112" y="21"/>
                  </a:lnTo>
                  <a:lnTo>
                    <a:pt x="122" y="32"/>
                  </a:lnTo>
                  <a:lnTo>
                    <a:pt x="131" y="44"/>
                  </a:lnTo>
                  <a:lnTo>
                    <a:pt x="139" y="57"/>
                  </a:lnTo>
                  <a:lnTo>
                    <a:pt x="146" y="71"/>
                  </a:lnTo>
                  <a:lnTo>
                    <a:pt x="151" y="86"/>
                  </a:lnTo>
                  <a:lnTo>
                    <a:pt x="155" y="101"/>
                  </a:lnTo>
                  <a:lnTo>
                    <a:pt x="155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9"/>
            <p:cNvSpPr>
              <a:spLocks/>
            </p:cNvSpPr>
            <p:nvPr/>
          </p:nvSpPr>
          <p:spPr bwMode="auto">
            <a:xfrm>
              <a:off x="4418618" y="3877138"/>
              <a:ext cx="676224" cy="1095483"/>
            </a:xfrm>
            <a:custGeom>
              <a:avLst/>
              <a:gdLst>
                <a:gd name="T0" fmla="*/ 131 w 201"/>
                <a:gd name="T1" fmla="*/ 0 h 323"/>
                <a:gd name="T2" fmla="*/ 201 w 201"/>
                <a:gd name="T3" fmla="*/ 319 h 323"/>
                <a:gd name="T4" fmla="*/ 201 w 201"/>
                <a:gd name="T5" fmla="*/ 319 h 323"/>
                <a:gd name="T6" fmla="*/ 200 w 201"/>
                <a:gd name="T7" fmla="*/ 320 h 323"/>
                <a:gd name="T8" fmla="*/ 200 w 201"/>
                <a:gd name="T9" fmla="*/ 320 h 323"/>
                <a:gd name="T10" fmla="*/ 184 w 201"/>
                <a:gd name="T11" fmla="*/ 322 h 323"/>
                <a:gd name="T12" fmla="*/ 168 w 201"/>
                <a:gd name="T13" fmla="*/ 323 h 323"/>
                <a:gd name="T14" fmla="*/ 152 w 201"/>
                <a:gd name="T15" fmla="*/ 323 h 323"/>
                <a:gd name="T16" fmla="*/ 136 w 201"/>
                <a:gd name="T17" fmla="*/ 321 h 323"/>
                <a:gd name="T18" fmla="*/ 121 w 201"/>
                <a:gd name="T19" fmla="*/ 318 h 323"/>
                <a:gd name="T20" fmla="*/ 106 w 201"/>
                <a:gd name="T21" fmla="*/ 312 h 323"/>
                <a:gd name="T22" fmla="*/ 91 w 201"/>
                <a:gd name="T23" fmla="*/ 306 h 323"/>
                <a:gd name="T24" fmla="*/ 77 w 201"/>
                <a:gd name="T25" fmla="*/ 297 h 323"/>
                <a:gd name="T26" fmla="*/ 77 w 201"/>
                <a:gd name="T27" fmla="*/ 297 h 323"/>
                <a:gd name="T28" fmla="*/ 63 w 201"/>
                <a:gd name="T29" fmla="*/ 288 h 323"/>
                <a:gd name="T30" fmla="*/ 50 w 201"/>
                <a:gd name="T31" fmla="*/ 278 h 323"/>
                <a:gd name="T32" fmla="*/ 40 w 201"/>
                <a:gd name="T33" fmla="*/ 266 h 323"/>
                <a:gd name="T34" fmla="*/ 30 w 201"/>
                <a:gd name="T35" fmla="*/ 254 h 323"/>
                <a:gd name="T36" fmla="*/ 22 w 201"/>
                <a:gd name="T37" fmla="*/ 241 h 323"/>
                <a:gd name="T38" fmla="*/ 15 w 201"/>
                <a:gd name="T39" fmla="*/ 227 h 323"/>
                <a:gd name="T40" fmla="*/ 9 w 201"/>
                <a:gd name="T41" fmla="*/ 211 h 323"/>
                <a:gd name="T42" fmla="*/ 5 w 201"/>
                <a:gd name="T43" fmla="*/ 195 h 323"/>
                <a:gd name="T44" fmla="*/ 5 w 201"/>
                <a:gd name="T45" fmla="*/ 195 h 323"/>
                <a:gd name="T46" fmla="*/ 2 w 201"/>
                <a:gd name="T47" fmla="*/ 179 h 323"/>
                <a:gd name="T48" fmla="*/ 0 w 201"/>
                <a:gd name="T49" fmla="*/ 162 h 323"/>
                <a:gd name="T50" fmla="*/ 2 w 201"/>
                <a:gd name="T51" fmla="*/ 146 h 323"/>
                <a:gd name="T52" fmla="*/ 3 w 201"/>
                <a:gd name="T53" fmla="*/ 131 h 323"/>
                <a:gd name="T54" fmla="*/ 7 w 201"/>
                <a:gd name="T55" fmla="*/ 116 h 323"/>
                <a:gd name="T56" fmla="*/ 11 w 201"/>
                <a:gd name="T57" fmla="*/ 101 h 323"/>
                <a:gd name="T58" fmla="*/ 18 w 201"/>
                <a:gd name="T59" fmla="*/ 86 h 323"/>
                <a:gd name="T60" fmla="*/ 27 w 201"/>
                <a:gd name="T61" fmla="*/ 71 h 323"/>
                <a:gd name="T62" fmla="*/ 27 w 201"/>
                <a:gd name="T63" fmla="*/ 71 h 323"/>
                <a:gd name="T64" fmla="*/ 36 w 201"/>
                <a:gd name="T65" fmla="*/ 58 h 323"/>
                <a:gd name="T66" fmla="*/ 47 w 201"/>
                <a:gd name="T67" fmla="*/ 45 h 323"/>
                <a:gd name="T68" fmla="*/ 58 w 201"/>
                <a:gd name="T69" fmla="*/ 34 h 323"/>
                <a:gd name="T70" fmla="*/ 71 w 201"/>
                <a:gd name="T71" fmla="*/ 25 h 323"/>
                <a:gd name="T72" fmla="*/ 84 w 201"/>
                <a:gd name="T73" fmla="*/ 17 h 323"/>
                <a:gd name="T74" fmla="*/ 98 w 201"/>
                <a:gd name="T75" fmla="*/ 9 h 323"/>
                <a:gd name="T76" fmla="*/ 113 w 201"/>
                <a:gd name="T77" fmla="*/ 4 h 323"/>
                <a:gd name="T78" fmla="*/ 130 w 201"/>
                <a:gd name="T79" fmla="*/ 0 h 323"/>
                <a:gd name="T80" fmla="*/ 130 w 201"/>
                <a:gd name="T81" fmla="*/ 0 h 323"/>
                <a:gd name="T82" fmla="*/ 131 w 201"/>
                <a:gd name="T83" fmla="*/ 0 h 323"/>
                <a:gd name="T84" fmla="*/ 131 w 201"/>
                <a:gd name="T85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323">
                  <a:moveTo>
                    <a:pt x="131" y="0"/>
                  </a:moveTo>
                  <a:lnTo>
                    <a:pt x="201" y="319"/>
                  </a:lnTo>
                  <a:lnTo>
                    <a:pt x="201" y="319"/>
                  </a:lnTo>
                  <a:lnTo>
                    <a:pt x="200" y="320"/>
                  </a:lnTo>
                  <a:lnTo>
                    <a:pt x="200" y="320"/>
                  </a:lnTo>
                  <a:lnTo>
                    <a:pt x="184" y="322"/>
                  </a:lnTo>
                  <a:lnTo>
                    <a:pt x="168" y="323"/>
                  </a:lnTo>
                  <a:lnTo>
                    <a:pt x="152" y="323"/>
                  </a:lnTo>
                  <a:lnTo>
                    <a:pt x="136" y="321"/>
                  </a:lnTo>
                  <a:lnTo>
                    <a:pt x="121" y="318"/>
                  </a:lnTo>
                  <a:lnTo>
                    <a:pt x="106" y="312"/>
                  </a:lnTo>
                  <a:lnTo>
                    <a:pt x="91" y="306"/>
                  </a:lnTo>
                  <a:lnTo>
                    <a:pt x="77" y="297"/>
                  </a:lnTo>
                  <a:lnTo>
                    <a:pt x="77" y="297"/>
                  </a:lnTo>
                  <a:lnTo>
                    <a:pt x="63" y="288"/>
                  </a:lnTo>
                  <a:lnTo>
                    <a:pt x="50" y="278"/>
                  </a:lnTo>
                  <a:lnTo>
                    <a:pt x="40" y="266"/>
                  </a:lnTo>
                  <a:lnTo>
                    <a:pt x="30" y="254"/>
                  </a:lnTo>
                  <a:lnTo>
                    <a:pt x="22" y="241"/>
                  </a:lnTo>
                  <a:lnTo>
                    <a:pt x="15" y="227"/>
                  </a:lnTo>
                  <a:lnTo>
                    <a:pt x="9" y="211"/>
                  </a:lnTo>
                  <a:lnTo>
                    <a:pt x="5" y="195"/>
                  </a:lnTo>
                  <a:lnTo>
                    <a:pt x="5" y="195"/>
                  </a:lnTo>
                  <a:lnTo>
                    <a:pt x="2" y="179"/>
                  </a:lnTo>
                  <a:lnTo>
                    <a:pt x="0" y="162"/>
                  </a:lnTo>
                  <a:lnTo>
                    <a:pt x="2" y="146"/>
                  </a:lnTo>
                  <a:lnTo>
                    <a:pt x="3" y="131"/>
                  </a:lnTo>
                  <a:lnTo>
                    <a:pt x="7" y="116"/>
                  </a:lnTo>
                  <a:lnTo>
                    <a:pt x="11" y="101"/>
                  </a:lnTo>
                  <a:lnTo>
                    <a:pt x="18" y="86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36" y="58"/>
                  </a:lnTo>
                  <a:lnTo>
                    <a:pt x="47" y="45"/>
                  </a:lnTo>
                  <a:lnTo>
                    <a:pt x="58" y="34"/>
                  </a:lnTo>
                  <a:lnTo>
                    <a:pt x="71" y="25"/>
                  </a:lnTo>
                  <a:lnTo>
                    <a:pt x="84" y="17"/>
                  </a:lnTo>
                  <a:lnTo>
                    <a:pt x="98" y="9"/>
                  </a:lnTo>
                  <a:lnTo>
                    <a:pt x="113" y="4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1228246" y="3217029"/>
            <a:ext cx="19584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 smtClean="0">
                <a:latin typeface="+mn-ea"/>
              </a:rPr>
              <a:t>单击添加标题文字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3522712" y="3217029"/>
            <a:ext cx="19584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 smtClean="0">
                <a:latin typeface="+mn-ea"/>
              </a:rPr>
              <a:t>单击添加标题文字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5862225" y="3217029"/>
            <a:ext cx="19584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 smtClean="0">
                <a:latin typeface="+mn-ea"/>
              </a:rPr>
              <a:t>单击添加标题文字</a:t>
            </a:r>
            <a:endParaRPr lang="zh-CN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63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prism isContent="1"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1" presetClass="entr" presetSubtype="0" fill="hold" grpId="0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4" grpId="0" animBg="1"/>
      <p:bldP spid="25" grpId="0"/>
      <p:bldP spid="26" grpId="0" animBg="1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686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/>
          <p:cNvCxnSpPr/>
          <p:nvPr/>
        </p:nvCxnSpPr>
        <p:spPr>
          <a:xfrm>
            <a:off x="-828600" y="2674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514957" y="915566"/>
            <a:ext cx="43396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spc="-150" dirty="0" smtClean="0">
                <a:solidFill>
                  <a:schemeClr val="bg2"/>
                </a:solidFill>
                <a:latin typeface="Tw Cen MT" pitchFamily="34" charset="0"/>
                <a:cs typeface="Arial" pitchFamily="34" charset="0"/>
              </a:rPr>
              <a:t>TH    NK</a:t>
            </a:r>
            <a:endParaRPr lang="zh-CN" altLang="en-US" sz="9600" dirty="0">
              <a:solidFill>
                <a:schemeClr val="bg2"/>
              </a:solidFill>
              <a:latin typeface="Impact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15112" y="1189082"/>
            <a:ext cx="1099029" cy="1006852"/>
            <a:chOff x="3060700" y="2618111"/>
            <a:chExt cx="1968500" cy="1803400"/>
          </a:xfrm>
          <a:solidFill>
            <a:schemeClr val="bg2"/>
          </a:solidFill>
        </p:grpSpPr>
        <p:sp>
          <p:nvSpPr>
            <p:cNvPr id="49" name="Freeform 6"/>
            <p:cNvSpPr>
              <a:spLocks/>
            </p:cNvSpPr>
            <p:nvPr/>
          </p:nvSpPr>
          <p:spPr bwMode="auto">
            <a:xfrm>
              <a:off x="3060700" y="2713361"/>
              <a:ext cx="454025" cy="584200"/>
            </a:xfrm>
            <a:custGeom>
              <a:avLst/>
              <a:gdLst>
                <a:gd name="T0" fmla="*/ 134 w 134"/>
                <a:gd name="T1" fmla="*/ 9 h 172"/>
                <a:gd name="T2" fmla="*/ 94 w 134"/>
                <a:gd name="T3" fmla="*/ 0 h 172"/>
                <a:gd name="T4" fmla="*/ 0 w 134"/>
                <a:gd name="T5" fmla="*/ 94 h 172"/>
                <a:gd name="T6" fmla="*/ 40 w 134"/>
                <a:gd name="T7" fmla="*/ 172 h 172"/>
                <a:gd name="T8" fmla="*/ 134 w 134"/>
                <a:gd name="T9" fmla="*/ 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72">
                  <a:moveTo>
                    <a:pt x="134" y="9"/>
                  </a:moveTo>
                  <a:cubicBezTo>
                    <a:pt x="122" y="3"/>
                    <a:pt x="108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26"/>
                    <a:pt x="16" y="155"/>
                    <a:pt x="40" y="172"/>
                  </a:cubicBezTo>
                  <a:cubicBezTo>
                    <a:pt x="49" y="106"/>
                    <a:pt x="84" y="48"/>
                    <a:pt x="1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4591050" y="2740349"/>
              <a:ext cx="438150" cy="587375"/>
            </a:xfrm>
            <a:custGeom>
              <a:avLst/>
              <a:gdLst>
                <a:gd name="T0" fmla="*/ 129 w 129"/>
                <a:gd name="T1" fmla="*/ 95 h 173"/>
                <a:gd name="T2" fmla="*/ 35 w 129"/>
                <a:gd name="T3" fmla="*/ 0 h 173"/>
                <a:gd name="T4" fmla="*/ 0 w 129"/>
                <a:gd name="T5" fmla="*/ 7 h 173"/>
                <a:gd name="T6" fmla="*/ 87 w 129"/>
                <a:gd name="T7" fmla="*/ 173 h 173"/>
                <a:gd name="T8" fmla="*/ 129 w 129"/>
                <a:gd name="T9" fmla="*/ 9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73">
                  <a:moveTo>
                    <a:pt x="129" y="95"/>
                  </a:moveTo>
                  <a:cubicBezTo>
                    <a:pt x="129" y="42"/>
                    <a:pt x="87" y="0"/>
                    <a:pt x="35" y="0"/>
                  </a:cubicBezTo>
                  <a:cubicBezTo>
                    <a:pt x="22" y="0"/>
                    <a:pt x="10" y="3"/>
                    <a:pt x="0" y="7"/>
                  </a:cubicBezTo>
                  <a:cubicBezTo>
                    <a:pt x="48" y="48"/>
                    <a:pt x="80" y="107"/>
                    <a:pt x="87" y="173"/>
                  </a:cubicBezTo>
                  <a:cubicBezTo>
                    <a:pt x="112" y="156"/>
                    <a:pt x="129" y="127"/>
                    <a:pt x="129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8"/>
            <p:cNvSpPr>
              <a:spLocks/>
            </p:cNvSpPr>
            <p:nvPr/>
          </p:nvSpPr>
          <p:spPr bwMode="auto">
            <a:xfrm>
              <a:off x="3687763" y="3297561"/>
              <a:ext cx="125412" cy="60325"/>
            </a:xfrm>
            <a:custGeom>
              <a:avLst/>
              <a:gdLst>
                <a:gd name="T0" fmla="*/ 37 w 37"/>
                <a:gd name="T1" fmla="*/ 18 h 18"/>
                <a:gd name="T2" fmla="*/ 18 w 37"/>
                <a:gd name="T3" fmla="*/ 0 h 18"/>
                <a:gd name="T4" fmla="*/ 0 w 37"/>
                <a:gd name="T5" fmla="*/ 18 h 18"/>
                <a:gd name="T6" fmla="*/ 37 w 37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8">
                  <a:moveTo>
                    <a:pt x="37" y="18"/>
                  </a:moveTo>
                  <a:cubicBezTo>
                    <a:pt x="37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lnTo>
                    <a:pt x="37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9"/>
            <p:cNvSpPr>
              <a:spLocks/>
            </p:cNvSpPr>
            <p:nvPr/>
          </p:nvSpPr>
          <p:spPr bwMode="auto">
            <a:xfrm>
              <a:off x="4214813" y="3303911"/>
              <a:ext cx="128587" cy="61913"/>
            </a:xfrm>
            <a:custGeom>
              <a:avLst/>
              <a:gdLst>
                <a:gd name="T0" fmla="*/ 38 w 38"/>
                <a:gd name="T1" fmla="*/ 18 h 18"/>
                <a:gd name="T2" fmla="*/ 19 w 38"/>
                <a:gd name="T3" fmla="*/ 0 h 18"/>
                <a:gd name="T4" fmla="*/ 0 w 38"/>
                <a:gd name="T5" fmla="*/ 18 h 18"/>
                <a:gd name="T6" fmla="*/ 38 w 3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8">
                  <a:moveTo>
                    <a:pt x="38" y="18"/>
                  </a:moveTo>
                  <a:cubicBezTo>
                    <a:pt x="37" y="8"/>
                    <a:pt x="29" y="0"/>
                    <a:pt x="19" y="0"/>
                  </a:cubicBezTo>
                  <a:cubicBezTo>
                    <a:pt x="9" y="0"/>
                    <a:pt x="1" y="8"/>
                    <a:pt x="0" y="18"/>
                  </a:cubicBezTo>
                  <a:lnTo>
                    <a:pt x="3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10"/>
            <p:cNvSpPr>
              <a:spLocks/>
            </p:cNvSpPr>
            <p:nvPr/>
          </p:nvSpPr>
          <p:spPr bwMode="auto">
            <a:xfrm>
              <a:off x="3249613" y="2618111"/>
              <a:ext cx="1579562" cy="1385888"/>
            </a:xfrm>
            <a:custGeom>
              <a:avLst/>
              <a:gdLst>
                <a:gd name="T0" fmla="*/ 465 w 465"/>
                <a:gd name="T1" fmla="*/ 233 h 408"/>
                <a:gd name="T2" fmla="*/ 232 w 465"/>
                <a:gd name="T3" fmla="*/ 0 h 408"/>
                <a:gd name="T4" fmla="*/ 0 w 465"/>
                <a:gd name="T5" fmla="*/ 233 h 408"/>
                <a:gd name="T6" fmla="*/ 79 w 465"/>
                <a:gd name="T7" fmla="*/ 408 h 408"/>
                <a:gd name="T8" fmla="*/ 78 w 465"/>
                <a:gd name="T9" fmla="*/ 387 h 408"/>
                <a:gd name="T10" fmla="*/ 108 w 465"/>
                <a:gd name="T11" fmla="*/ 297 h 408"/>
                <a:gd name="T12" fmla="*/ 53 w 465"/>
                <a:gd name="T13" fmla="*/ 212 h 408"/>
                <a:gd name="T14" fmla="*/ 149 w 465"/>
                <a:gd name="T15" fmla="*/ 118 h 408"/>
                <a:gd name="T16" fmla="*/ 227 w 465"/>
                <a:gd name="T17" fmla="*/ 156 h 408"/>
                <a:gd name="T18" fmla="*/ 305 w 465"/>
                <a:gd name="T19" fmla="*/ 118 h 408"/>
                <a:gd name="T20" fmla="*/ 402 w 465"/>
                <a:gd name="T21" fmla="*/ 212 h 408"/>
                <a:gd name="T22" fmla="*/ 361 w 465"/>
                <a:gd name="T23" fmla="*/ 289 h 408"/>
                <a:gd name="T24" fmla="*/ 397 w 465"/>
                <a:gd name="T25" fmla="*/ 387 h 408"/>
                <a:gd name="T26" fmla="*/ 396 w 465"/>
                <a:gd name="T27" fmla="*/ 398 h 408"/>
                <a:gd name="T28" fmla="*/ 465 w 465"/>
                <a:gd name="T29" fmla="*/ 233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408">
                  <a:moveTo>
                    <a:pt x="465" y="233"/>
                  </a:moveTo>
                  <a:cubicBezTo>
                    <a:pt x="465" y="104"/>
                    <a:pt x="361" y="0"/>
                    <a:pt x="232" y="0"/>
                  </a:cubicBezTo>
                  <a:cubicBezTo>
                    <a:pt x="104" y="0"/>
                    <a:pt x="0" y="104"/>
                    <a:pt x="0" y="233"/>
                  </a:cubicBezTo>
                  <a:cubicBezTo>
                    <a:pt x="0" y="303"/>
                    <a:pt x="31" y="366"/>
                    <a:pt x="79" y="408"/>
                  </a:cubicBezTo>
                  <a:cubicBezTo>
                    <a:pt x="78" y="401"/>
                    <a:pt x="78" y="394"/>
                    <a:pt x="78" y="387"/>
                  </a:cubicBezTo>
                  <a:cubicBezTo>
                    <a:pt x="78" y="353"/>
                    <a:pt x="89" y="322"/>
                    <a:pt x="108" y="297"/>
                  </a:cubicBezTo>
                  <a:cubicBezTo>
                    <a:pt x="75" y="282"/>
                    <a:pt x="53" y="249"/>
                    <a:pt x="53" y="212"/>
                  </a:cubicBezTo>
                  <a:cubicBezTo>
                    <a:pt x="53" y="160"/>
                    <a:pt x="96" y="118"/>
                    <a:pt x="149" y="118"/>
                  </a:cubicBezTo>
                  <a:cubicBezTo>
                    <a:pt x="181" y="118"/>
                    <a:pt x="210" y="133"/>
                    <a:pt x="227" y="156"/>
                  </a:cubicBezTo>
                  <a:cubicBezTo>
                    <a:pt x="245" y="133"/>
                    <a:pt x="273" y="118"/>
                    <a:pt x="305" y="118"/>
                  </a:cubicBezTo>
                  <a:cubicBezTo>
                    <a:pt x="359" y="118"/>
                    <a:pt x="402" y="160"/>
                    <a:pt x="402" y="212"/>
                  </a:cubicBezTo>
                  <a:cubicBezTo>
                    <a:pt x="402" y="244"/>
                    <a:pt x="386" y="272"/>
                    <a:pt x="361" y="289"/>
                  </a:cubicBezTo>
                  <a:cubicBezTo>
                    <a:pt x="383" y="316"/>
                    <a:pt x="397" y="350"/>
                    <a:pt x="397" y="387"/>
                  </a:cubicBezTo>
                  <a:cubicBezTo>
                    <a:pt x="397" y="391"/>
                    <a:pt x="397" y="395"/>
                    <a:pt x="396" y="398"/>
                  </a:cubicBezTo>
                  <a:cubicBezTo>
                    <a:pt x="439" y="356"/>
                    <a:pt x="465" y="298"/>
                    <a:pt x="465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4"/>
            <p:cNvSpPr>
              <a:spLocks noEditPoints="1"/>
            </p:cNvSpPr>
            <p:nvPr/>
          </p:nvSpPr>
          <p:spPr bwMode="auto">
            <a:xfrm>
              <a:off x="3573463" y="3484886"/>
              <a:ext cx="966787" cy="936625"/>
            </a:xfrm>
            <a:custGeom>
              <a:avLst/>
              <a:gdLst>
                <a:gd name="T0" fmla="*/ 142 w 285"/>
                <a:gd name="T1" fmla="*/ 0 h 276"/>
                <a:gd name="T2" fmla="*/ 0 w 285"/>
                <a:gd name="T3" fmla="*/ 138 h 276"/>
                <a:gd name="T4" fmla="*/ 142 w 285"/>
                <a:gd name="T5" fmla="*/ 276 h 276"/>
                <a:gd name="T6" fmla="*/ 285 w 285"/>
                <a:gd name="T7" fmla="*/ 138 h 276"/>
                <a:gd name="T8" fmla="*/ 142 w 285"/>
                <a:gd name="T9" fmla="*/ 0 h 276"/>
                <a:gd name="T10" fmla="*/ 158 w 285"/>
                <a:gd name="T11" fmla="*/ 56 h 276"/>
                <a:gd name="T12" fmla="*/ 170 w 285"/>
                <a:gd name="T13" fmla="*/ 68 h 276"/>
                <a:gd name="T14" fmla="*/ 158 w 285"/>
                <a:gd name="T15" fmla="*/ 80 h 276"/>
                <a:gd name="T16" fmla="*/ 145 w 285"/>
                <a:gd name="T17" fmla="*/ 68 h 276"/>
                <a:gd name="T18" fmla="*/ 158 w 285"/>
                <a:gd name="T19" fmla="*/ 56 h 276"/>
                <a:gd name="T20" fmla="*/ 113 w 285"/>
                <a:gd name="T21" fmla="*/ 56 h 276"/>
                <a:gd name="T22" fmla="*/ 125 w 285"/>
                <a:gd name="T23" fmla="*/ 68 h 276"/>
                <a:gd name="T24" fmla="*/ 113 w 285"/>
                <a:gd name="T25" fmla="*/ 80 h 276"/>
                <a:gd name="T26" fmla="*/ 100 w 285"/>
                <a:gd name="T27" fmla="*/ 68 h 276"/>
                <a:gd name="T28" fmla="*/ 113 w 285"/>
                <a:gd name="T29" fmla="*/ 56 h 276"/>
                <a:gd name="T30" fmla="*/ 49 w 285"/>
                <a:gd name="T31" fmla="*/ 175 h 276"/>
                <a:gd name="T32" fmla="*/ 142 w 285"/>
                <a:gd name="T33" fmla="*/ 191 h 276"/>
                <a:gd name="T34" fmla="*/ 236 w 285"/>
                <a:gd name="T35" fmla="*/ 172 h 276"/>
                <a:gd name="T36" fmla="*/ 49 w 285"/>
                <a:gd name="T37" fmla="*/ 175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5" h="276">
                  <a:moveTo>
                    <a:pt x="142" y="0"/>
                  </a:moveTo>
                  <a:cubicBezTo>
                    <a:pt x="64" y="0"/>
                    <a:pt x="0" y="61"/>
                    <a:pt x="0" y="138"/>
                  </a:cubicBezTo>
                  <a:cubicBezTo>
                    <a:pt x="0" y="214"/>
                    <a:pt x="64" y="276"/>
                    <a:pt x="142" y="276"/>
                  </a:cubicBezTo>
                  <a:cubicBezTo>
                    <a:pt x="221" y="276"/>
                    <a:pt x="285" y="214"/>
                    <a:pt x="285" y="138"/>
                  </a:cubicBezTo>
                  <a:cubicBezTo>
                    <a:pt x="285" y="61"/>
                    <a:pt x="221" y="0"/>
                    <a:pt x="142" y="0"/>
                  </a:cubicBezTo>
                  <a:close/>
                  <a:moveTo>
                    <a:pt x="158" y="56"/>
                  </a:moveTo>
                  <a:cubicBezTo>
                    <a:pt x="165" y="56"/>
                    <a:pt x="170" y="61"/>
                    <a:pt x="170" y="68"/>
                  </a:cubicBezTo>
                  <a:cubicBezTo>
                    <a:pt x="170" y="75"/>
                    <a:pt x="165" y="80"/>
                    <a:pt x="158" y="80"/>
                  </a:cubicBezTo>
                  <a:cubicBezTo>
                    <a:pt x="151" y="80"/>
                    <a:pt x="145" y="75"/>
                    <a:pt x="145" y="68"/>
                  </a:cubicBezTo>
                  <a:cubicBezTo>
                    <a:pt x="145" y="61"/>
                    <a:pt x="151" y="56"/>
                    <a:pt x="158" y="56"/>
                  </a:cubicBezTo>
                  <a:close/>
                  <a:moveTo>
                    <a:pt x="113" y="56"/>
                  </a:moveTo>
                  <a:cubicBezTo>
                    <a:pt x="120" y="56"/>
                    <a:pt x="125" y="61"/>
                    <a:pt x="125" y="68"/>
                  </a:cubicBezTo>
                  <a:cubicBezTo>
                    <a:pt x="125" y="75"/>
                    <a:pt x="120" y="80"/>
                    <a:pt x="113" y="80"/>
                  </a:cubicBezTo>
                  <a:cubicBezTo>
                    <a:pt x="106" y="80"/>
                    <a:pt x="100" y="75"/>
                    <a:pt x="100" y="68"/>
                  </a:cubicBezTo>
                  <a:cubicBezTo>
                    <a:pt x="100" y="61"/>
                    <a:pt x="106" y="56"/>
                    <a:pt x="113" y="56"/>
                  </a:cubicBezTo>
                  <a:close/>
                  <a:moveTo>
                    <a:pt x="49" y="175"/>
                  </a:moveTo>
                  <a:cubicBezTo>
                    <a:pt x="49" y="175"/>
                    <a:pt x="79" y="191"/>
                    <a:pt x="142" y="191"/>
                  </a:cubicBezTo>
                  <a:cubicBezTo>
                    <a:pt x="173" y="191"/>
                    <a:pt x="206" y="187"/>
                    <a:pt x="236" y="172"/>
                  </a:cubicBezTo>
                  <a:cubicBezTo>
                    <a:pt x="135" y="250"/>
                    <a:pt x="54" y="178"/>
                    <a:pt x="49" y="1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873838" y="2162060"/>
            <a:ext cx="5460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-150" dirty="0" smtClean="0">
                <a:latin typeface="+mj-lt"/>
                <a:cs typeface="Arial" pitchFamily="34" charset="0"/>
              </a:rPr>
              <a:t>THANK YOU APPRECIATION</a:t>
            </a:r>
            <a:endParaRPr lang="zh-CN" altLang="en-US" sz="3600" spc="-150" dirty="0">
              <a:latin typeface="+mj-lt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09886" y="2764874"/>
            <a:ext cx="409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 smtClean="0">
                <a:latin typeface="+mn-ea"/>
              </a:rPr>
              <a:t>述职报告 </a:t>
            </a:r>
            <a:r>
              <a:rPr lang="en-US" altLang="zh-CN" sz="1600" dirty="0" smtClean="0">
                <a:latin typeface="+mn-ea"/>
              </a:rPr>
              <a:t>/ </a:t>
            </a:r>
            <a:r>
              <a:rPr lang="zh-CN" altLang="en-US" sz="1600" dirty="0" smtClean="0">
                <a:latin typeface="+mn-ea"/>
              </a:rPr>
              <a:t>工作汇报 </a:t>
            </a:r>
            <a:r>
              <a:rPr lang="en-US" altLang="zh-CN" sz="1600" dirty="0" smtClean="0">
                <a:latin typeface="+mn-ea"/>
              </a:rPr>
              <a:t>/ </a:t>
            </a:r>
            <a:r>
              <a:rPr lang="zh-CN" altLang="en-US" sz="1600" dirty="0" smtClean="0">
                <a:latin typeface="+mn-ea"/>
              </a:rPr>
              <a:t>工作</a:t>
            </a:r>
            <a:r>
              <a:rPr lang="zh-CN" altLang="en-US" sz="1600" dirty="0">
                <a:latin typeface="+mn-ea"/>
              </a:rPr>
              <a:t>计划 </a:t>
            </a:r>
            <a:r>
              <a:rPr lang="en-US" altLang="zh-CN" sz="1600" dirty="0" smtClean="0">
                <a:latin typeface="+mn-ea"/>
              </a:rPr>
              <a:t>/ </a:t>
            </a:r>
            <a:r>
              <a:rPr lang="zh-CN" altLang="en-US" sz="1600" dirty="0" smtClean="0">
                <a:latin typeface="+mn-ea"/>
              </a:rPr>
              <a:t>通用模版</a:t>
            </a:r>
            <a:endParaRPr lang="en-US" altLang="zh-CN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0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0">
        <p14:flas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"/>
                            </p:stCondLst>
                            <p:childTnLst>
                              <p:par>
                                <p:cTn id="4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5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71688" y="1582949"/>
            <a:ext cx="323197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2"/>
                </a:solidFill>
                <a:latin typeface="TeXGyreAdventor" panose="00000500000000000000" pitchFamily="50" charset="0"/>
              </a:rPr>
              <a:t>年度工作</a:t>
            </a:r>
            <a:r>
              <a:rPr lang="zh-CN" altLang="en-US" sz="3600" b="1" dirty="0" smtClean="0">
                <a:solidFill>
                  <a:schemeClr val="bg2"/>
                </a:solidFill>
                <a:latin typeface="TeXGyreAdventor" panose="00000500000000000000" pitchFamily="50" charset="0"/>
              </a:rPr>
              <a:t>概述</a:t>
            </a:r>
            <a:r>
              <a:rPr lang="en-US" altLang="zh-CN" sz="3600" b="1" dirty="0">
                <a:solidFill>
                  <a:schemeClr val="bg2"/>
                </a:solidFill>
                <a:latin typeface="TeXGyreAdventor" panose="00000500000000000000" pitchFamily="50" charset="0"/>
              </a:rPr>
              <a:t>^</a:t>
            </a:r>
            <a:endParaRPr lang="en-US" altLang="zh-CN" sz="3600" b="1" baseline="30000" dirty="0">
              <a:solidFill>
                <a:schemeClr val="bg2"/>
              </a:solidFill>
              <a:latin typeface="TeXGyreAdventor" panose="00000500000000000000" pitchFamily="50" charset="0"/>
            </a:endParaRPr>
          </a:p>
        </p:txBody>
      </p:sp>
      <p:sp>
        <p:nvSpPr>
          <p:cNvPr id="41" name="TextBox 57"/>
          <p:cNvSpPr txBox="1"/>
          <p:nvPr/>
        </p:nvSpPr>
        <p:spPr>
          <a:xfrm>
            <a:off x="3865089" y="2115309"/>
            <a:ext cx="4342214" cy="56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CLICK ADD TITLE TEXT. </a:t>
            </a:r>
            <a:r>
              <a:rPr lang="en-US" altLang="zh-CN" sz="2800" b="1" baseline="300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^</a:t>
            </a:r>
            <a:endParaRPr lang="en-US" altLang="zh-CN" sz="2800" b="1" baseline="30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763688" y="1662549"/>
            <a:ext cx="1609756" cy="1609756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47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6" name="Freeform 74"/>
          <p:cNvSpPr>
            <a:spLocks noEditPoints="1"/>
          </p:cNvSpPr>
          <p:nvPr/>
        </p:nvSpPr>
        <p:spPr bwMode="auto">
          <a:xfrm>
            <a:off x="2264595" y="2002895"/>
            <a:ext cx="653030" cy="884408"/>
          </a:xfrm>
          <a:custGeom>
            <a:avLst/>
            <a:gdLst>
              <a:gd name="T0" fmla="*/ 429 w 429"/>
              <a:gd name="T1" fmla="*/ 154 h 581"/>
              <a:gd name="T2" fmla="*/ 429 w 429"/>
              <a:gd name="T3" fmla="*/ 581 h 581"/>
              <a:gd name="T4" fmla="*/ 0 w 429"/>
              <a:gd name="T5" fmla="*/ 581 h 581"/>
              <a:gd name="T6" fmla="*/ 0 w 429"/>
              <a:gd name="T7" fmla="*/ 0 h 581"/>
              <a:gd name="T8" fmla="*/ 275 w 429"/>
              <a:gd name="T9" fmla="*/ 0 h 581"/>
              <a:gd name="T10" fmla="*/ 429 w 429"/>
              <a:gd name="T11" fmla="*/ 154 h 581"/>
              <a:gd name="T12" fmla="*/ 429 w 429"/>
              <a:gd name="T13" fmla="*/ 154 h 581"/>
              <a:gd name="T14" fmla="*/ 279 w 429"/>
              <a:gd name="T15" fmla="*/ 57 h 581"/>
              <a:gd name="T16" fmla="*/ 279 w 429"/>
              <a:gd name="T17" fmla="*/ 150 h 581"/>
              <a:gd name="T18" fmla="*/ 372 w 429"/>
              <a:gd name="T19" fmla="*/ 150 h 581"/>
              <a:gd name="T20" fmla="*/ 279 w 429"/>
              <a:gd name="T21" fmla="*/ 57 h 581"/>
              <a:gd name="T22" fmla="*/ 279 w 429"/>
              <a:gd name="T23" fmla="*/ 57 h 581"/>
              <a:gd name="T24" fmla="*/ 242 w 429"/>
              <a:gd name="T25" fmla="*/ 38 h 581"/>
              <a:gd name="T26" fmla="*/ 35 w 429"/>
              <a:gd name="T27" fmla="*/ 38 h 581"/>
              <a:gd name="T28" fmla="*/ 35 w 429"/>
              <a:gd name="T29" fmla="*/ 543 h 581"/>
              <a:gd name="T30" fmla="*/ 391 w 429"/>
              <a:gd name="T31" fmla="*/ 543 h 581"/>
              <a:gd name="T32" fmla="*/ 391 w 429"/>
              <a:gd name="T33" fmla="*/ 188 h 581"/>
              <a:gd name="T34" fmla="*/ 242 w 429"/>
              <a:gd name="T35" fmla="*/ 188 h 581"/>
              <a:gd name="T36" fmla="*/ 242 w 429"/>
              <a:gd name="T37" fmla="*/ 38 h 581"/>
              <a:gd name="T38" fmla="*/ 242 w 429"/>
              <a:gd name="T39" fmla="*/ 38 h 581"/>
              <a:gd name="T40" fmla="*/ 73 w 429"/>
              <a:gd name="T41" fmla="*/ 486 h 581"/>
              <a:gd name="T42" fmla="*/ 353 w 429"/>
              <a:gd name="T43" fmla="*/ 486 h 581"/>
              <a:gd name="T44" fmla="*/ 353 w 429"/>
              <a:gd name="T45" fmla="*/ 451 h 581"/>
              <a:gd name="T46" fmla="*/ 73 w 429"/>
              <a:gd name="T47" fmla="*/ 451 h 581"/>
              <a:gd name="T48" fmla="*/ 73 w 429"/>
              <a:gd name="T49" fmla="*/ 486 h 581"/>
              <a:gd name="T50" fmla="*/ 73 w 429"/>
              <a:gd name="T51" fmla="*/ 486 h 581"/>
              <a:gd name="T52" fmla="*/ 73 w 429"/>
              <a:gd name="T53" fmla="*/ 413 h 581"/>
              <a:gd name="T54" fmla="*/ 353 w 429"/>
              <a:gd name="T55" fmla="*/ 413 h 581"/>
              <a:gd name="T56" fmla="*/ 353 w 429"/>
              <a:gd name="T57" fmla="*/ 375 h 581"/>
              <a:gd name="T58" fmla="*/ 73 w 429"/>
              <a:gd name="T59" fmla="*/ 375 h 581"/>
              <a:gd name="T60" fmla="*/ 73 w 429"/>
              <a:gd name="T61" fmla="*/ 413 h 581"/>
              <a:gd name="T62" fmla="*/ 73 w 429"/>
              <a:gd name="T63" fmla="*/ 413 h 581"/>
              <a:gd name="T64" fmla="*/ 73 w 429"/>
              <a:gd name="T65" fmla="*/ 337 h 581"/>
              <a:gd name="T66" fmla="*/ 353 w 429"/>
              <a:gd name="T67" fmla="*/ 337 h 581"/>
              <a:gd name="T68" fmla="*/ 353 w 429"/>
              <a:gd name="T69" fmla="*/ 299 h 581"/>
              <a:gd name="T70" fmla="*/ 73 w 429"/>
              <a:gd name="T71" fmla="*/ 299 h 581"/>
              <a:gd name="T72" fmla="*/ 73 w 429"/>
              <a:gd name="T73" fmla="*/ 337 h 581"/>
              <a:gd name="T74" fmla="*/ 73 w 429"/>
              <a:gd name="T75" fmla="*/ 337 h 581"/>
              <a:gd name="T76" fmla="*/ 73 w 429"/>
              <a:gd name="T77" fmla="*/ 261 h 581"/>
              <a:gd name="T78" fmla="*/ 353 w 429"/>
              <a:gd name="T79" fmla="*/ 261 h 581"/>
              <a:gd name="T80" fmla="*/ 353 w 429"/>
              <a:gd name="T81" fmla="*/ 226 h 581"/>
              <a:gd name="T82" fmla="*/ 73 w 429"/>
              <a:gd name="T83" fmla="*/ 226 h 581"/>
              <a:gd name="T84" fmla="*/ 73 w 429"/>
              <a:gd name="T85" fmla="*/ 261 h 581"/>
              <a:gd name="T86" fmla="*/ 73 w 429"/>
              <a:gd name="T87" fmla="*/ 261 h 581"/>
              <a:gd name="T88" fmla="*/ 73 w 429"/>
              <a:gd name="T89" fmla="*/ 188 h 581"/>
              <a:gd name="T90" fmla="*/ 204 w 429"/>
              <a:gd name="T91" fmla="*/ 188 h 581"/>
              <a:gd name="T92" fmla="*/ 204 w 429"/>
              <a:gd name="T93" fmla="*/ 150 h 581"/>
              <a:gd name="T94" fmla="*/ 73 w 429"/>
              <a:gd name="T95" fmla="*/ 150 h 581"/>
              <a:gd name="T96" fmla="*/ 73 w 429"/>
              <a:gd name="T97" fmla="*/ 188 h 581"/>
              <a:gd name="T98" fmla="*/ 73 w 429"/>
              <a:gd name="T99" fmla="*/ 188 h 581"/>
              <a:gd name="T100" fmla="*/ 73 w 429"/>
              <a:gd name="T101" fmla="*/ 112 h 581"/>
              <a:gd name="T102" fmla="*/ 204 w 429"/>
              <a:gd name="T103" fmla="*/ 112 h 581"/>
              <a:gd name="T104" fmla="*/ 204 w 429"/>
              <a:gd name="T105" fmla="*/ 76 h 581"/>
              <a:gd name="T106" fmla="*/ 73 w 429"/>
              <a:gd name="T107" fmla="*/ 76 h 581"/>
              <a:gd name="T108" fmla="*/ 73 w 429"/>
              <a:gd name="T109" fmla="*/ 1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29" h="581">
                <a:moveTo>
                  <a:pt x="429" y="154"/>
                </a:moveTo>
                <a:lnTo>
                  <a:pt x="429" y="581"/>
                </a:lnTo>
                <a:lnTo>
                  <a:pt x="0" y="581"/>
                </a:lnTo>
                <a:lnTo>
                  <a:pt x="0" y="0"/>
                </a:lnTo>
                <a:lnTo>
                  <a:pt x="275" y="0"/>
                </a:lnTo>
                <a:lnTo>
                  <a:pt x="429" y="154"/>
                </a:lnTo>
                <a:lnTo>
                  <a:pt x="429" y="154"/>
                </a:lnTo>
                <a:close/>
                <a:moveTo>
                  <a:pt x="279" y="57"/>
                </a:moveTo>
                <a:lnTo>
                  <a:pt x="279" y="150"/>
                </a:lnTo>
                <a:lnTo>
                  <a:pt x="372" y="150"/>
                </a:lnTo>
                <a:lnTo>
                  <a:pt x="279" y="57"/>
                </a:lnTo>
                <a:lnTo>
                  <a:pt x="279" y="57"/>
                </a:lnTo>
                <a:close/>
                <a:moveTo>
                  <a:pt x="242" y="38"/>
                </a:moveTo>
                <a:lnTo>
                  <a:pt x="35" y="38"/>
                </a:lnTo>
                <a:lnTo>
                  <a:pt x="35" y="543"/>
                </a:lnTo>
                <a:lnTo>
                  <a:pt x="391" y="543"/>
                </a:lnTo>
                <a:lnTo>
                  <a:pt x="391" y="188"/>
                </a:lnTo>
                <a:lnTo>
                  <a:pt x="242" y="188"/>
                </a:lnTo>
                <a:lnTo>
                  <a:pt x="242" y="38"/>
                </a:lnTo>
                <a:lnTo>
                  <a:pt x="242" y="38"/>
                </a:lnTo>
                <a:close/>
                <a:moveTo>
                  <a:pt x="73" y="486"/>
                </a:moveTo>
                <a:lnTo>
                  <a:pt x="353" y="486"/>
                </a:lnTo>
                <a:lnTo>
                  <a:pt x="353" y="451"/>
                </a:lnTo>
                <a:lnTo>
                  <a:pt x="73" y="451"/>
                </a:lnTo>
                <a:lnTo>
                  <a:pt x="73" y="486"/>
                </a:lnTo>
                <a:lnTo>
                  <a:pt x="73" y="486"/>
                </a:lnTo>
                <a:close/>
                <a:moveTo>
                  <a:pt x="73" y="413"/>
                </a:moveTo>
                <a:lnTo>
                  <a:pt x="353" y="413"/>
                </a:lnTo>
                <a:lnTo>
                  <a:pt x="353" y="375"/>
                </a:lnTo>
                <a:lnTo>
                  <a:pt x="73" y="375"/>
                </a:lnTo>
                <a:lnTo>
                  <a:pt x="73" y="413"/>
                </a:lnTo>
                <a:lnTo>
                  <a:pt x="73" y="413"/>
                </a:lnTo>
                <a:close/>
                <a:moveTo>
                  <a:pt x="73" y="337"/>
                </a:moveTo>
                <a:lnTo>
                  <a:pt x="353" y="337"/>
                </a:lnTo>
                <a:lnTo>
                  <a:pt x="353" y="299"/>
                </a:lnTo>
                <a:lnTo>
                  <a:pt x="73" y="299"/>
                </a:lnTo>
                <a:lnTo>
                  <a:pt x="73" y="337"/>
                </a:lnTo>
                <a:lnTo>
                  <a:pt x="73" y="337"/>
                </a:lnTo>
                <a:close/>
                <a:moveTo>
                  <a:pt x="73" y="261"/>
                </a:moveTo>
                <a:lnTo>
                  <a:pt x="353" y="261"/>
                </a:lnTo>
                <a:lnTo>
                  <a:pt x="353" y="226"/>
                </a:lnTo>
                <a:lnTo>
                  <a:pt x="73" y="226"/>
                </a:lnTo>
                <a:lnTo>
                  <a:pt x="73" y="261"/>
                </a:lnTo>
                <a:lnTo>
                  <a:pt x="73" y="261"/>
                </a:lnTo>
                <a:close/>
                <a:moveTo>
                  <a:pt x="73" y="188"/>
                </a:moveTo>
                <a:lnTo>
                  <a:pt x="204" y="188"/>
                </a:lnTo>
                <a:lnTo>
                  <a:pt x="204" y="150"/>
                </a:lnTo>
                <a:lnTo>
                  <a:pt x="73" y="150"/>
                </a:lnTo>
                <a:lnTo>
                  <a:pt x="73" y="188"/>
                </a:lnTo>
                <a:lnTo>
                  <a:pt x="73" y="188"/>
                </a:lnTo>
                <a:close/>
                <a:moveTo>
                  <a:pt x="73" y="112"/>
                </a:moveTo>
                <a:lnTo>
                  <a:pt x="204" y="112"/>
                </a:lnTo>
                <a:lnTo>
                  <a:pt x="204" y="76"/>
                </a:lnTo>
                <a:lnTo>
                  <a:pt x="73" y="76"/>
                </a:lnTo>
                <a:lnTo>
                  <a:pt x="73" y="11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TextBox 56"/>
          <p:cNvSpPr txBox="1"/>
          <p:nvPr/>
        </p:nvSpPr>
        <p:spPr>
          <a:xfrm>
            <a:off x="3919701" y="3590895"/>
            <a:ext cx="3617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latin typeface="+mj-lt"/>
              </a:rPr>
              <a:t>注：此页“折断”换页需要</a:t>
            </a:r>
            <a:r>
              <a:rPr lang="en-US" altLang="zh-CN" sz="1000" dirty="0">
                <a:latin typeface="+mj-lt"/>
              </a:rPr>
              <a:t>PowerPoint 2013</a:t>
            </a:r>
            <a:r>
              <a:rPr lang="zh-CN" altLang="en-US" sz="1000" dirty="0">
                <a:latin typeface="+mj-lt"/>
              </a:rPr>
              <a:t>版本才能实现！</a:t>
            </a:r>
            <a:endParaRPr lang="en-US" altLang="zh-CN" sz="1000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65089" y="1275606"/>
            <a:ext cx="1415772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第一部分</a:t>
            </a:r>
            <a:endParaRPr lang="en-US" altLang="zh-CN" sz="2400" b="1" baseline="30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-828600" y="2674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39"/>
          <p:cNvSpPr txBox="1"/>
          <p:nvPr/>
        </p:nvSpPr>
        <p:spPr>
          <a:xfrm>
            <a:off x="179512" y="123478"/>
            <a:ext cx="13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bg2"/>
                </a:solidFill>
                <a:latin typeface="+mj-lt"/>
              </a:rPr>
              <a:t>YOUR LOGO</a:t>
            </a:r>
            <a:endParaRPr lang="en-US" altLang="zh-CN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12465" y="2748130"/>
            <a:ext cx="306381" cy="306381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045999" y="3013950"/>
            <a:ext cx="81626" cy="8162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114110" y="3204886"/>
            <a:ext cx="81626" cy="81626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840506" y="3074405"/>
            <a:ext cx="165685" cy="165685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743238" y="2499742"/>
            <a:ext cx="159504" cy="159504"/>
          </a:xfrm>
          <a:prstGeom prst="ellipse">
            <a:avLst/>
          </a:prstGeom>
          <a:gradFill flip="none" rotWithShape="1">
            <a:gsLst>
              <a:gs pos="73000">
                <a:schemeClr val="accent6"/>
              </a:gs>
              <a:gs pos="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2700">
            <a:gradFill flip="none" rotWithShape="1"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  <a:effectLst>
            <a:outerShdw blurRad="241300" dist="127000" dir="66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7200" tIns="97200" rIns="98082" bIns="97200" anchor="ctr"/>
          <a:lstStyle/>
          <a:p>
            <a:pPr marL="133350" indent="-133350"/>
            <a:endParaRPr lang="zh-CN" altLang="en-US" sz="110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49065" y="1203598"/>
            <a:ext cx="0" cy="2749982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五边形 28"/>
          <p:cNvSpPr/>
          <p:nvPr/>
        </p:nvSpPr>
        <p:spPr>
          <a:xfrm>
            <a:off x="4124817" y="2902329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关于我们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3989404" y="2879641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A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1" name="五边形 30"/>
          <p:cNvSpPr/>
          <p:nvPr/>
        </p:nvSpPr>
        <p:spPr>
          <a:xfrm>
            <a:off x="4137841" y="3258928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公司简介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32" name="五边形 31"/>
          <p:cNvSpPr/>
          <p:nvPr/>
        </p:nvSpPr>
        <p:spPr>
          <a:xfrm>
            <a:off x="4002428" y="3236240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C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5" name="五边形 34"/>
          <p:cNvSpPr/>
          <p:nvPr/>
        </p:nvSpPr>
        <p:spPr>
          <a:xfrm>
            <a:off x="5630432" y="2881460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团队介绍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36" name="五边形 35"/>
          <p:cNvSpPr/>
          <p:nvPr/>
        </p:nvSpPr>
        <p:spPr>
          <a:xfrm>
            <a:off x="5495019" y="2858772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B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8" name="五边形 37"/>
          <p:cNvSpPr/>
          <p:nvPr/>
        </p:nvSpPr>
        <p:spPr>
          <a:xfrm>
            <a:off x="5630432" y="3248225"/>
            <a:ext cx="1121576" cy="239109"/>
          </a:xfrm>
          <a:prstGeom prst="homePlate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>
                <a:solidFill>
                  <a:schemeClr val="accent1"/>
                </a:solidFill>
              </a:rPr>
              <a:t>项目成员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39" name="五边形 38"/>
          <p:cNvSpPr/>
          <p:nvPr/>
        </p:nvSpPr>
        <p:spPr>
          <a:xfrm>
            <a:off x="5495019" y="3225537"/>
            <a:ext cx="321190" cy="2826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accent1"/>
                </a:solidFill>
                <a:latin typeface="+mj-lt"/>
              </a:rPr>
              <a:t>D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80130" y="3440232"/>
            <a:ext cx="103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</a:rPr>
              <a:t>PART </a:t>
            </a:r>
            <a:r>
              <a:rPr lang="en-US" altLang="zh-CN" dirty="0" smtClean="0">
                <a:latin typeface="+mj-lt"/>
              </a:rPr>
              <a:t>01</a:t>
            </a:r>
            <a:endParaRPr lang="en-US" altLang="zh-C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1105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" grpId="0" animBg="1"/>
      <p:bldP spid="56" grpId="0" animBg="1"/>
      <p:bldP spid="57" grpId="0"/>
      <p:bldP spid="58" grpId="0"/>
      <p:bldP spid="19" grpId="0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8" grpId="0" animBg="1"/>
      <p:bldP spid="31" grpId="0" animBg="1"/>
      <p:bldP spid="32" grpId="0" animBg="1"/>
      <p:bldP spid="35" grpId="0" animBg="1"/>
      <p:bldP spid="36" grpId="0" animBg="1"/>
      <p:bldP spid="38" grpId="0" animBg="1"/>
      <p:bldP spid="3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1580" y="1122554"/>
            <a:ext cx="2035286" cy="2661528"/>
          </a:xfrm>
          <a:prstGeom prst="rect">
            <a:avLst/>
          </a:prstGeom>
        </p:spPr>
      </p:pic>
      <p:sp>
        <p:nvSpPr>
          <p:cNvPr id="17" name="矩形 1"/>
          <p:cNvSpPr>
            <a:spLocks noChangeArrowheads="1"/>
          </p:cNvSpPr>
          <p:nvPr/>
        </p:nvSpPr>
        <p:spPr bwMode="auto">
          <a:xfrm>
            <a:off x="2988896" y="1099034"/>
            <a:ext cx="3384376" cy="275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 smtClean="0">
                <a:latin typeface="+mj-ea"/>
                <a:ea typeface="+mj-ea"/>
              </a:rPr>
              <a:t>        某某系统工程</a:t>
            </a:r>
            <a:r>
              <a:rPr lang="zh-CN" altLang="en-US" sz="1050" dirty="0">
                <a:latin typeface="+mj-ea"/>
                <a:ea typeface="+mj-ea"/>
              </a:rPr>
              <a:t>有限公司成立于</a:t>
            </a:r>
            <a:r>
              <a:rPr lang="en-US" altLang="zh-CN" sz="1050" dirty="0">
                <a:latin typeface="+mj-ea"/>
                <a:ea typeface="+mj-ea"/>
              </a:rPr>
              <a:t>1989</a:t>
            </a:r>
            <a:r>
              <a:rPr lang="zh-CN" altLang="en-US" sz="1050" dirty="0">
                <a:latin typeface="+mj-ea"/>
                <a:ea typeface="+mj-ea"/>
              </a:rPr>
              <a:t>年，是一家专注于</a:t>
            </a:r>
            <a:r>
              <a:rPr lang="en-US" altLang="zh-CN" sz="1050" dirty="0">
                <a:latin typeface="+mj-ea"/>
                <a:ea typeface="+mj-ea"/>
              </a:rPr>
              <a:t>XX</a:t>
            </a:r>
            <a:r>
              <a:rPr lang="zh-CN" altLang="en-US" sz="1050" dirty="0">
                <a:latin typeface="+mj-ea"/>
                <a:ea typeface="+mj-ea"/>
              </a:rPr>
              <a:t>产品和</a:t>
            </a:r>
            <a:r>
              <a:rPr lang="en-US" altLang="zh-CN" sz="1050" dirty="0">
                <a:latin typeface="+mj-ea"/>
                <a:ea typeface="+mj-ea"/>
              </a:rPr>
              <a:t>XXX</a:t>
            </a:r>
            <a:r>
              <a:rPr lang="zh-CN" altLang="en-US" sz="1050" dirty="0">
                <a:latin typeface="+mj-ea"/>
                <a:ea typeface="+mj-ea"/>
              </a:rPr>
              <a:t>产品研究、开发、生产及销售的高科技企业，总部及研发基地设立于风景秀丽</a:t>
            </a:r>
            <a:r>
              <a:rPr lang="zh-CN" altLang="en-US" sz="1050" dirty="0" smtClean="0">
                <a:latin typeface="+mj-ea"/>
                <a:ea typeface="+mj-ea"/>
              </a:rPr>
              <a:t>的科技软件</a:t>
            </a:r>
            <a:r>
              <a:rPr lang="zh-CN" altLang="en-US" sz="1050" dirty="0">
                <a:latin typeface="+mj-ea"/>
                <a:ea typeface="+mj-ea"/>
              </a:rPr>
              <a:t>园，并在全国各地设有分支机构。公司技术和研发实力雄厚，是国家</a:t>
            </a:r>
            <a:r>
              <a:rPr lang="en-US" altLang="zh-CN" sz="1050" dirty="0">
                <a:latin typeface="+mj-ea"/>
                <a:ea typeface="+mj-ea"/>
              </a:rPr>
              <a:t>863</a:t>
            </a:r>
            <a:r>
              <a:rPr lang="zh-CN" altLang="en-US" sz="1050" dirty="0">
                <a:latin typeface="+mj-ea"/>
                <a:ea typeface="+mj-ea"/>
              </a:rPr>
              <a:t>项目的参与者，并被政府认定为“高新技术企业”。 公司自成立以来，始终坚持以人才为本、诚信立业的经营原则，荟萃业界精英，将国外先进的信息技术、管理方法及企业经验与国内企业的具体实际相结合，为企业提供全方位的解决方案，帮助企业提高管理水平和生产能力，使企业在激烈的市场竞争中始终保持竞争力，实现企业快速、稳定地发展。</a:t>
            </a:r>
            <a:endParaRPr lang="en-US" altLang="zh-CN" sz="105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272300" y="1105703"/>
            <a:ext cx="720080" cy="72008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Freeform 30"/>
          <p:cNvSpPr>
            <a:spLocks noEditPoints="1"/>
          </p:cNvSpPr>
          <p:nvPr/>
        </p:nvSpPr>
        <p:spPr bwMode="auto">
          <a:xfrm flipH="1" flipV="1">
            <a:off x="7411552" y="1245521"/>
            <a:ext cx="441576" cy="440444"/>
          </a:xfrm>
          <a:custGeom>
            <a:avLst/>
            <a:gdLst>
              <a:gd name="T0" fmla="*/ 175 w 327"/>
              <a:gd name="T1" fmla="*/ 0 h 327"/>
              <a:gd name="T2" fmla="*/ 175 w 327"/>
              <a:gd name="T3" fmla="*/ 153 h 327"/>
              <a:gd name="T4" fmla="*/ 327 w 327"/>
              <a:gd name="T5" fmla="*/ 153 h 327"/>
              <a:gd name="T6" fmla="*/ 175 w 327"/>
              <a:gd name="T7" fmla="*/ 0 h 327"/>
              <a:gd name="T8" fmla="*/ 153 w 327"/>
              <a:gd name="T9" fmla="*/ 22 h 327"/>
              <a:gd name="T10" fmla="*/ 0 w 327"/>
              <a:gd name="T11" fmla="*/ 175 h 327"/>
              <a:gd name="T12" fmla="*/ 153 w 327"/>
              <a:gd name="T13" fmla="*/ 327 h 327"/>
              <a:gd name="T14" fmla="*/ 305 w 327"/>
              <a:gd name="T15" fmla="*/ 175 h 327"/>
              <a:gd name="T16" fmla="*/ 153 w 327"/>
              <a:gd name="T17" fmla="*/ 175 h 327"/>
              <a:gd name="T18" fmla="*/ 153 w 327"/>
              <a:gd name="T19" fmla="*/ 22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7" h="327">
                <a:moveTo>
                  <a:pt x="175" y="0"/>
                </a:moveTo>
                <a:cubicBezTo>
                  <a:pt x="175" y="153"/>
                  <a:pt x="175" y="153"/>
                  <a:pt x="175" y="153"/>
                </a:cubicBezTo>
                <a:cubicBezTo>
                  <a:pt x="327" y="153"/>
                  <a:pt x="327" y="153"/>
                  <a:pt x="327" y="153"/>
                </a:cubicBezTo>
                <a:cubicBezTo>
                  <a:pt x="327" y="69"/>
                  <a:pt x="259" y="0"/>
                  <a:pt x="175" y="0"/>
                </a:cubicBezTo>
                <a:close/>
                <a:moveTo>
                  <a:pt x="153" y="22"/>
                </a:moveTo>
                <a:cubicBezTo>
                  <a:pt x="69" y="22"/>
                  <a:pt x="0" y="91"/>
                  <a:pt x="0" y="175"/>
                </a:cubicBezTo>
                <a:cubicBezTo>
                  <a:pt x="0" y="259"/>
                  <a:pt x="69" y="327"/>
                  <a:pt x="153" y="327"/>
                </a:cubicBezTo>
                <a:cubicBezTo>
                  <a:pt x="237" y="327"/>
                  <a:pt x="305" y="259"/>
                  <a:pt x="305" y="175"/>
                </a:cubicBezTo>
                <a:cubicBezTo>
                  <a:pt x="153" y="175"/>
                  <a:pt x="153" y="175"/>
                  <a:pt x="153" y="175"/>
                </a:cubicBezTo>
                <a:lnTo>
                  <a:pt x="153" y="2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4241420"/>
            <a:ext cx="9144000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solidFill>
                  <a:schemeClr val="accent1"/>
                </a:solidFill>
                <a:latin typeface="+mn-ea"/>
              </a:rPr>
              <a:t>请在此处输入您的文本或者复制您的文本粘贴到此处</a:t>
            </a:r>
            <a:r>
              <a:rPr lang="zh-CN" altLang="en-US" sz="1050" dirty="0" smtClean="0">
                <a:solidFill>
                  <a:schemeClr val="accent1"/>
                </a:solidFill>
                <a:latin typeface="+mn-ea"/>
              </a:rPr>
              <a:t>。</a:t>
            </a:r>
            <a:r>
              <a:rPr lang="zh-CN" altLang="en-US" sz="1050" dirty="0">
                <a:solidFill>
                  <a:schemeClr val="accent1"/>
                </a:solidFill>
                <a:latin typeface="+mn-ea"/>
              </a:rPr>
              <a:t>请在此处输入您的文本或者复制您的文本粘贴到此处</a:t>
            </a:r>
            <a:r>
              <a:rPr lang="zh-CN" altLang="en-US" sz="1050" dirty="0" smtClean="0">
                <a:solidFill>
                  <a:schemeClr val="accent1"/>
                </a:solidFill>
                <a:latin typeface="+mn-ea"/>
              </a:rPr>
              <a:t>。</a:t>
            </a:r>
            <a:endParaRPr lang="en-US" altLang="zh-CN" sz="1050" dirty="0" smtClean="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zh-CN" altLang="en-US" sz="1050" dirty="0" smtClean="0">
                <a:solidFill>
                  <a:schemeClr val="accent1"/>
                </a:solidFill>
                <a:latin typeface="+mn-ea"/>
              </a:rPr>
              <a:t>请</a:t>
            </a:r>
            <a:r>
              <a:rPr lang="zh-CN" altLang="en-US" sz="1050" dirty="0">
                <a:solidFill>
                  <a:schemeClr val="accent1"/>
                </a:solidFill>
                <a:latin typeface="+mn-ea"/>
              </a:rPr>
              <a:t>在此处输入您的文本或者复制您的文本粘贴到此处</a:t>
            </a:r>
            <a:r>
              <a:rPr lang="zh-CN" altLang="en-US" sz="1050" dirty="0" smtClean="0">
                <a:solidFill>
                  <a:schemeClr val="accent1"/>
                </a:solidFill>
                <a:latin typeface="+mn-ea"/>
              </a:rPr>
              <a:t>。</a:t>
            </a:r>
            <a:endParaRPr lang="en-US" altLang="zh-CN" sz="105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272300" y="2543148"/>
            <a:ext cx="720080" cy="720080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Freeform 91"/>
          <p:cNvSpPr>
            <a:spLocks noEditPoints="1"/>
          </p:cNvSpPr>
          <p:nvPr/>
        </p:nvSpPr>
        <p:spPr bwMode="auto">
          <a:xfrm flipV="1">
            <a:off x="7411011" y="2655678"/>
            <a:ext cx="468028" cy="468028"/>
          </a:xfrm>
          <a:custGeom>
            <a:avLst/>
            <a:gdLst>
              <a:gd name="T0" fmla="*/ 101 w 254"/>
              <a:gd name="T1" fmla="*/ 63 h 254"/>
              <a:gd name="T2" fmla="*/ 62 w 254"/>
              <a:gd name="T3" fmla="*/ 102 h 254"/>
              <a:gd name="T4" fmla="*/ 94 w 254"/>
              <a:gd name="T5" fmla="*/ 18 h 254"/>
              <a:gd name="T6" fmla="*/ 152 w 254"/>
              <a:gd name="T7" fmla="*/ 63 h 254"/>
              <a:gd name="T8" fmla="*/ 191 w 254"/>
              <a:gd name="T9" fmla="*/ 102 h 254"/>
              <a:gd name="T10" fmla="*/ 159 w 254"/>
              <a:gd name="T11" fmla="*/ 18 h 254"/>
              <a:gd name="T12" fmla="*/ 191 w 254"/>
              <a:gd name="T13" fmla="*/ 152 h 254"/>
              <a:gd name="T14" fmla="*/ 152 w 254"/>
              <a:gd name="T15" fmla="*/ 191 h 254"/>
              <a:gd name="T16" fmla="*/ 236 w 254"/>
              <a:gd name="T17" fmla="*/ 160 h 254"/>
              <a:gd name="T18" fmla="*/ 17 w 254"/>
              <a:gd name="T19" fmla="*/ 160 h 254"/>
              <a:gd name="T20" fmla="*/ 101 w 254"/>
              <a:gd name="T21" fmla="*/ 191 h 254"/>
              <a:gd name="T22" fmla="*/ 62 w 254"/>
              <a:gd name="T23" fmla="*/ 152 h 254"/>
              <a:gd name="T24" fmla="*/ 240 w 254"/>
              <a:gd name="T25" fmla="*/ 105 h 254"/>
              <a:gd name="T26" fmla="*/ 194 w 254"/>
              <a:gd name="T27" fmla="*/ 141 h 254"/>
              <a:gd name="T28" fmla="*/ 244 w 254"/>
              <a:gd name="T29" fmla="*/ 145 h 254"/>
              <a:gd name="T30" fmla="*/ 160 w 254"/>
              <a:gd name="T31" fmla="*/ 241 h 254"/>
              <a:gd name="T32" fmla="*/ 216 w 254"/>
              <a:gd name="T33" fmla="*/ 215 h 254"/>
              <a:gd name="T34" fmla="*/ 251 w 254"/>
              <a:gd name="T35" fmla="*/ 135 h 254"/>
              <a:gd name="T36" fmla="*/ 251 w 254"/>
              <a:gd name="T37" fmla="*/ 119 h 254"/>
              <a:gd name="T38" fmla="*/ 249 w 254"/>
              <a:gd name="T39" fmla="*/ 129 h 254"/>
              <a:gd name="T40" fmla="*/ 247 w 254"/>
              <a:gd name="T41" fmla="*/ 127 h 254"/>
              <a:gd name="T42" fmla="*/ 245 w 254"/>
              <a:gd name="T43" fmla="*/ 131 h 254"/>
              <a:gd name="T44" fmla="*/ 246 w 254"/>
              <a:gd name="T45" fmla="*/ 122 h 254"/>
              <a:gd name="T46" fmla="*/ 249 w 254"/>
              <a:gd name="T47" fmla="*/ 130 h 254"/>
              <a:gd name="T48" fmla="*/ 112 w 254"/>
              <a:gd name="T49" fmla="*/ 195 h 254"/>
              <a:gd name="T50" fmla="*/ 110 w 254"/>
              <a:gd name="T51" fmla="*/ 244 h 254"/>
              <a:gd name="T52" fmla="*/ 12 w 254"/>
              <a:gd name="T53" fmla="*/ 160 h 254"/>
              <a:gd name="T54" fmla="*/ 36 w 254"/>
              <a:gd name="T55" fmla="*/ 214 h 254"/>
              <a:gd name="T56" fmla="*/ 118 w 254"/>
              <a:gd name="T57" fmla="*/ 251 h 254"/>
              <a:gd name="T58" fmla="*/ 135 w 254"/>
              <a:gd name="T59" fmla="*/ 251 h 254"/>
              <a:gd name="T60" fmla="*/ 141 w 254"/>
              <a:gd name="T61" fmla="*/ 195 h 254"/>
              <a:gd name="T62" fmla="*/ 124 w 254"/>
              <a:gd name="T63" fmla="*/ 250 h 254"/>
              <a:gd name="T64" fmla="*/ 125 w 254"/>
              <a:gd name="T65" fmla="*/ 250 h 254"/>
              <a:gd name="T66" fmla="*/ 125 w 254"/>
              <a:gd name="T67" fmla="*/ 245 h 254"/>
              <a:gd name="T68" fmla="*/ 127 w 254"/>
              <a:gd name="T69" fmla="*/ 242 h 254"/>
              <a:gd name="T70" fmla="*/ 127 w 254"/>
              <a:gd name="T71" fmla="*/ 251 h 254"/>
              <a:gd name="T72" fmla="*/ 13 w 254"/>
              <a:gd name="T73" fmla="*/ 105 h 254"/>
              <a:gd name="T74" fmla="*/ 41 w 254"/>
              <a:gd name="T75" fmla="*/ 44 h 254"/>
              <a:gd name="T76" fmla="*/ 93 w 254"/>
              <a:gd name="T77" fmla="*/ 9 h 254"/>
              <a:gd name="T78" fmla="*/ 4 w 254"/>
              <a:gd name="T79" fmla="*/ 117 h 254"/>
              <a:gd name="T80" fmla="*/ 0 w 254"/>
              <a:gd name="T81" fmla="*/ 127 h 254"/>
              <a:gd name="T82" fmla="*/ 13 w 254"/>
              <a:gd name="T83" fmla="*/ 149 h 254"/>
              <a:gd name="T84" fmla="*/ 59 w 254"/>
              <a:gd name="T85" fmla="*/ 113 h 254"/>
              <a:gd name="T86" fmla="*/ 3 w 254"/>
              <a:gd name="T87" fmla="*/ 127 h 254"/>
              <a:gd name="T88" fmla="*/ 4 w 254"/>
              <a:gd name="T89" fmla="*/ 126 h 254"/>
              <a:gd name="T90" fmla="*/ 6 w 254"/>
              <a:gd name="T91" fmla="*/ 129 h 254"/>
              <a:gd name="T92" fmla="*/ 8 w 254"/>
              <a:gd name="T93" fmla="*/ 123 h 254"/>
              <a:gd name="T94" fmla="*/ 7 w 254"/>
              <a:gd name="T95" fmla="*/ 132 h 254"/>
              <a:gd name="T96" fmla="*/ 138 w 254"/>
              <a:gd name="T97" fmla="*/ 5 h 254"/>
              <a:gd name="T98" fmla="*/ 127 w 254"/>
              <a:gd name="T99" fmla="*/ 0 h 254"/>
              <a:gd name="T100" fmla="*/ 105 w 254"/>
              <a:gd name="T101" fmla="*/ 14 h 254"/>
              <a:gd name="T102" fmla="*/ 141 w 254"/>
              <a:gd name="T103" fmla="*/ 59 h 254"/>
              <a:gd name="T104" fmla="*/ 144 w 254"/>
              <a:gd name="T105" fmla="*/ 10 h 254"/>
              <a:gd name="T106" fmla="*/ 240 w 254"/>
              <a:gd name="T107" fmla="*/ 94 h 254"/>
              <a:gd name="T108" fmla="*/ 216 w 254"/>
              <a:gd name="T109" fmla="*/ 39 h 254"/>
              <a:gd name="T110" fmla="*/ 122 w 254"/>
              <a:gd name="T111" fmla="*/ 7 h 254"/>
              <a:gd name="T112" fmla="*/ 130 w 254"/>
              <a:gd name="T113" fmla="*/ 5 h 254"/>
              <a:gd name="T114" fmla="*/ 128 w 254"/>
              <a:gd name="T115" fmla="*/ 5 h 254"/>
              <a:gd name="T116" fmla="*/ 128 w 254"/>
              <a:gd name="T117" fmla="*/ 9 h 254"/>
              <a:gd name="T118" fmla="*/ 127 w 254"/>
              <a:gd name="T119" fmla="*/ 12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4" h="254">
                <a:moveTo>
                  <a:pt x="94" y="18"/>
                </a:moveTo>
                <a:cubicBezTo>
                  <a:pt x="101" y="63"/>
                  <a:pt x="101" y="63"/>
                  <a:pt x="101" y="63"/>
                </a:cubicBezTo>
                <a:cubicBezTo>
                  <a:pt x="93" y="66"/>
                  <a:pt x="85" y="71"/>
                  <a:pt x="78" y="78"/>
                </a:cubicBezTo>
                <a:cubicBezTo>
                  <a:pt x="71" y="85"/>
                  <a:pt x="66" y="93"/>
                  <a:pt x="62" y="102"/>
                </a:cubicBezTo>
                <a:cubicBezTo>
                  <a:pt x="17" y="94"/>
                  <a:pt x="17" y="94"/>
                  <a:pt x="17" y="94"/>
                </a:cubicBezTo>
                <a:cubicBezTo>
                  <a:pt x="28" y="58"/>
                  <a:pt x="57" y="29"/>
                  <a:pt x="94" y="18"/>
                </a:cubicBezTo>
                <a:close/>
                <a:moveTo>
                  <a:pt x="159" y="18"/>
                </a:moveTo>
                <a:cubicBezTo>
                  <a:pt x="152" y="63"/>
                  <a:pt x="152" y="63"/>
                  <a:pt x="152" y="63"/>
                </a:cubicBezTo>
                <a:cubicBezTo>
                  <a:pt x="161" y="66"/>
                  <a:pt x="169" y="71"/>
                  <a:pt x="176" y="78"/>
                </a:cubicBezTo>
                <a:cubicBezTo>
                  <a:pt x="183" y="85"/>
                  <a:pt x="188" y="93"/>
                  <a:pt x="191" y="102"/>
                </a:cubicBezTo>
                <a:cubicBezTo>
                  <a:pt x="236" y="94"/>
                  <a:pt x="236" y="94"/>
                  <a:pt x="236" y="94"/>
                </a:cubicBezTo>
                <a:cubicBezTo>
                  <a:pt x="225" y="58"/>
                  <a:pt x="196" y="29"/>
                  <a:pt x="159" y="18"/>
                </a:cubicBezTo>
                <a:close/>
                <a:moveTo>
                  <a:pt x="236" y="160"/>
                </a:moveTo>
                <a:cubicBezTo>
                  <a:pt x="191" y="152"/>
                  <a:pt x="191" y="152"/>
                  <a:pt x="191" y="152"/>
                </a:cubicBezTo>
                <a:cubicBezTo>
                  <a:pt x="188" y="161"/>
                  <a:pt x="183" y="169"/>
                  <a:pt x="176" y="176"/>
                </a:cubicBezTo>
                <a:cubicBezTo>
                  <a:pt x="169" y="183"/>
                  <a:pt x="161" y="188"/>
                  <a:pt x="152" y="191"/>
                </a:cubicBezTo>
                <a:cubicBezTo>
                  <a:pt x="159" y="236"/>
                  <a:pt x="159" y="236"/>
                  <a:pt x="159" y="236"/>
                </a:cubicBezTo>
                <a:cubicBezTo>
                  <a:pt x="196" y="225"/>
                  <a:pt x="225" y="196"/>
                  <a:pt x="236" y="160"/>
                </a:cubicBezTo>
                <a:close/>
                <a:moveTo>
                  <a:pt x="62" y="152"/>
                </a:moveTo>
                <a:cubicBezTo>
                  <a:pt x="17" y="160"/>
                  <a:pt x="17" y="160"/>
                  <a:pt x="17" y="160"/>
                </a:cubicBezTo>
                <a:cubicBezTo>
                  <a:pt x="28" y="196"/>
                  <a:pt x="57" y="225"/>
                  <a:pt x="94" y="236"/>
                </a:cubicBezTo>
                <a:cubicBezTo>
                  <a:pt x="101" y="191"/>
                  <a:pt x="101" y="191"/>
                  <a:pt x="101" y="191"/>
                </a:cubicBezTo>
                <a:cubicBezTo>
                  <a:pt x="93" y="188"/>
                  <a:pt x="85" y="183"/>
                  <a:pt x="78" y="176"/>
                </a:cubicBezTo>
                <a:cubicBezTo>
                  <a:pt x="71" y="169"/>
                  <a:pt x="66" y="161"/>
                  <a:pt x="62" y="152"/>
                </a:cubicBezTo>
                <a:close/>
                <a:moveTo>
                  <a:pt x="251" y="119"/>
                </a:moveTo>
                <a:cubicBezTo>
                  <a:pt x="249" y="117"/>
                  <a:pt x="240" y="105"/>
                  <a:pt x="240" y="105"/>
                </a:cubicBezTo>
                <a:cubicBezTo>
                  <a:pt x="194" y="113"/>
                  <a:pt x="194" y="113"/>
                  <a:pt x="194" y="113"/>
                </a:cubicBezTo>
                <a:cubicBezTo>
                  <a:pt x="196" y="122"/>
                  <a:pt x="196" y="132"/>
                  <a:pt x="194" y="141"/>
                </a:cubicBezTo>
                <a:cubicBezTo>
                  <a:pt x="240" y="149"/>
                  <a:pt x="240" y="149"/>
                  <a:pt x="240" y="149"/>
                </a:cubicBezTo>
                <a:cubicBezTo>
                  <a:pt x="240" y="149"/>
                  <a:pt x="242" y="147"/>
                  <a:pt x="244" y="145"/>
                </a:cubicBezTo>
                <a:cubicBezTo>
                  <a:pt x="240" y="171"/>
                  <a:pt x="230" y="195"/>
                  <a:pt x="213" y="212"/>
                </a:cubicBezTo>
                <a:cubicBezTo>
                  <a:pt x="200" y="226"/>
                  <a:pt x="181" y="236"/>
                  <a:pt x="160" y="241"/>
                </a:cubicBezTo>
                <a:cubicBezTo>
                  <a:pt x="161" y="246"/>
                  <a:pt x="161" y="246"/>
                  <a:pt x="161" y="246"/>
                </a:cubicBezTo>
                <a:cubicBezTo>
                  <a:pt x="183" y="240"/>
                  <a:pt x="202" y="229"/>
                  <a:pt x="216" y="215"/>
                </a:cubicBezTo>
                <a:cubicBezTo>
                  <a:pt x="235" y="196"/>
                  <a:pt x="247" y="168"/>
                  <a:pt x="249" y="138"/>
                </a:cubicBezTo>
                <a:cubicBezTo>
                  <a:pt x="250" y="137"/>
                  <a:pt x="250" y="136"/>
                  <a:pt x="251" y="135"/>
                </a:cubicBezTo>
                <a:cubicBezTo>
                  <a:pt x="252" y="133"/>
                  <a:pt x="254" y="131"/>
                  <a:pt x="254" y="127"/>
                </a:cubicBezTo>
                <a:cubicBezTo>
                  <a:pt x="254" y="123"/>
                  <a:pt x="252" y="121"/>
                  <a:pt x="251" y="119"/>
                </a:cubicBezTo>
                <a:close/>
                <a:moveTo>
                  <a:pt x="249" y="130"/>
                </a:moveTo>
                <a:cubicBezTo>
                  <a:pt x="249" y="130"/>
                  <a:pt x="249" y="129"/>
                  <a:pt x="249" y="129"/>
                </a:cubicBezTo>
                <a:cubicBezTo>
                  <a:pt x="249" y="128"/>
                  <a:pt x="248" y="127"/>
                  <a:pt x="247" y="127"/>
                </a:cubicBezTo>
                <a:cubicBezTo>
                  <a:pt x="247" y="127"/>
                  <a:pt x="247" y="127"/>
                  <a:pt x="247" y="127"/>
                </a:cubicBezTo>
                <a:cubicBezTo>
                  <a:pt x="246" y="127"/>
                  <a:pt x="245" y="128"/>
                  <a:pt x="245" y="129"/>
                </a:cubicBezTo>
                <a:cubicBezTo>
                  <a:pt x="245" y="130"/>
                  <a:pt x="245" y="130"/>
                  <a:pt x="245" y="131"/>
                </a:cubicBezTo>
                <a:cubicBezTo>
                  <a:pt x="243" y="131"/>
                  <a:pt x="242" y="129"/>
                  <a:pt x="242" y="127"/>
                </a:cubicBezTo>
                <a:cubicBezTo>
                  <a:pt x="242" y="125"/>
                  <a:pt x="244" y="122"/>
                  <a:pt x="246" y="122"/>
                </a:cubicBezTo>
                <a:cubicBezTo>
                  <a:pt x="249" y="122"/>
                  <a:pt x="251" y="125"/>
                  <a:pt x="251" y="127"/>
                </a:cubicBezTo>
                <a:cubicBezTo>
                  <a:pt x="251" y="128"/>
                  <a:pt x="250" y="130"/>
                  <a:pt x="249" y="130"/>
                </a:cubicBezTo>
                <a:close/>
                <a:moveTo>
                  <a:pt x="141" y="195"/>
                </a:moveTo>
                <a:cubicBezTo>
                  <a:pt x="132" y="197"/>
                  <a:pt x="122" y="197"/>
                  <a:pt x="112" y="195"/>
                </a:cubicBezTo>
                <a:cubicBezTo>
                  <a:pt x="105" y="241"/>
                  <a:pt x="105" y="241"/>
                  <a:pt x="105" y="241"/>
                </a:cubicBezTo>
                <a:cubicBezTo>
                  <a:pt x="105" y="241"/>
                  <a:pt x="107" y="242"/>
                  <a:pt x="110" y="244"/>
                </a:cubicBezTo>
                <a:cubicBezTo>
                  <a:pt x="82" y="241"/>
                  <a:pt x="57" y="229"/>
                  <a:pt x="39" y="211"/>
                </a:cubicBezTo>
                <a:cubicBezTo>
                  <a:pt x="26" y="198"/>
                  <a:pt x="17" y="181"/>
                  <a:pt x="12" y="160"/>
                </a:cubicBezTo>
                <a:cubicBezTo>
                  <a:pt x="7" y="161"/>
                  <a:pt x="7" y="161"/>
                  <a:pt x="7" y="161"/>
                </a:cubicBezTo>
                <a:cubicBezTo>
                  <a:pt x="12" y="182"/>
                  <a:pt x="22" y="200"/>
                  <a:pt x="36" y="214"/>
                </a:cubicBezTo>
                <a:cubicBezTo>
                  <a:pt x="56" y="234"/>
                  <a:pt x="85" y="247"/>
                  <a:pt x="116" y="249"/>
                </a:cubicBezTo>
                <a:cubicBezTo>
                  <a:pt x="117" y="250"/>
                  <a:pt x="118" y="251"/>
                  <a:pt x="118" y="251"/>
                </a:cubicBezTo>
                <a:cubicBezTo>
                  <a:pt x="121" y="253"/>
                  <a:pt x="123" y="254"/>
                  <a:pt x="127" y="254"/>
                </a:cubicBezTo>
                <a:cubicBezTo>
                  <a:pt x="131" y="254"/>
                  <a:pt x="133" y="252"/>
                  <a:pt x="135" y="251"/>
                </a:cubicBezTo>
                <a:cubicBezTo>
                  <a:pt x="137" y="250"/>
                  <a:pt x="149" y="241"/>
                  <a:pt x="149" y="241"/>
                </a:cubicBezTo>
                <a:lnTo>
                  <a:pt x="141" y="195"/>
                </a:lnTo>
                <a:close/>
                <a:moveTo>
                  <a:pt x="127" y="251"/>
                </a:moveTo>
                <a:cubicBezTo>
                  <a:pt x="126" y="251"/>
                  <a:pt x="124" y="251"/>
                  <a:pt x="124" y="250"/>
                </a:cubicBezTo>
                <a:cubicBezTo>
                  <a:pt x="124" y="250"/>
                  <a:pt x="124" y="250"/>
                  <a:pt x="125" y="250"/>
                </a:cubicBezTo>
                <a:cubicBezTo>
                  <a:pt x="125" y="250"/>
                  <a:pt x="125" y="250"/>
                  <a:pt x="125" y="250"/>
                </a:cubicBezTo>
                <a:cubicBezTo>
                  <a:pt x="126" y="250"/>
                  <a:pt x="127" y="249"/>
                  <a:pt x="127" y="248"/>
                </a:cubicBezTo>
                <a:cubicBezTo>
                  <a:pt x="127" y="246"/>
                  <a:pt x="126" y="245"/>
                  <a:pt x="125" y="245"/>
                </a:cubicBezTo>
                <a:cubicBezTo>
                  <a:pt x="124" y="245"/>
                  <a:pt x="123" y="245"/>
                  <a:pt x="123" y="245"/>
                </a:cubicBezTo>
                <a:cubicBezTo>
                  <a:pt x="123" y="243"/>
                  <a:pt x="125" y="242"/>
                  <a:pt x="127" y="242"/>
                </a:cubicBezTo>
                <a:cubicBezTo>
                  <a:pt x="129" y="242"/>
                  <a:pt x="131" y="244"/>
                  <a:pt x="131" y="247"/>
                </a:cubicBezTo>
                <a:cubicBezTo>
                  <a:pt x="131" y="249"/>
                  <a:pt x="129" y="251"/>
                  <a:pt x="127" y="251"/>
                </a:cubicBezTo>
                <a:close/>
                <a:moveTo>
                  <a:pt x="59" y="113"/>
                </a:moveTo>
                <a:cubicBezTo>
                  <a:pt x="13" y="105"/>
                  <a:pt x="13" y="105"/>
                  <a:pt x="13" y="105"/>
                </a:cubicBezTo>
                <a:cubicBezTo>
                  <a:pt x="13" y="105"/>
                  <a:pt x="11" y="108"/>
                  <a:pt x="9" y="110"/>
                </a:cubicBezTo>
                <a:cubicBezTo>
                  <a:pt x="13" y="84"/>
                  <a:pt x="23" y="62"/>
                  <a:pt x="41" y="44"/>
                </a:cubicBezTo>
                <a:cubicBezTo>
                  <a:pt x="55" y="30"/>
                  <a:pt x="74" y="19"/>
                  <a:pt x="94" y="14"/>
                </a:cubicBezTo>
                <a:cubicBezTo>
                  <a:pt x="93" y="9"/>
                  <a:pt x="93" y="9"/>
                  <a:pt x="93" y="9"/>
                </a:cubicBezTo>
                <a:cubicBezTo>
                  <a:pt x="72" y="15"/>
                  <a:pt x="53" y="26"/>
                  <a:pt x="38" y="41"/>
                </a:cubicBezTo>
                <a:cubicBezTo>
                  <a:pt x="18" y="61"/>
                  <a:pt x="6" y="87"/>
                  <a:pt x="4" y="117"/>
                </a:cubicBezTo>
                <a:cubicBezTo>
                  <a:pt x="4" y="118"/>
                  <a:pt x="3" y="118"/>
                  <a:pt x="3" y="119"/>
                </a:cubicBezTo>
                <a:cubicBezTo>
                  <a:pt x="1" y="121"/>
                  <a:pt x="0" y="123"/>
                  <a:pt x="0" y="127"/>
                </a:cubicBezTo>
                <a:cubicBezTo>
                  <a:pt x="0" y="131"/>
                  <a:pt x="1" y="133"/>
                  <a:pt x="3" y="135"/>
                </a:cubicBezTo>
                <a:cubicBezTo>
                  <a:pt x="4" y="138"/>
                  <a:pt x="13" y="149"/>
                  <a:pt x="13" y="149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7" y="132"/>
                  <a:pt x="57" y="122"/>
                  <a:pt x="59" y="113"/>
                </a:cubicBezTo>
                <a:close/>
                <a:moveTo>
                  <a:pt x="7" y="132"/>
                </a:moveTo>
                <a:cubicBezTo>
                  <a:pt x="5" y="132"/>
                  <a:pt x="3" y="130"/>
                  <a:pt x="3" y="127"/>
                </a:cubicBezTo>
                <a:cubicBezTo>
                  <a:pt x="3" y="126"/>
                  <a:pt x="3" y="125"/>
                  <a:pt x="4" y="124"/>
                </a:cubicBezTo>
                <a:cubicBezTo>
                  <a:pt x="4" y="125"/>
                  <a:pt x="4" y="126"/>
                  <a:pt x="4" y="126"/>
                </a:cubicBezTo>
                <a:cubicBezTo>
                  <a:pt x="4" y="128"/>
                  <a:pt x="5" y="129"/>
                  <a:pt x="6" y="129"/>
                </a:cubicBezTo>
                <a:cubicBezTo>
                  <a:pt x="6" y="129"/>
                  <a:pt x="6" y="129"/>
                  <a:pt x="6" y="129"/>
                </a:cubicBezTo>
                <a:cubicBezTo>
                  <a:pt x="7" y="129"/>
                  <a:pt x="8" y="128"/>
                  <a:pt x="8" y="126"/>
                </a:cubicBezTo>
                <a:cubicBezTo>
                  <a:pt x="8" y="125"/>
                  <a:pt x="8" y="124"/>
                  <a:pt x="8" y="123"/>
                </a:cubicBezTo>
                <a:cubicBezTo>
                  <a:pt x="10" y="123"/>
                  <a:pt x="12" y="125"/>
                  <a:pt x="12" y="127"/>
                </a:cubicBezTo>
                <a:cubicBezTo>
                  <a:pt x="12" y="130"/>
                  <a:pt x="10" y="132"/>
                  <a:pt x="7" y="132"/>
                </a:cubicBezTo>
                <a:close/>
                <a:moveTo>
                  <a:pt x="216" y="39"/>
                </a:moveTo>
                <a:cubicBezTo>
                  <a:pt x="197" y="20"/>
                  <a:pt x="169" y="7"/>
                  <a:pt x="138" y="5"/>
                </a:cubicBezTo>
                <a:cubicBezTo>
                  <a:pt x="137" y="4"/>
                  <a:pt x="136" y="3"/>
                  <a:pt x="135" y="3"/>
                </a:cubicBezTo>
                <a:cubicBezTo>
                  <a:pt x="133" y="2"/>
                  <a:pt x="131" y="0"/>
                  <a:pt x="127" y="0"/>
                </a:cubicBezTo>
                <a:cubicBezTo>
                  <a:pt x="123" y="0"/>
                  <a:pt x="121" y="2"/>
                  <a:pt x="118" y="3"/>
                </a:cubicBezTo>
                <a:cubicBezTo>
                  <a:pt x="116" y="5"/>
                  <a:pt x="105" y="14"/>
                  <a:pt x="105" y="14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22" y="57"/>
                  <a:pt x="132" y="57"/>
                  <a:pt x="141" y="59"/>
                </a:cubicBezTo>
                <a:cubicBezTo>
                  <a:pt x="149" y="14"/>
                  <a:pt x="149" y="14"/>
                  <a:pt x="149" y="14"/>
                </a:cubicBezTo>
                <a:cubicBezTo>
                  <a:pt x="149" y="14"/>
                  <a:pt x="147" y="12"/>
                  <a:pt x="144" y="10"/>
                </a:cubicBezTo>
                <a:cubicBezTo>
                  <a:pt x="171" y="14"/>
                  <a:pt x="196" y="25"/>
                  <a:pt x="213" y="42"/>
                </a:cubicBezTo>
                <a:cubicBezTo>
                  <a:pt x="226" y="56"/>
                  <a:pt x="235" y="74"/>
                  <a:pt x="240" y="94"/>
                </a:cubicBezTo>
                <a:cubicBezTo>
                  <a:pt x="245" y="93"/>
                  <a:pt x="245" y="93"/>
                  <a:pt x="245" y="93"/>
                </a:cubicBezTo>
                <a:cubicBezTo>
                  <a:pt x="240" y="72"/>
                  <a:pt x="230" y="53"/>
                  <a:pt x="216" y="39"/>
                </a:cubicBezTo>
                <a:close/>
                <a:moveTo>
                  <a:pt x="127" y="12"/>
                </a:moveTo>
                <a:cubicBezTo>
                  <a:pt x="124" y="12"/>
                  <a:pt x="122" y="10"/>
                  <a:pt x="122" y="7"/>
                </a:cubicBezTo>
                <a:cubicBezTo>
                  <a:pt x="122" y="5"/>
                  <a:pt x="124" y="3"/>
                  <a:pt x="127" y="3"/>
                </a:cubicBezTo>
                <a:cubicBezTo>
                  <a:pt x="128" y="3"/>
                  <a:pt x="129" y="4"/>
                  <a:pt x="130" y="5"/>
                </a:cubicBezTo>
                <a:cubicBezTo>
                  <a:pt x="129" y="5"/>
                  <a:pt x="129" y="5"/>
                  <a:pt x="128" y="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7" y="5"/>
                  <a:pt x="126" y="6"/>
                  <a:pt x="125" y="7"/>
                </a:cubicBezTo>
                <a:cubicBezTo>
                  <a:pt x="125" y="8"/>
                  <a:pt x="126" y="9"/>
                  <a:pt x="128" y="9"/>
                </a:cubicBezTo>
                <a:cubicBezTo>
                  <a:pt x="129" y="9"/>
                  <a:pt x="130" y="9"/>
                  <a:pt x="131" y="9"/>
                </a:cubicBezTo>
                <a:cubicBezTo>
                  <a:pt x="130" y="11"/>
                  <a:pt x="129" y="12"/>
                  <a:pt x="127" y="1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6732240" y="2061117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latin typeface="+mn-ea"/>
              </a:rPr>
              <a:t>请在此处输入您的文本或者复制您的文本粘贴到此处。</a:t>
            </a:r>
            <a:endParaRPr lang="en-US" altLang="zh-CN" sz="900" dirty="0"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69105" y="183481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 smtClean="0"/>
              <a:t>信息化</a:t>
            </a:r>
            <a:endParaRPr lang="zh-CN" altLang="en-US" sz="1400" b="1" dirty="0"/>
          </a:p>
        </p:txBody>
      </p:sp>
      <p:sp>
        <p:nvSpPr>
          <p:cNvPr id="35" name="矩形 1"/>
          <p:cNvSpPr>
            <a:spLocks noChangeArrowheads="1"/>
          </p:cNvSpPr>
          <p:nvPr/>
        </p:nvSpPr>
        <p:spPr bwMode="auto">
          <a:xfrm>
            <a:off x="6732240" y="3498562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latin typeface="+mn-ea"/>
              </a:rPr>
              <a:t>请在此处输入您的文本或者复制您的文本粘贴到此处。</a:t>
            </a:r>
            <a:endParaRPr lang="en-US" altLang="zh-CN" sz="900" dirty="0">
              <a:latin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269105" y="327226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 smtClean="0"/>
              <a:t>专业性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xmlns="" val="228791686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18" grpId="0" animBg="1"/>
      <p:bldP spid="7" grpId="0" animBg="1"/>
      <p:bldP spid="33" grpId="0" animBg="1"/>
      <p:bldP spid="26" grpId="0" animBg="1"/>
      <p:bldP spid="27" grpId="0"/>
      <p:bldP spid="6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4" t="8440" r="6203" b="10137"/>
          <a:stretch/>
        </p:blipFill>
        <p:spPr>
          <a:xfrm>
            <a:off x="539552" y="1131590"/>
            <a:ext cx="2675951" cy="3311252"/>
          </a:xfrm>
          <a:prstGeom prst="rect">
            <a:avLst/>
          </a:prstGeom>
        </p:spPr>
      </p:pic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304048" y="1830789"/>
            <a:ext cx="2182704" cy="230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9" name="Oval 6"/>
          <p:cNvSpPr/>
          <p:nvPr/>
        </p:nvSpPr>
        <p:spPr>
          <a:xfrm>
            <a:off x="5796136" y="1284014"/>
            <a:ext cx="716318" cy="720428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6625472" y="1351840"/>
            <a:ext cx="18084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zh-CN" altLang="en-US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标题文字内容</a:t>
            </a:r>
            <a:endParaRPr lang="en-US" altLang="zh-CN" sz="1400" b="1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1088232"/>
            <a:r>
              <a:rPr lang="zh-CN" altLang="en-US" sz="1050" dirty="0">
                <a:latin typeface="TeXGyreAdventor" panose="00000500000000000000" pitchFamily="50" charset="0"/>
              </a:rPr>
              <a:t>单击这里修改填写你的文字内容，或复制的文本信息。</a:t>
            </a:r>
            <a:endParaRPr lang="en-US" sz="105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1" name="Oval 8"/>
          <p:cNvSpPr/>
          <p:nvPr/>
        </p:nvSpPr>
        <p:spPr>
          <a:xfrm>
            <a:off x="5796136" y="2427014"/>
            <a:ext cx="716318" cy="720428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Oval 10"/>
          <p:cNvSpPr/>
          <p:nvPr/>
        </p:nvSpPr>
        <p:spPr>
          <a:xfrm>
            <a:off x="5796136" y="3570014"/>
            <a:ext cx="716318" cy="720428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5" name="Group 22"/>
          <p:cNvGrpSpPr/>
          <p:nvPr/>
        </p:nvGrpSpPr>
        <p:grpSpPr>
          <a:xfrm>
            <a:off x="5994096" y="3775490"/>
            <a:ext cx="320399" cy="309477"/>
            <a:chOff x="5099140" y="1309474"/>
            <a:chExt cx="439257" cy="424283"/>
          </a:xfrm>
          <a:solidFill>
            <a:schemeClr val="bg2"/>
          </a:solidFill>
        </p:grpSpPr>
        <p:sp>
          <p:nvSpPr>
            <p:cNvPr id="36" name="Rectangle 18"/>
            <p:cNvSpPr>
              <a:spLocks noChangeArrowheads="1"/>
            </p:cNvSpPr>
            <p:nvPr/>
          </p:nvSpPr>
          <p:spPr bwMode="auto">
            <a:xfrm>
              <a:off x="5256374" y="1479187"/>
              <a:ext cx="47421" cy="4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9"/>
            <p:cNvSpPr>
              <a:spLocks noChangeArrowheads="1"/>
            </p:cNvSpPr>
            <p:nvPr/>
          </p:nvSpPr>
          <p:spPr bwMode="auto">
            <a:xfrm>
              <a:off x="5331247" y="1479187"/>
              <a:ext cx="49916" cy="4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20"/>
            <p:cNvSpPr>
              <a:spLocks noChangeArrowheads="1"/>
            </p:cNvSpPr>
            <p:nvPr/>
          </p:nvSpPr>
          <p:spPr bwMode="auto">
            <a:xfrm>
              <a:off x="5408617" y="1479187"/>
              <a:ext cx="49916" cy="4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21"/>
            <p:cNvSpPr>
              <a:spLocks noChangeArrowheads="1"/>
            </p:cNvSpPr>
            <p:nvPr/>
          </p:nvSpPr>
          <p:spPr bwMode="auto">
            <a:xfrm>
              <a:off x="5256374" y="1546573"/>
              <a:ext cx="47421" cy="474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22"/>
            <p:cNvSpPr>
              <a:spLocks noChangeArrowheads="1"/>
            </p:cNvSpPr>
            <p:nvPr/>
          </p:nvSpPr>
          <p:spPr bwMode="auto">
            <a:xfrm>
              <a:off x="5331247" y="1546573"/>
              <a:ext cx="49916" cy="474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23"/>
            <p:cNvSpPr>
              <a:spLocks noChangeArrowheads="1"/>
            </p:cNvSpPr>
            <p:nvPr/>
          </p:nvSpPr>
          <p:spPr bwMode="auto">
            <a:xfrm>
              <a:off x="5408617" y="1546573"/>
              <a:ext cx="49916" cy="474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24"/>
            <p:cNvSpPr>
              <a:spLocks noChangeArrowheads="1"/>
            </p:cNvSpPr>
            <p:nvPr/>
          </p:nvSpPr>
          <p:spPr bwMode="auto">
            <a:xfrm>
              <a:off x="5256374" y="1618951"/>
              <a:ext cx="47421" cy="4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5"/>
            <p:cNvSpPr>
              <a:spLocks noChangeArrowheads="1"/>
            </p:cNvSpPr>
            <p:nvPr/>
          </p:nvSpPr>
          <p:spPr bwMode="auto">
            <a:xfrm>
              <a:off x="5179005" y="1546573"/>
              <a:ext cx="49916" cy="474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5179005" y="1618951"/>
              <a:ext cx="49916" cy="4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7"/>
            <p:cNvSpPr>
              <a:spLocks noChangeArrowheads="1"/>
            </p:cNvSpPr>
            <p:nvPr/>
          </p:nvSpPr>
          <p:spPr bwMode="auto">
            <a:xfrm>
              <a:off x="5331247" y="1618951"/>
              <a:ext cx="49916" cy="4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8"/>
            <p:cNvSpPr>
              <a:spLocks noChangeArrowheads="1"/>
            </p:cNvSpPr>
            <p:nvPr/>
          </p:nvSpPr>
          <p:spPr bwMode="auto">
            <a:xfrm>
              <a:off x="5408617" y="1618951"/>
              <a:ext cx="49916" cy="4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9"/>
            <p:cNvSpPr>
              <a:spLocks noEditPoints="1"/>
            </p:cNvSpPr>
            <p:nvPr/>
          </p:nvSpPr>
          <p:spPr bwMode="auto">
            <a:xfrm>
              <a:off x="5099140" y="1339424"/>
              <a:ext cx="439257" cy="394333"/>
            </a:xfrm>
            <a:custGeom>
              <a:avLst/>
              <a:gdLst>
                <a:gd name="T0" fmla="*/ 174 w 176"/>
                <a:gd name="T1" fmla="*/ 0 h 158"/>
                <a:gd name="T2" fmla="*/ 150 w 176"/>
                <a:gd name="T3" fmla="*/ 0 h 158"/>
                <a:gd name="T4" fmla="*/ 150 w 176"/>
                <a:gd name="T5" fmla="*/ 16 h 158"/>
                <a:gd name="T6" fmla="*/ 126 w 176"/>
                <a:gd name="T7" fmla="*/ 16 h 158"/>
                <a:gd name="T8" fmla="*/ 126 w 176"/>
                <a:gd name="T9" fmla="*/ 0 h 158"/>
                <a:gd name="T10" fmla="*/ 52 w 176"/>
                <a:gd name="T11" fmla="*/ 0 h 158"/>
                <a:gd name="T12" fmla="*/ 52 w 176"/>
                <a:gd name="T13" fmla="*/ 16 h 158"/>
                <a:gd name="T14" fmla="*/ 28 w 176"/>
                <a:gd name="T15" fmla="*/ 16 h 158"/>
                <a:gd name="T16" fmla="*/ 28 w 176"/>
                <a:gd name="T17" fmla="*/ 0 h 158"/>
                <a:gd name="T18" fmla="*/ 0 w 176"/>
                <a:gd name="T19" fmla="*/ 0 h 158"/>
                <a:gd name="T20" fmla="*/ 0 w 176"/>
                <a:gd name="T21" fmla="*/ 158 h 158"/>
                <a:gd name="T22" fmla="*/ 13 w 176"/>
                <a:gd name="T23" fmla="*/ 158 h 158"/>
                <a:gd name="T24" fmla="*/ 162 w 176"/>
                <a:gd name="T25" fmla="*/ 158 h 158"/>
                <a:gd name="T26" fmla="*/ 176 w 176"/>
                <a:gd name="T27" fmla="*/ 158 h 158"/>
                <a:gd name="T28" fmla="*/ 174 w 176"/>
                <a:gd name="T29" fmla="*/ 0 h 158"/>
                <a:gd name="T30" fmla="*/ 162 w 176"/>
                <a:gd name="T31" fmla="*/ 144 h 158"/>
                <a:gd name="T32" fmla="*/ 13 w 176"/>
                <a:gd name="T33" fmla="*/ 144 h 158"/>
                <a:gd name="T34" fmla="*/ 13 w 176"/>
                <a:gd name="T35" fmla="*/ 44 h 158"/>
                <a:gd name="T36" fmla="*/ 162 w 176"/>
                <a:gd name="T37" fmla="*/ 44 h 158"/>
                <a:gd name="T38" fmla="*/ 162 w 176"/>
                <a:gd name="T39" fmla="*/ 14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6" h="158">
                  <a:moveTo>
                    <a:pt x="174" y="0"/>
                  </a:moveTo>
                  <a:lnTo>
                    <a:pt x="150" y="0"/>
                  </a:lnTo>
                  <a:lnTo>
                    <a:pt x="150" y="16"/>
                  </a:lnTo>
                  <a:lnTo>
                    <a:pt x="126" y="16"/>
                  </a:lnTo>
                  <a:lnTo>
                    <a:pt x="126" y="0"/>
                  </a:lnTo>
                  <a:lnTo>
                    <a:pt x="52" y="0"/>
                  </a:lnTo>
                  <a:lnTo>
                    <a:pt x="52" y="16"/>
                  </a:lnTo>
                  <a:lnTo>
                    <a:pt x="28" y="1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13" y="158"/>
                  </a:lnTo>
                  <a:lnTo>
                    <a:pt x="162" y="158"/>
                  </a:lnTo>
                  <a:lnTo>
                    <a:pt x="176" y="158"/>
                  </a:lnTo>
                  <a:lnTo>
                    <a:pt x="174" y="0"/>
                  </a:lnTo>
                  <a:close/>
                  <a:moveTo>
                    <a:pt x="162" y="144"/>
                  </a:moveTo>
                  <a:lnTo>
                    <a:pt x="13" y="144"/>
                  </a:lnTo>
                  <a:lnTo>
                    <a:pt x="13" y="44"/>
                  </a:lnTo>
                  <a:lnTo>
                    <a:pt x="162" y="44"/>
                  </a:lnTo>
                  <a:lnTo>
                    <a:pt x="16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30"/>
            <p:cNvSpPr>
              <a:spLocks noChangeArrowheads="1"/>
            </p:cNvSpPr>
            <p:nvPr/>
          </p:nvSpPr>
          <p:spPr bwMode="auto">
            <a:xfrm>
              <a:off x="5181500" y="1309474"/>
              <a:ext cx="37438" cy="598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31"/>
            <p:cNvSpPr>
              <a:spLocks noChangeArrowheads="1"/>
            </p:cNvSpPr>
            <p:nvPr/>
          </p:nvSpPr>
          <p:spPr bwMode="auto">
            <a:xfrm>
              <a:off x="5428583" y="1309474"/>
              <a:ext cx="34941" cy="598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Freeform 35"/>
          <p:cNvSpPr>
            <a:spLocks noEditPoints="1"/>
          </p:cNvSpPr>
          <p:nvPr/>
        </p:nvSpPr>
        <p:spPr bwMode="auto">
          <a:xfrm>
            <a:off x="5964058" y="1502554"/>
            <a:ext cx="380474" cy="256684"/>
          </a:xfrm>
          <a:custGeom>
            <a:avLst/>
            <a:gdLst>
              <a:gd name="T0" fmla="*/ 135 w 157"/>
              <a:gd name="T1" fmla="*/ 46 h 106"/>
              <a:gd name="T2" fmla="*/ 136 w 157"/>
              <a:gd name="T3" fmla="*/ 37 h 106"/>
              <a:gd name="T4" fmla="*/ 99 w 157"/>
              <a:gd name="T5" fmla="*/ 0 h 106"/>
              <a:gd name="T6" fmla="*/ 73 w 157"/>
              <a:gd name="T7" fmla="*/ 18 h 106"/>
              <a:gd name="T8" fmla="*/ 45 w 157"/>
              <a:gd name="T9" fmla="*/ 8 h 106"/>
              <a:gd name="T10" fmla="*/ 19 w 157"/>
              <a:gd name="T11" fmla="*/ 39 h 106"/>
              <a:gd name="T12" fmla="*/ 20 w 157"/>
              <a:gd name="T13" fmla="*/ 47 h 106"/>
              <a:gd name="T14" fmla="*/ 0 w 157"/>
              <a:gd name="T15" fmla="*/ 75 h 106"/>
              <a:gd name="T16" fmla="*/ 31 w 157"/>
              <a:gd name="T17" fmla="*/ 106 h 106"/>
              <a:gd name="T18" fmla="*/ 126 w 157"/>
              <a:gd name="T19" fmla="*/ 106 h 106"/>
              <a:gd name="T20" fmla="*/ 157 w 157"/>
              <a:gd name="T21" fmla="*/ 75 h 106"/>
              <a:gd name="T22" fmla="*/ 135 w 157"/>
              <a:gd name="T23" fmla="*/ 46 h 106"/>
              <a:gd name="T24" fmla="*/ 120 w 157"/>
              <a:gd name="T25" fmla="*/ 100 h 106"/>
              <a:gd name="T26" fmla="*/ 79 w 157"/>
              <a:gd name="T27" fmla="*/ 100 h 106"/>
              <a:gd name="T28" fmla="*/ 103 w 157"/>
              <a:gd name="T29" fmla="*/ 75 h 106"/>
              <a:gd name="T30" fmla="*/ 102 w 157"/>
              <a:gd name="T31" fmla="*/ 72 h 106"/>
              <a:gd name="T32" fmla="*/ 92 w 157"/>
              <a:gd name="T33" fmla="*/ 72 h 106"/>
              <a:gd name="T34" fmla="*/ 92 w 157"/>
              <a:gd name="T35" fmla="*/ 68 h 106"/>
              <a:gd name="T36" fmla="*/ 92 w 157"/>
              <a:gd name="T37" fmla="*/ 37 h 106"/>
              <a:gd name="T38" fmla="*/ 90 w 157"/>
              <a:gd name="T39" fmla="*/ 35 h 106"/>
              <a:gd name="T40" fmla="*/ 64 w 157"/>
              <a:gd name="T41" fmla="*/ 35 h 106"/>
              <a:gd name="T42" fmla="*/ 62 w 157"/>
              <a:gd name="T43" fmla="*/ 37 h 106"/>
              <a:gd name="T44" fmla="*/ 62 w 157"/>
              <a:gd name="T45" fmla="*/ 68 h 106"/>
              <a:gd name="T46" fmla="*/ 62 w 157"/>
              <a:gd name="T47" fmla="*/ 73 h 106"/>
              <a:gd name="T48" fmla="*/ 51 w 157"/>
              <a:gd name="T49" fmla="*/ 73 h 106"/>
              <a:gd name="T50" fmla="*/ 50 w 157"/>
              <a:gd name="T51" fmla="*/ 76 h 106"/>
              <a:gd name="T52" fmla="*/ 75 w 157"/>
              <a:gd name="T53" fmla="*/ 100 h 106"/>
              <a:gd name="T54" fmla="*/ 38 w 157"/>
              <a:gd name="T55" fmla="*/ 100 h 106"/>
              <a:gd name="T56" fmla="*/ 11 w 157"/>
              <a:gd name="T57" fmla="*/ 74 h 106"/>
              <a:gd name="T58" fmla="*/ 29 w 157"/>
              <a:gd name="T59" fmla="*/ 50 h 106"/>
              <a:gd name="T60" fmla="*/ 28 w 157"/>
              <a:gd name="T61" fmla="*/ 44 h 106"/>
              <a:gd name="T62" fmla="*/ 50 w 157"/>
              <a:gd name="T63" fmla="*/ 17 h 106"/>
              <a:gd name="T64" fmla="*/ 74 w 157"/>
              <a:gd name="T65" fmla="*/ 29 h 106"/>
              <a:gd name="T66" fmla="*/ 97 w 157"/>
              <a:gd name="T67" fmla="*/ 10 h 106"/>
              <a:gd name="T68" fmla="*/ 128 w 157"/>
              <a:gd name="T69" fmla="*/ 42 h 106"/>
              <a:gd name="T70" fmla="*/ 127 w 157"/>
              <a:gd name="T71" fmla="*/ 49 h 106"/>
              <a:gd name="T72" fmla="*/ 147 w 157"/>
              <a:gd name="T73" fmla="*/ 74 h 106"/>
              <a:gd name="T74" fmla="*/ 120 w 157"/>
              <a:gd name="T75" fmla="*/ 10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6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6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39"/>
                </a:cubicBezTo>
                <a:cubicBezTo>
                  <a:pt x="19" y="42"/>
                  <a:pt x="20" y="44"/>
                  <a:pt x="20" y="47"/>
                </a:cubicBezTo>
                <a:cubicBezTo>
                  <a:pt x="9" y="51"/>
                  <a:pt x="0" y="62"/>
                  <a:pt x="0" y="75"/>
                </a:cubicBezTo>
                <a:cubicBezTo>
                  <a:pt x="0" y="92"/>
                  <a:pt x="14" y="106"/>
                  <a:pt x="31" y="106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43" y="106"/>
                  <a:pt x="157" y="92"/>
                  <a:pt x="157" y="75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0"/>
                  <a:pt x="92" y="68"/>
                </a:cubicBezTo>
                <a:cubicBezTo>
                  <a:pt x="92" y="59"/>
                  <a:pt x="92" y="43"/>
                  <a:pt x="92" y="37"/>
                </a:cubicBezTo>
                <a:cubicBezTo>
                  <a:pt x="92" y="37"/>
                  <a:pt x="92" y="35"/>
                  <a:pt x="90" y="35"/>
                </a:cubicBezTo>
                <a:cubicBezTo>
                  <a:pt x="88" y="35"/>
                  <a:pt x="67" y="35"/>
                  <a:pt x="64" y="35"/>
                </a:cubicBezTo>
                <a:cubicBezTo>
                  <a:pt x="61" y="35"/>
                  <a:pt x="62" y="37"/>
                  <a:pt x="62" y="37"/>
                </a:cubicBezTo>
                <a:cubicBezTo>
                  <a:pt x="62" y="44"/>
                  <a:pt x="62" y="59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8"/>
                  <a:pt x="11" y="74"/>
                </a:cubicBezTo>
                <a:cubicBezTo>
                  <a:pt x="11" y="63"/>
                  <a:pt x="18" y="53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1"/>
                  <a:pt x="37" y="19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0"/>
                  <a:pt x="97" y="10"/>
                </a:cubicBezTo>
                <a:cubicBezTo>
                  <a:pt x="115" y="10"/>
                  <a:pt x="128" y="24"/>
                  <a:pt x="128" y="42"/>
                </a:cubicBezTo>
                <a:cubicBezTo>
                  <a:pt x="128" y="44"/>
                  <a:pt x="127" y="47"/>
                  <a:pt x="127" y="49"/>
                </a:cubicBezTo>
                <a:cubicBezTo>
                  <a:pt x="138" y="53"/>
                  <a:pt x="147" y="62"/>
                  <a:pt x="147" y="74"/>
                </a:cubicBezTo>
                <a:cubicBezTo>
                  <a:pt x="147" y="88"/>
                  <a:pt x="135" y="100"/>
                  <a:pt x="120" y="1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6" name="Group 38"/>
          <p:cNvGrpSpPr/>
          <p:nvPr/>
        </p:nvGrpSpPr>
        <p:grpSpPr>
          <a:xfrm>
            <a:off x="5997736" y="2641873"/>
            <a:ext cx="313118" cy="353169"/>
            <a:chOff x="5513440" y="1766202"/>
            <a:chExt cx="429274" cy="484183"/>
          </a:xfrm>
          <a:solidFill>
            <a:schemeClr val="bg2"/>
          </a:solidFill>
        </p:grpSpPr>
        <p:sp>
          <p:nvSpPr>
            <p:cNvPr id="68" name="Freeform 147"/>
            <p:cNvSpPr>
              <a:spLocks/>
            </p:cNvSpPr>
            <p:nvPr/>
          </p:nvSpPr>
          <p:spPr bwMode="auto">
            <a:xfrm>
              <a:off x="5513440" y="1766202"/>
              <a:ext cx="429274" cy="87353"/>
            </a:xfrm>
            <a:custGeom>
              <a:avLst/>
              <a:gdLst>
                <a:gd name="T0" fmla="*/ 68 w 129"/>
                <a:gd name="T1" fmla="*/ 8 h 26"/>
                <a:gd name="T2" fmla="*/ 68 w 129"/>
                <a:gd name="T3" fmla="*/ 4 h 26"/>
                <a:gd name="T4" fmla="*/ 64 w 129"/>
                <a:gd name="T5" fmla="*/ 0 h 26"/>
                <a:gd name="T6" fmla="*/ 61 w 129"/>
                <a:gd name="T7" fmla="*/ 4 h 26"/>
                <a:gd name="T8" fmla="*/ 61 w 129"/>
                <a:gd name="T9" fmla="*/ 8 h 26"/>
                <a:gd name="T10" fmla="*/ 0 w 129"/>
                <a:gd name="T11" fmla="*/ 8 h 26"/>
                <a:gd name="T12" fmla="*/ 0 w 129"/>
                <a:gd name="T13" fmla="*/ 26 h 26"/>
                <a:gd name="T14" fmla="*/ 129 w 129"/>
                <a:gd name="T15" fmla="*/ 26 h 26"/>
                <a:gd name="T16" fmla="*/ 129 w 129"/>
                <a:gd name="T17" fmla="*/ 8 h 26"/>
                <a:gd name="T18" fmla="*/ 68 w 129"/>
                <a:gd name="T19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6">
                  <a:moveTo>
                    <a:pt x="68" y="8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68" y="2"/>
                    <a:pt x="66" y="0"/>
                    <a:pt x="64" y="0"/>
                  </a:cubicBezTo>
                  <a:cubicBezTo>
                    <a:pt x="63" y="0"/>
                    <a:pt x="61" y="2"/>
                    <a:pt x="61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29" y="8"/>
                    <a:pt x="129" y="8"/>
                    <a:pt x="129" y="8"/>
                  </a:cubicBezTo>
                  <a:lnTo>
                    <a:pt x="6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48"/>
            <p:cNvSpPr>
              <a:spLocks noEditPoints="1"/>
            </p:cNvSpPr>
            <p:nvPr/>
          </p:nvSpPr>
          <p:spPr bwMode="auto">
            <a:xfrm>
              <a:off x="5550876" y="1873521"/>
              <a:ext cx="356897" cy="376864"/>
            </a:xfrm>
            <a:custGeom>
              <a:avLst/>
              <a:gdLst>
                <a:gd name="T0" fmla="*/ 143 w 143"/>
                <a:gd name="T1" fmla="*/ 95 h 151"/>
                <a:gd name="T2" fmla="*/ 143 w 143"/>
                <a:gd name="T3" fmla="*/ 0 h 151"/>
                <a:gd name="T4" fmla="*/ 0 w 143"/>
                <a:gd name="T5" fmla="*/ 0 h 151"/>
                <a:gd name="T6" fmla="*/ 0 w 143"/>
                <a:gd name="T7" fmla="*/ 95 h 151"/>
                <a:gd name="T8" fmla="*/ 63 w 143"/>
                <a:gd name="T9" fmla="*/ 95 h 151"/>
                <a:gd name="T10" fmla="*/ 63 w 143"/>
                <a:gd name="T11" fmla="*/ 125 h 151"/>
                <a:gd name="T12" fmla="*/ 45 w 143"/>
                <a:gd name="T13" fmla="*/ 125 h 151"/>
                <a:gd name="T14" fmla="*/ 45 w 143"/>
                <a:gd name="T15" fmla="*/ 121 h 151"/>
                <a:gd name="T16" fmla="*/ 37 w 143"/>
                <a:gd name="T17" fmla="*/ 121 h 151"/>
                <a:gd name="T18" fmla="*/ 25 w 143"/>
                <a:gd name="T19" fmla="*/ 151 h 151"/>
                <a:gd name="T20" fmla="*/ 33 w 143"/>
                <a:gd name="T21" fmla="*/ 151 h 151"/>
                <a:gd name="T22" fmla="*/ 40 w 143"/>
                <a:gd name="T23" fmla="*/ 137 h 151"/>
                <a:gd name="T24" fmla="*/ 104 w 143"/>
                <a:gd name="T25" fmla="*/ 137 h 151"/>
                <a:gd name="T26" fmla="*/ 109 w 143"/>
                <a:gd name="T27" fmla="*/ 151 h 151"/>
                <a:gd name="T28" fmla="*/ 119 w 143"/>
                <a:gd name="T29" fmla="*/ 151 h 151"/>
                <a:gd name="T30" fmla="*/ 107 w 143"/>
                <a:gd name="T31" fmla="*/ 121 h 151"/>
                <a:gd name="T32" fmla="*/ 97 w 143"/>
                <a:gd name="T33" fmla="*/ 121 h 151"/>
                <a:gd name="T34" fmla="*/ 97 w 143"/>
                <a:gd name="T35" fmla="*/ 125 h 151"/>
                <a:gd name="T36" fmla="*/ 80 w 143"/>
                <a:gd name="T37" fmla="*/ 125 h 151"/>
                <a:gd name="T38" fmla="*/ 80 w 143"/>
                <a:gd name="T39" fmla="*/ 95 h 151"/>
                <a:gd name="T40" fmla="*/ 143 w 143"/>
                <a:gd name="T41" fmla="*/ 95 h 151"/>
                <a:gd name="T42" fmla="*/ 92 w 143"/>
                <a:gd name="T43" fmla="*/ 28 h 151"/>
                <a:gd name="T44" fmla="*/ 133 w 143"/>
                <a:gd name="T45" fmla="*/ 28 h 151"/>
                <a:gd name="T46" fmla="*/ 133 w 143"/>
                <a:gd name="T47" fmla="*/ 37 h 151"/>
                <a:gd name="T48" fmla="*/ 92 w 143"/>
                <a:gd name="T49" fmla="*/ 37 h 151"/>
                <a:gd name="T50" fmla="*/ 92 w 143"/>
                <a:gd name="T51" fmla="*/ 28 h 151"/>
                <a:gd name="T52" fmla="*/ 92 w 143"/>
                <a:gd name="T53" fmla="*/ 46 h 151"/>
                <a:gd name="T54" fmla="*/ 133 w 143"/>
                <a:gd name="T55" fmla="*/ 46 h 151"/>
                <a:gd name="T56" fmla="*/ 133 w 143"/>
                <a:gd name="T57" fmla="*/ 56 h 151"/>
                <a:gd name="T58" fmla="*/ 92 w 143"/>
                <a:gd name="T59" fmla="*/ 56 h 151"/>
                <a:gd name="T60" fmla="*/ 92 w 143"/>
                <a:gd name="T61" fmla="*/ 46 h 151"/>
                <a:gd name="T62" fmla="*/ 92 w 143"/>
                <a:gd name="T63" fmla="*/ 63 h 151"/>
                <a:gd name="T64" fmla="*/ 133 w 143"/>
                <a:gd name="T65" fmla="*/ 63 h 151"/>
                <a:gd name="T66" fmla="*/ 133 w 143"/>
                <a:gd name="T67" fmla="*/ 74 h 151"/>
                <a:gd name="T68" fmla="*/ 92 w 143"/>
                <a:gd name="T69" fmla="*/ 74 h 151"/>
                <a:gd name="T70" fmla="*/ 92 w 143"/>
                <a:gd name="T71" fmla="*/ 63 h 151"/>
                <a:gd name="T72" fmla="*/ 8 w 143"/>
                <a:gd name="T73" fmla="*/ 75 h 151"/>
                <a:gd name="T74" fmla="*/ 8 w 143"/>
                <a:gd name="T75" fmla="*/ 24 h 151"/>
                <a:gd name="T76" fmla="*/ 83 w 143"/>
                <a:gd name="T77" fmla="*/ 24 h 151"/>
                <a:gd name="T78" fmla="*/ 83 w 143"/>
                <a:gd name="T79" fmla="*/ 75 h 151"/>
                <a:gd name="T80" fmla="*/ 8 w 143"/>
                <a:gd name="T81" fmla="*/ 7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151">
                  <a:moveTo>
                    <a:pt x="143" y="95"/>
                  </a:moveTo>
                  <a:lnTo>
                    <a:pt x="143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63" y="95"/>
                  </a:lnTo>
                  <a:lnTo>
                    <a:pt x="63" y="125"/>
                  </a:lnTo>
                  <a:lnTo>
                    <a:pt x="45" y="125"/>
                  </a:lnTo>
                  <a:lnTo>
                    <a:pt x="45" y="121"/>
                  </a:lnTo>
                  <a:lnTo>
                    <a:pt x="37" y="121"/>
                  </a:lnTo>
                  <a:lnTo>
                    <a:pt x="25" y="151"/>
                  </a:lnTo>
                  <a:lnTo>
                    <a:pt x="33" y="151"/>
                  </a:lnTo>
                  <a:lnTo>
                    <a:pt x="40" y="137"/>
                  </a:lnTo>
                  <a:lnTo>
                    <a:pt x="104" y="137"/>
                  </a:lnTo>
                  <a:lnTo>
                    <a:pt x="109" y="151"/>
                  </a:lnTo>
                  <a:lnTo>
                    <a:pt x="119" y="151"/>
                  </a:lnTo>
                  <a:lnTo>
                    <a:pt x="107" y="121"/>
                  </a:lnTo>
                  <a:lnTo>
                    <a:pt x="97" y="121"/>
                  </a:lnTo>
                  <a:lnTo>
                    <a:pt x="97" y="125"/>
                  </a:lnTo>
                  <a:lnTo>
                    <a:pt x="80" y="125"/>
                  </a:lnTo>
                  <a:lnTo>
                    <a:pt x="80" y="95"/>
                  </a:lnTo>
                  <a:lnTo>
                    <a:pt x="143" y="95"/>
                  </a:lnTo>
                  <a:close/>
                  <a:moveTo>
                    <a:pt x="92" y="28"/>
                  </a:moveTo>
                  <a:lnTo>
                    <a:pt x="133" y="28"/>
                  </a:lnTo>
                  <a:lnTo>
                    <a:pt x="133" y="37"/>
                  </a:lnTo>
                  <a:lnTo>
                    <a:pt x="92" y="37"/>
                  </a:lnTo>
                  <a:lnTo>
                    <a:pt x="92" y="28"/>
                  </a:lnTo>
                  <a:close/>
                  <a:moveTo>
                    <a:pt x="92" y="46"/>
                  </a:moveTo>
                  <a:lnTo>
                    <a:pt x="133" y="46"/>
                  </a:lnTo>
                  <a:lnTo>
                    <a:pt x="133" y="56"/>
                  </a:lnTo>
                  <a:lnTo>
                    <a:pt x="92" y="56"/>
                  </a:lnTo>
                  <a:lnTo>
                    <a:pt x="92" y="46"/>
                  </a:lnTo>
                  <a:close/>
                  <a:moveTo>
                    <a:pt x="92" y="63"/>
                  </a:moveTo>
                  <a:lnTo>
                    <a:pt x="133" y="63"/>
                  </a:lnTo>
                  <a:lnTo>
                    <a:pt x="133" y="74"/>
                  </a:lnTo>
                  <a:lnTo>
                    <a:pt x="92" y="74"/>
                  </a:lnTo>
                  <a:lnTo>
                    <a:pt x="92" y="63"/>
                  </a:lnTo>
                  <a:close/>
                  <a:moveTo>
                    <a:pt x="8" y="75"/>
                  </a:moveTo>
                  <a:lnTo>
                    <a:pt x="8" y="24"/>
                  </a:lnTo>
                  <a:lnTo>
                    <a:pt x="83" y="24"/>
                  </a:lnTo>
                  <a:lnTo>
                    <a:pt x="83" y="75"/>
                  </a:lnTo>
                  <a:lnTo>
                    <a:pt x="8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49"/>
            <p:cNvSpPr>
              <a:spLocks/>
            </p:cNvSpPr>
            <p:nvPr/>
          </p:nvSpPr>
          <p:spPr bwMode="auto">
            <a:xfrm>
              <a:off x="5578330" y="1945898"/>
              <a:ext cx="174705" cy="102328"/>
            </a:xfrm>
            <a:custGeom>
              <a:avLst/>
              <a:gdLst>
                <a:gd name="T0" fmla="*/ 58 w 70"/>
                <a:gd name="T1" fmla="*/ 12 h 41"/>
                <a:gd name="T2" fmla="*/ 54 w 70"/>
                <a:gd name="T3" fmla="*/ 20 h 41"/>
                <a:gd name="T4" fmla="*/ 48 w 70"/>
                <a:gd name="T5" fmla="*/ 16 h 41"/>
                <a:gd name="T6" fmla="*/ 48 w 70"/>
                <a:gd name="T7" fmla="*/ 16 h 41"/>
                <a:gd name="T8" fmla="*/ 34 w 70"/>
                <a:gd name="T9" fmla="*/ 8 h 41"/>
                <a:gd name="T10" fmla="*/ 32 w 70"/>
                <a:gd name="T11" fmla="*/ 12 h 41"/>
                <a:gd name="T12" fmla="*/ 28 w 70"/>
                <a:gd name="T13" fmla="*/ 20 h 41"/>
                <a:gd name="T14" fmla="*/ 16 w 70"/>
                <a:gd name="T15" fmla="*/ 12 h 41"/>
                <a:gd name="T16" fmla="*/ 12 w 70"/>
                <a:gd name="T17" fmla="*/ 17 h 41"/>
                <a:gd name="T18" fmla="*/ 12 w 70"/>
                <a:gd name="T19" fmla="*/ 17 h 41"/>
                <a:gd name="T20" fmla="*/ 0 w 70"/>
                <a:gd name="T21" fmla="*/ 37 h 41"/>
                <a:gd name="T22" fmla="*/ 5 w 70"/>
                <a:gd name="T23" fmla="*/ 41 h 41"/>
                <a:gd name="T24" fmla="*/ 17 w 70"/>
                <a:gd name="T25" fmla="*/ 21 h 41"/>
                <a:gd name="T26" fmla="*/ 24 w 70"/>
                <a:gd name="T27" fmla="*/ 25 h 41"/>
                <a:gd name="T28" fmla="*/ 24 w 70"/>
                <a:gd name="T29" fmla="*/ 25 h 41"/>
                <a:gd name="T30" fmla="*/ 30 w 70"/>
                <a:gd name="T31" fmla="*/ 29 h 41"/>
                <a:gd name="T32" fmla="*/ 37 w 70"/>
                <a:gd name="T33" fmla="*/ 17 h 41"/>
                <a:gd name="T34" fmla="*/ 42 w 70"/>
                <a:gd name="T35" fmla="*/ 21 h 41"/>
                <a:gd name="T36" fmla="*/ 42 w 70"/>
                <a:gd name="T37" fmla="*/ 21 h 41"/>
                <a:gd name="T38" fmla="*/ 56 w 70"/>
                <a:gd name="T39" fmla="*/ 28 h 41"/>
                <a:gd name="T40" fmla="*/ 57 w 70"/>
                <a:gd name="T41" fmla="*/ 28 h 41"/>
                <a:gd name="T42" fmla="*/ 57 w 70"/>
                <a:gd name="T43" fmla="*/ 28 h 41"/>
                <a:gd name="T44" fmla="*/ 64 w 70"/>
                <a:gd name="T45" fmla="*/ 17 h 41"/>
                <a:gd name="T46" fmla="*/ 64 w 70"/>
                <a:gd name="T47" fmla="*/ 17 h 41"/>
                <a:gd name="T48" fmla="*/ 70 w 70"/>
                <a:gd name="T49" fmla="*/ 4 h 41"/>
                <a:gd name="T50" fmla="*/ 65 w 70"/>
                <a:gd name="T51" fmla="*/ 0 h 41"/>
                <a:gd name="T52" fmla="*/ 58 w 70"/>
                <a:gd name="T53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41">
                  <a:moveTo>
                    <a:pt x="58" y="12"/>
                  </a:moveTo>
                  <a:lnTo>
                    <a:pt x="54" y="2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4" y="8"/>
                  </a:lnTo>
                  <a:lnTo>
                    <a:pt x="32" y="12"/>
                  </a:lnTo>
                  <a:lnTo>
                    <a:pt x="28" y="20"/>
                  </a:lnTo>
                  <a:lnTo>
                    <a:pt x="16" y="12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0" y="37"/>
                  </a:lnTo>
                  <a:lnTo>
                    <a:pt x="5" y="41"/>
                  </a:lnTo>
                  <a:lnTo>
                    <a:pt x="17" y="21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30" y="29"/>
                  </a:lnTo>
                  <a:lnTo>
                    <a:pt x="37" y="17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56" y="28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70" y="4"/>
                  </a:lnTo>
                  <a:lnTo>
                    <a:pt x="65" y="0"/>
                  </a:lnTo>
                  <a:lnTo>
                    <a:pt x="5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" name="Rectangle 42"/>
          <p:cNvSpPr/>
          <p:nvPr/>
        </p:nvSpPr>
        <p:spPr>
          <a:xfrm>
            <a:off x="932744" y="1537262"/>
            <a:ext cx="1892808" cy="2445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3243411" y="149163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单击添加标题</a:t>
            </a:r>
            <a:r>
              <a:rPr lang="zh-CN" altLang="en-US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文字</a:t>
            </a:r>
            <a:endParaRPr lang="en-US" altLang="zh-CN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79" name="Text Box 10"/>
          <p:cNvSpPr txBox="1">
            <a:spLocks noChangeArrowheads="1"/>
          </p:cNvSpPr>
          <p:nvPr/>
        </p:nvSpPr>
        <p:spPr bwMode="auto">
          <a:xfrm>
            <a:off x="6625472" y="2522264"/>
            <a:ext cx="18084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zh-CN" altLang="en-US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标题文字内容</a:t>
            </a:r>
            <a:endParaRPr lang="en-US" altLang="zh-CN" sz="1400" b="1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1088232"/>
            <a:r>
              <a:rPr lang="zh-CN" altLang="en-US" sz="1050" dirty="0">
                <a:latin typeface="TeXGyreAdventor" panose="00000500000000000000" pitchFamily="50" charset="0"/>
              </a:rPr>
              <a:t>单击这里修改填写你的文字内容，或复制的文本信息。</a:t>
            </a:r>
            <a:endParaRPr lang="en-US" sz="105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0" name="Text Box 10"/>
          <p:cNvSpPr txBox="1">
            <a:spLocks noChangeArrowheads="1"/>
          </p:cNvSpPr>
          <p:nvPr/>
        </p:nvSpPr>
        <p:spPr bwMode="auto">
          <a:xfrm>
            <a:off x="6625472" y="3673339"/>
            <a:ext cx="18084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/>
            <a:r>
              <a:rPr lang="zh-CN" altLang="en-US" sz="1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标题文字内容</a:t>
            </a:r>
            <a:endParaRPr lang="en-US" altLang="zh-CN" sz="1400" b="1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1088232"/>
            <a:r>
              <a:rPr lang="zh-CN" altLang="en-US" sz="1050" dirty="0">
                <a:latin typeface="TeXGyreAdventor" panose="00000500000000000000" pitchFamily="50" charset="0"/>
              </a:rPr>
              <a:t>单击这里修改填写你的文字内容，或复制的文本信息。</a:t>
            </a:r>
            <a:endParaRPr lang="en-US" sz="105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088779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/>
      <p:bldP spid="31" grpId="0" animBg="1"/>
      <p:bldP spid="33" grpId="0" animBg="1"/>
      <p:bldP spid="55" grpId="0" animBg="1"/>
      <p:bldP spid="77" grpId="0" animBg="1"/>
      <p:bldP spid="2" grpId="0"/>
      <p:bldP spid="79" grpId="0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98948" y="3761251"/>
            <a:ext cx="1639452" cy="970739"/>
            <a:chOff x="700300" y="3345844"/>
            <a:chExt cx="1639452" cy="970739"/>
          </a:xfrm>
        </p:grpSpPr>
        <p:sp>
          <p:nvSpPr>
            <p:cNvPr id="3" name="文本框 2"/>
            <p:cNvSpPr txBox="1"/>
            <p:nvPr/>
          </p:nvSpPr>
          <p:spPr>
            <a:xfrm>
              <a:off x="889084" y="3345844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bg2"/>
                  </a:solidFill>
                </a:rPr>
                <a:t>单击添加文字</a:t>
              </a:r>
              <a:endParaRPr lang="zh-CN" altLang="en-US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35" name="TextBox 56"/>
            <p:cNvSpPr txBox="1"/>
            <p:nvPr/>
          </p:nvSpPr>
          <p:spPr>
            <a:xfrm>
              <a:off x="700300" y="3633319"/>
              <a:ext cx="163945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 smtClean="0">
                <a:latin typeface="TeXGyreAdventor" panose="00000500000000000000" pitchFamily="50" charset="0"/>
              </a:endParaRPr>
            </a:p>
          </p:txBody>
        </p:sp>
      </p:grpSp>
      <p:sp>
        <p:nvSpPr>
          <p:cNvPr id="17" name="Rectangle 3"/>
          <p:cNvSpPr/>
          <p:nvPr/>
        </p:nvSpPr>
        <p:spPr>
          <a:xfrm>
            <a:off x="784448" y="1947364"/>
            <a:ext cx="1600200" cy="16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5"/>
          <p:cNvSpPr/>
          <p:nvPr/>
        </p:nvSpPr>
        <p:spPr>
          <a:xfrm>
            <a:off x="2780888" y="1947364"/>
            <a:ext cx="1600200" cy="160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6"/>
          <p:cNvSpPr/>
          <p:nvPr/>
        </p:nvSpPr>
        <p:spPr>
          <a:xfrm>
            <a:off x="4762088" y="1948634"/>
            <a:ext cx="16002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7"/>
          <p:cNvSpPr/>
          <p:nvPr/>
        </p:nvSpPr>
        <p:spPr>
          <a:xfrm>
            <a:off x="6804248" y="1948634"/>
            <a:ext cx="1600200" cy="160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2802236" y="3761251"/>
            <a:ext cx="1639452" cy="970739"/>
            <a:chOff x="700300" y="3345844"/>
            <a:chExt cx="1639452" cy="970739"/>
          </a:xfrm>
        </p:grpSpPr>
        <p:sp>
          <p:nvSpPr>
            <p:cNvPr id="40" name="文本框 39"/>
            <p:cNvSpPr txBox="1"/>
            <p:nvPr/>
          </p:nvSpPr>
          <p:spPr>
            <a:xfrm>
              <a:off x="889084" y="3345844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bg2"/>
                  </a:solidFill>
                </a:rPr>
                <a:t>单击添加文字</a:t>
              </a:r>
              <a:endParaRPr lang="zh-CN" altLang="en-US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41" name="TextBox 56"/>
            <p:cNvSpPr txBox="1"/>
            <p:nvPr/>
          </p:nvSpPr>
          <p:spPr>
            <a:xfrm>
              <a:off x="700300" y="3633319"/>
              <a:ext cx="163945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 smtClean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805524" y="3761251"/>
            <a:ext cx="1639452" cy="970739"/>
            <a:chOff x="700300" y="3345844"/>
            <a:chExt cx="1639452" cy="970739"/>
          </a:xfrm>
        </p:grpSpPr>
        <p:sp>
          <p:nvSpPr>
            <p:cNvPr id="43" name="文本框 42"/>
            <p:cNvSpPr txBox="1"/>
            <p:nvPr/>
          </p:nvSpPr>
          <p:spPr>
            <a:xfrm>
              <a:off x="889084" y="3345844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bg2"/>
                  </a:solidFill>
                </a:rPr>
                <a:t>单击添加文字</a:t>
              </a:r>
              <a:endParaRPr lang="zh-CN" altLang="en-US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44" name="TextBox 56"/>
            <p:cNvSpPr txBox="1"/>
            <p:nvPr/>
          </p:nvSpPr>
          <p:spPr>
            <a:xfrm>
              <a:off x="700300" y="3633319"/>
              <a:ext cx="163945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 smtClean="0">
                <a:latin typeface="TeXGyreAdventor" panose="00000500000000000000" pitchFamily="50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808812" y="3761251"/>
            <a:ext cx="1639452" cy="970739"/>
            <a:chOff x="700300" y="3345844"/>
            <a:chExt cx="1639452" cy="970739"/>
          </a:xfrm>
        </p:grpSpPr>
        <p:sp>
          <p:nvSpPr>
            <p:cNvPr id="46" name="文本框 45"/>
            <p:cNvSpPr txBox="1"/>
            <p:nvPr/>
          </p:nvSpPr>
          <p:spPr>
            <a:xfrm>
              <a:off x="889084" y="3345844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bg2"/>
                  </a:solidFill>
                </a:rPr>
                <a:t>单击添加文字</a:t>
              </a:r>
              <a:endParaRPr lang="zh-CN" altLang="en-US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47" name="TextBox 56"/>
            <p:cNvSpPr txBox="1"/>
            <p:nvPr/>
          </p:nvSpPr>
          <p:spPr>
            <a:xfrm>
              <a:off x="700300" y="3633319"/>
              <a:ext cx="163945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dirty="0">
                  <a:latin typeface="TeXGyreAdventor" panose="00000500000000000000" pitchFamily="50" charset="0"/>
                </a:rPr>
                <a:t>单击这里修改填写你的文字内容，或复制的文本信息。单击这里修改填写你的文字内容，或复制的文本信息</a:t>
              </a:r>
              <a:r>
                <a:rPr lang="zh-CN" altLang="en-US" sz="800" dirty="0" smtClean="0">
                  <a:latin typeface="TeXGyreAdventor" panose="00000500000000000000" pitchFamily="50" charset="0"/>
                </a:rPr>
                <a:t>。</a:t>
              </a:r>
              <a:endParaRPr lang="en-US" altLang="zh-CN" sz="800" dirty="0" smtClean="0">
                <a:latin typeface="TeXGyreAdventor" panose="00000500000000000000" pitchFamily="50" charset="0"/>
              </a:endParaRPr>
            </a:p>
          </p:txBody>
        </p:sp>
      </p:grpSp>
      <p:sp>
        <p:nvSpPr>
          <p:cNvPr id="48" name="矩形 1"/>
          <p:cNvSpPr>
            <a:spLocks noChangeArrowheads="1"/>
          </p:cNvSpPr>
          <p:nvPr/>
        </p:nvSpPr>
        <p:spPr bwMode="auto">
          <a:xfrm>
            <a:off x="827584" y="1178612"/>
            <a:ext cx="74888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TeXGyreAdventor" panose="00000500000000000000" pitchFamily="50" charset="0"/>
              </a:rPr>
              <a:t>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9" name="矩形 1"/>
          <p:cNvSpPr>
            <a:spLocks noChangeArrowheads="1"/>
          </p:cNvSpPr>
          <p:nvPr/>
        </p:nvSpPr>
        <p:spPr bwMode="auto">
          <a:xfrm>
            <a:off x="2468338" y="705334"/>
            <a:ext cx="4207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latin typeface="Impact" pitchFamily="34" charset="0"/>
              </a:rPr>
              <a:t>单击添加主题内容</a:t>
            </a:r>
            <a:endParaRPr lang="en-US" altLang="zh-CN" sz="2800" b="1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72596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827584" y="1153656"/>
            <a:ext cx="74888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单击这里修改填写你的文字内容，或复制的文本信息。单击这里修改填写你的文字内容，或复制的文本信息。单击这里修改填写你的文字内容，或复制的文本信息。单击这里修改填写你的文字内容，或复制的文本信息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。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矩形 1"/>
          <p:cNvSpPr>
            <a:spLocks noChangeArrowheads="1"/>
          </p:cNvSpPr>
          <p:nvPr/>
        </p:nvSpPr>
        <p:spPr bwMode="auto">
          <a:xfrm>
            <a:off x="2468338" y="690831"/>
            <a:ext cx="4207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latin typeface="+mj-ea"/>
                <a:ea typeface="+mj-ea"/>
              </a:rPr>
              <a:t>单击添加主题内容</a:t>
            </a:r>
            <a:endParaRPr lang="en-US" altLang="zh-CN" sz="2800" b="1" dirty="0">
              <a:latin typeface="+mj-ea"/>
              <a:ea typeface="+mj-ea"/>
            </a:endParaRPr>
          </a:p>
        </p:txBody>
      </p:sp>
      <p:pic>
        <p:nvPicPr>
          <p:cNvPr id="6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4" t="8440" r="6203" b="10137"/>
          <a:stretch/>
        </p:blipFill>
        <p:spPr>
          <a:xfrm>
            <a:off x="510758" y="1779662"/>
            <a:ext cx="2537241" cy="3139611"/>
          </a:xfrm>
          <a:prstGeom prst="rect">
            <a:avLst/>
          </a:prstGeom>
        </p:spPr>
      </p:pic>
      <p:sp>
        <p:nvSpPr>
          <p:cNvPr id="65" name="Rectangle 4"/>
          <p:cNvSpPr/>
          <p:nvPr/>
        </p:nvSpPr>
        <p:spPr>
          <a:xfrm>
            <a:off x="883569" y="2164306"/>
            <a:ext cx="1794693" cy="2318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67" name="Oval 7"/>
          <p:cNvSpPr/>
          <p:nvPr/>
        </p:nvSpPr>
        <p:spPr>
          <a:xfrm>
            <a:off x="3738045" y="1812696"/>
            <a:ext cx="829711" cy="829711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69" name="Oval 10"/>
          <p:cNvSpPr/>
          <p:nvPr/>
        </p:nvSpPr>
        <p:spPr>
          <a:xfrm>
            <a:off x="5490645" y="1831570"/>
            <a:ext cx="829711" cy="829711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71" name="Oval 13"/>
          <p:cNvSpPr/>
          <p:nvPr/>
        </p:nvSpPr>
        <p:spPr>
          <a:xfrm>
            <a:off x="7243245" y="1831570"/>
            <a:ext cx="829711" cy="829711"/>
          </a:xfrm>
          <a:prstGeom prst="ellipse">
            <a:avLst/>
          </a:prstGeom>
          <a:gradFill flip="none" rotWithShape="1">
            <a:gsLst>
              <a:gs pos="79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81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72" name="Rectangle 18"/>
          <p:cNvSpPr/>
          <p:nvPr/>
        </p:nvSpPr>
        <p:spPr>
          <a:xfrm>
            <a:off x="5943600" y="3793896"/>
            <a:ext cx="2561189" cy="1001805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8100000" scaled="1"/>
            <a:tileRect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54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solidFill>
                  <a:schemeClr val="tx1"/>
                </a:solidFill>
                <a:latin typeface="+mj-ea"/>
              </a:rPr>
              <a:t>单击这里修改填写你的文字内容，或复制的文本信息。单击这里修改填写你的文字内容，或复制的文本信息。</a:t>
            </a:r>
            <a:endParaRPr lang="en-US" altLang="zh-CN" sz="1000" dirty="0">
              <a:solidFill>
                <a:schemeClr val="tx1"/>
              </a:solidFill>
              <a:latin typeface="+mj-ea"/>
              <a:cs typeface="Open Sans" pitchFamily="34" charset="0"/>
            </a:endParaRPr>
          </a:p>
        </p:txBody>
      </p:sp>
      <p:grpSp>
        <p:nvGrpSpPr>
          <p:cNvPr id="76" name="Group 22"/>
          <p:cNvGrpSpPr/>
          <p:nvPr/>
        </p:nvGrpSpPr>
        <p:grpSpPr>
          <a:xfrm>
            <a:off x="7454900" y="2022379"/>
            <a:ext cx="406400" cy="349250"/>
            <a:chOff x="4627563" y="793750"/>
            <a:chExt cx="406400" cy="349250"/>
          </a:xfrm>
          <a:solidFill>
            <a:schemeClr val="bg2"/>
          </a:solidFill>
        </p:grpSpPr>
        <p:sp>
          <p:nvSpPr>
            <p:cNvPr id="77" name="Freeform 94"/>
            <p:cNvSpPr>
              <a:spLocks/>
            </p:cNvSpPr>
            <p:nvPr/>
          </p:nvSpPr>
          <p:spPr bwMode="auto">
            <a:xfrm>
              <a:off x="4741863" y="793750"/>
              <a:ext cx="292100" cy="320675"/>
            </a:xfrm>
            <a:custGeom>
              <a:avLst/>
              <a:gdLst>
                <a:gd name="T0" fmla="*/ 109 w 111"/>
                <a:gd name="T1" fmla="*/ 42 h 122"/>
                <a:gd name="T2" fmla="*/ 22 w 111"/>
                <a:gd name="T3" fmla="*/ 0 h 122"/>
                <a:gd name="T4" fmla="*/ 19 w 111"/>
                <a:gd name="T5" fmla="*/ 1 h 122"/>
                <a:gd name="T6" fmla="*/ 0 w 111"/>
                <a:gd name="T7" fmla="*/ 41 h 122"/>
                <a:gd name="T8" fmla="*/ 11 w 111"/>
                <a:gd name="T9" fmla="*/ 41 h 122"/>
                <a:gd name="T10" fmla="*/ 25 w 111"/>
                <a:gd name="T11" fmla="*/ 12 h 122"/>
                <a:gd name="T12" fmla="*/ 100 w 111"/>
                <a:gd name="T13" fmla="*/ 48 h 122"/>
                <a:gd name="T14" fmla="*/ 77 w 111"/>
                <a:gd name="T15" fmla="*/ 97 h 122"/>
                <a:gd name="T16" fmla="*/ 63 w 111"/>
                <a:gd name="T17" fmla="*/ 91 h 122"/>
                <a:gd name="T18" fmla="*/ 63 w 111"/>
                <a:gd name="T19" fmla="*/ 117 h 122"/>
                <a:gd name="T20" fmla="*/ 71 w 111"/>
                <a:gd name="T21" fmla="*/ 121 h 122"/>
                <a:gd name="T22" fmla="*/ 74 w 111"/>
                <a:gd name="T23" fmla="*/ 120 h 122"/>
                <a:gd name="T24" fmla="*/ 110 w 111"/>
                <a:gd name="T25" fmla="*/ 45 h 122"/>
                <a:gd name="T26" fmla="*/ 109 w 111"/>
                <a:gd name="T27" fmla="*/ 4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22">
                  <a:moveTo>
                    <a:pt x="109" y="42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2" y="122"/>
                    <a:pt x="74" y="121"/>
                    <a:pt x="74" y="120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1" y="44"/>
                    <a:pt x="110" y="42"/>
                    <a:pt x="10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  <p:sp>
          <p:nvSpPr>
            <p:cNvPr id="78" name="Freeform 95"/>
            <p:cNvSpPr>
              <a:spLocks noEditPoints="1"/>
            </p:cNvSpPr>
            <p:nvPr/>
          </p:nvSpPr>
          <p:spPr bwMode="auto">
            <a:xfrm>
              <a:off x="4627563" y="914400"/>
              <a:ext cx="263525" cy="228600"/>
            </a:xfrm>
            <a:custGeom>
              <a:avLst/>
              <a:gdLst>
                <a:gd name="T0" fmla="*/ 99 w 101"/>
                <a:gd name="T1" fmla="*/ 0 h 87"/>
                <a:gd name="T2" fmla="*/ 2 w 101"/>
                <a:gd name="T3" fmla="*/ 0 h 87"/>
                <a:gd name="T4" fmla="*/ 0 w 101"/>
                <a:gd name="T5" fmla="*/ 2 h 87"/>
                <a:gd name="T6" fmla="*/ 0 w 101"/>
                <a:gd name="T7" fmla="*/ 85 h 87"/>
                <a:gd name="T8" fmla="*/ 2 w 101"/>
                <a:gd name="T9" fmla="*/ 87 h 87"/>
                <a:gd name="T10" fmla="*/ 99 w 101"/>
                <a:gd name="T11" fmla="*/ 87 h 87"/>
                <a:gd name="T12" fmla="*/ 101 w 101"/>
                <a:gd name="T13" fmla="*/ 85 h 87"/>
                <a:gd name="T14" fmla="*/ 101 w 101"/>
                <a:gd name="T15" fmla="*/ 2 h 87"/>
                <a:gd name="T16" fmla="*/ 99 w 101"/>
                <a:gd name="T17" fmla="*/ 0 h 87"/>
                <a:gd name="T18" fmla="*/ 94 w 101"/>
                <a:gd name="T19" fmla="*/ 64 h 87"/>
                <a:gd name="T20" fmla="*/ 10 w 101"/>
                <a:gd name="T21" fmla="*/ 64 h 87"/>
                <a:gd name="T22" fmla="*/ 10 w 101"/>
                <a:gd name="T23" fmla="*/ 9 h 87"/>
                <a:gd name="T24" fmla="*/ 94 w 101"/>
                <a:gd name="T25" fmla="*/ 9 h 87"/>
                <a:gd name="T26" fmla="*/ 94 w 101"/>
                <a:gd name="T27" fmla="*/ 6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" h="87">
                  <a:moveTo>
                    <a:pt x="9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1" y="87"/>
                    <a:pt x="2" y="87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7"/>
                    <a:pt x="101" y="86"/>
                    <a:pt x="101" y="85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0" y="0"/>
                    <a:pt x="99" y="0"/>
                  </a:cubicBezTo>
                  <a:close/>
                  <a:moveTo>
                    <a:pt x="94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4" y="9"/>
                    <a:pt x="94" y="9"/>
                    <a:pt x="94" y="9"/>
                  </a:cubicBezTo>
                  <a:lnTo>
                    <a:pt x="9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</p:grpSp>
      <p:grpSp>
        <p:nvGrpSpPr>
          <p:cNvPr id="79" name="Group 25"/>
          <p:cNvGrpSpPr/>
          <p:nvPr/>
        </p:nvGrpSpPr>
        <p:grpSpPr>
          <a:xfrm>
            <a:off x="5746668" y="2087593"/>
            <a:ext cx="317664" cy="317664"/>
            <a:chOff x="2522538" y="2613025"/>
            <a:chExt cx="288925" cy="288925"/>
          </a:xfrm>
          <a:solidFill>
            <a:schemeClr val="bg2"/>
          </a:solidFill>
        </p:grpSpPr>
        <p:sp>
          <p:nvSpPr>
            <p:cNvPr id="80" name="Freeform 104"/>
            <p:cNvSpPr>
              <a:spLocks noEditPoints="1"/>
            </p:cNvSpPr>
            <p:nvPr/>
          </p:nvSpPr>
          <p:spPr bwMode="auto">
            <a:xfrm>
              <a:off x="2679700" y="2613025"/>
              <a:ext cx="131763" cy="128588"/>
            </a:xfrm>
            <a:custGeom>
              <a:avLst/>
              <a:gdLst>
                <a:gd name="T0" fmla="*/ 0 w 83"/>
                <a:gd name="T1" fmla="*/ 0 h 81"/>
                <a:gd name="T2" fmla="*/ 0 w 83"/>
                <a:gd name="T3" fmla="*/ 81 h 81"/>
                <a:gd name="T4" fmla="*/ 83 w 83"/>
                <a:gd name="T5" fmla="*/ 81 h 81"/>
                <a:gd name="T6" fmla="*/ 83 w 83"/>
                <a:gd name="T7" fmla="*/ 0 h 81"/>
                <a:gd name="T8" fmla="*/ 0 w 83"/>
                <a:gd name="T9" fmla="*/ 0 h 81"/>
                <a:gd name="T10" fmla="*/ 75 w 83"/>
                <a:gd name="T11" fmla="*/ 50 h 81"/>
                <a:gd name="T12" fmla="*/ 52 w 83"/>
                <a:gd name="T13" fmla="*/ 50 h 81"/>
                <a:gd name="T14" fmla="*/ 52 w 83"/>
                <a:gd name="T15" fmla="*/ 73 h 81"/>
                <a:gd name="T16" fmla="*/ 32 w 83"/>
                <a:gd name="T17" fmla="*/ 73 h 81"/>
                <a:gd name="T18" fmla="*/ 32 w 83"/>
                <a:gd name="T19" fmla="*/ 50 h 81"/>
                <a:gd name="T20" fmla="*/ 9 w 83"/>
                <a:gd name="T21" fmla="*/ 50 h 81"/>
                <a:gd name="T22" fmla="*/ 9 w 83"/>
                <a:gd name="T23" fmla="*/ 30 h 81"/>
                <a:gd name="T24" fmla="*/ 32 w 83"/>
                <a:gd name="T25" fmla="*/ 30 h 81"/>
                <a:gd name="T26" fmla="*/ 32 w 83"/>
                <a:gd name="T27" fmla="*/ 7 h 81"/>
                <a:gd name="T28" fmla="*/ 52 w 83"/>
                <a:gd name="T29" fmla="*/ 7 h 81"/>
                <a:gd name="T30" fmla="*/ 52 w 83"/>
                <a:gd name="T31" fmla="*/ 30 h 81"/>
                <a:gd name="T32" fmla="*/ 75 w 83"/>
                <a:gd name="T33" fmla="*/ 30 h 81"/>
                <a:gd name="T34" fmla="*/ 75 w 83"/>
                <a:gd name="T35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81">
                  <a:moveTo>
                    <a:pt x="0" y="0"/>
                  </a:moveTo>
                  <a:lnTo>
                    <a:pt x="0" y="81"/>
                  </a:lnTo>
                  <a:lnTo>
                    <a:pt x="83" y="81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75" y="50"/>
                  </a:moveTo>
                  <a:lnTo>
                    <a:pt x="52" y="50"/>
                  </a:lnTo>
                  <a:lnTo>
                    <a:pt x="52" y="73"/>
                  </a:lnTo>
                  <a:lnTo>
                    <a:pt x="32" y="73"/>
                  </a:lnTo>
                  <a:lnTo>
                    <a:pt x="32" y="50"/>
                  </a:lnTo>
                  <a:lnTo>
                    <a:pt x="9" y="50"/>
                  </a:lnTo>
                  <a:lnTo>
                    <a:pt x="9" y="30"/>
                  </a:lnTo>
                  <a:lnTo>
                    <a:pt x="32" y="30"/>
                  </a:lnTo>
                  <a:lnTo>
                    <a:pt x="32" y="7"/>
                  </a:lnTo>
                  <a:lnTo>
                    <a:pt x="52" y="7"/>
                  </a:lnTo>
                  <a:lnTo>
                    <a:pt x="52" y="30"/>
                  </a:lnTo>
                  <a:lnTo>
                    <a:pt x="75" y="30"/>
                  </a:lnTo>
                  <a:lnTo>
                    <a:pt x="7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  <p:sp>
          <p:nvSpPr>
            <p:cNvPr id="81" name="Freeform 105"/>
            <p:cNvSpPr>
              <a:spLocks noEditPoints="1"/>
            </p:cNvSpPr>
            <p:nvPr/>
          </p:nvSpPr>
          <p:spPr bwMode="auto">
            <a:xfrm>
              <a:off x="2522538" y="2613025"/>
              <a:ext cx="131763" cy="128588"/>
            </a:xfrm>
            <a:custGeom>
              <a:avLst/>
              <a:gdLst>
                <a:gd name="T0" fmla="*/ 0 w 83"/>
                <a:gd name="T1" fmla="*/ 81 h 81"/>
                <a:gd name="T2" fmla="*/ 83 w 83"/>
                <a:gd name="T3" fmla="*/ 81 h 81"/>
                <a:gd name="T4" fmla="*/ 83 w 83"/>
                <a:gd name="T5" fmla="*/ 0 h 81"/>
                <a:gd name="T6" fmla="*/ 0 w 83"/>
                <a:gd name="T7" fmla="*/ 0 h 81"/>
                <a:gd name="T8" fmla="*/ 0 w 83"/>
                <a:gd name="T9" fmla="*/ 81 h 81"/>
                <a:gd name="T10" fmla="*/ 19 w 83"/>
                <a:gd name="T11" fmla="*/ 30 h 81"/>
                <a:gd name="T12" fmla="*/ 70 w 83"/>
                <a:gd name="T13" fmla="*/ 30 h 81"/>
                <a:gd name="T14" fmla="*/ 70 w 83"/>
                <a:gd name="T15" fmla="*/ 50 h 81"/>
                <a:gd name="T16" fmla="*/ 19 w 83"/>
                <a:gd name="T17" fmla="*/ 50 h 81"/>
                <a:gd name="T18" fmla="*/ 19 w 83"/>
                <a:gd name="T19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1">
                  <a:moveTo>
                    <a:pt x="0" y="81"/>
                  </a:moveTo>
                  <a:lnTo>
                    <a:pt x="83" y="81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81"/>
                  </a:lnTo>
                  <a:close/>
                  <a:moveTo>
                    <a:pt x="19" y="30"/>
                  </a:moveTo>
                  <a:lnTo>
                    <a:pt x="70" y="30"/>
                  </a:lnTo>
                  <a:lnTo>
                    <a:pt x="70" y="50"/>
                  </a:lnTo>
                  <a:lnTo>
                    <a:pt x="19" y="50"/>
                  </a:lnTo>
                  <a:lnTo>
                    <a:pt x="1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  <p:sp>
          <p:nvSpPr>
            <p:cNvPr id="82" name="Freeform 106"/>
            <p:cNvSpPr>
              <a:spLocks noEditPoints="1"/>
            </p:cNvSpPr>
            <p:nvPr/>
          </p:nvSpPr>
          <p:spPr bwMode="auto">
            <a:xfrm>
              <a:off x="2679700" y="2765425"/>
              <a:ext cx="131763" cy="136525"/>
            </a:xfrm>
            <a:custGeom>
              <a:avLst/>
              <a:gdLst>
                <a:gd name="T0" fmla="*/ 0 w 83"/>
                <a:gd name="T1" fmla="*/ 86 h 86"/>
                <a:gd name="T2" fmla="*/ 83 w 83"/>
                <a:gd name="T3" fmla="*/ 86 h 86"/>
                <a:gd name="T4" fmla="*/ 83 w 83"/>
                <a:gd name="T5" fmla="*/ 0 h 86"/>
                <a:gd name="T6" fmla="*/ 0 w 83"/>
                <a:gd name="T7" fmla="*/ 0 h 86"/>
                <a:gd name="T8" fmla="*/ 0 w 83"/>
                <a:gd name="T9" fmla="*/ 86 h 86"/>
                <a:gd name="T10" fmla="*/ 17 w 83"/>
                <a:gd name="T11" fmla="*/ 18 h 86"/>
                <a:gd name="T12" fmla="*/ 66 w 83"/>
                <a:gd name="T13" fmla="*/ 18 h 86"/>
                <a:gd name="T14" fmla="*/ 66 w 83"/>
                <a:gd name="T15" fmla="*/ 38 h 86"/>
                <a:gd name="T16" fmla="*/ 17 w 83"/>
                <a:gd name="T17" fmla="*/ 38 h 86"/>
                <a:gd name="T18" fmla="*/ 17 w 83"/>
                <a:gd name="T19" fmla="*/ 18 h 86"/>
                <a:gd name="T20" fmla="*/ 17 w 83"/>
                <a:gd name="T21" fmla="*/ 51 h 86"/>
                <a:gd name="T22" fmla="*/ 66 w 83"/>
                <a:gd name="T23" fmla="*/ 51 h 86"/>
                <a:gd name="T24" fmla="*/ 66 w 83"/>
                <a:gd name="T25" fmla="*/ 71 h 86"/>
                <a:gd name="T26" fmla="*/ 17 w 83"/>
                <a:gd name="T27" fmla="*/ 71 h 86"/>
                <a:gd name="T28" fmla="*/ 17 w 83"/>
                <a:gd name="T29" fmla="*/ 5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86">
                  <a:moveTo>
                    <a:pt x="0" y="86"/>
                  </a:moveTo>
                  <a:lnTo>
                    <a:pt x="83" y="86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86"/>
                  </a:lnTo>
                  <a:close/>
                  <a:moveTo>
                    <a:pt x="17" y="18"/>
                  </a:moveTo>
                  <a:lnTo>
                    <a:pt x="66" y="18"/>
                  </a:lnTo>
                  <a:lnTo>
                    <a:pt x="66" y="38"/>
                  </a:lnTo>
                  <a:lnTo>
                    <a:pt x="17" y="38"/>
                  </a:lnTo>
                  <a:lnTo>
                    <a:pt x="17" y="18"/>
                  </a:lnTo>
                  <a:close/>
                  <a:moveTo>
                    <a:pt x="17" y="51"/>
                  </a:moveTo>
                  <a:lnTo>
                    <a:pt x="66" y="51"/>
                  </a:lnTo>
                  <a:lnTo>
                    <a:pt x="66" y="71"/>
                  </a:lnTo>
                  <a:lnTo>
                    <a:pt x="17" y="71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  <p:sp>
          <p:nvSpPr>
            <p:cNvPr id="83" name="Freeform 107"/>
            <p:cNvSpPr>
              <a:spLocks noEditPoints="1"/>
            </p:cNvSpPr>
            <p:nvPr/>
          </p:nvSpPr>
          <p:spPr bwMode="auto">
            <a:xfrm>
              <a:off x="2522538" y="2765425"/>
              <a:ext cx="131763" cy="136525"/>
            </a:xfrm>
            <a:custGeom>
              <a:avLst/>
              <a:gdLst>
                <a:gd name="T0" fmla="*/ 0 w 50"/>
                <a:gd name="T1" fmla="*/ 52 h 52"/>
                <a:gd name="T2" fmla="*/ 50 w 50"/>
                <a:gd name="T3" fmla="*/ 52 h 52"/>
                <a:gd name="T4" fmla="*/ 50 w 50"/>
                <a:gd name="T5" fmla="*/ 0 h 52"/>
                <a:gd name="T6" fmla="*/ 0 w 50"/>
                <a:gd name="T7" fmla="*/ 0 h 52"/>
                <a:gd name="T8" fmla="*/ 0 w 50"/>
                <a:gd name="T9" fmla="*/ 52 h 52"/>
                <a:gd name="T10" fmla="*/ 7 w 50"/>
                <a:gd name="T11" fmla="*/ 15 h 52"/>
                <a:gd name="T12" fmla="*/ 14 w 50"/>
                <a:gd name="T13" fmla="*/ 8 h 52"/>
                <a:gd name="T14" fmla="*/ 25 w 50"/>
                <a:gd name="T15" fmla="*/ 19 h 52"/>
                <a:gd name="T16" fmla="*/ 36 w 50"/>
                <a:gd name="T17" fmla="*/ 8 h 52"/>
                <a:gd name="T18" fmla="*/ 43 w 50"/>
                <a:gd name="T19" fmla="*/ 15 h 52"/>
                <a:gd name="T20" fmla="*/ 32 w 50"/>
                <a:gd name="T21" fmla="*/ 26 h 52"/>
                <a:gd name="T22" fmla="*/ 43 w 50"/>
                <a:gd name="T23" fmla="*/ 37 h 52"/>
                <a:gd name="T24" fmla="*/ 36 w 50"/>
                <a:gd name="T25" fmla="*/ 44 h 52"/>
                <a:gd name="T26" fmla="*/ 25 w 50"/>
                <a:gd name="T27" fmla="*/ 33 h 52"/>
                <a:gd name="T28" fmla="*/ 14 w 50"/>
                <a:gd name="T29" fmla="*/ 44 h 52"/>
                <a:gd name="T30" fmla="*/ 7 w 50"/>
                <a:gd name="T31" fmla="*/ 37 h 52"/>
                <a:gd name="T32" fmla="*/ 18 w 50"/>
                <a:gd name="T33" fmla="*/ 26 h 52"/>
                <a:gd name="T34" fmla="*/ 7 w 50"/>
                <a:gd name="T35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2">
                  <a:moveTo>
                    <a:pt x="0" y="52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2"/>
                  </a:lnTo>
                  <a:close/>
                  <a:moveTo>
                    <a:pt x="7" y="15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24" y="19"/>
                    <a:pt x="25" y="19"/>
                  </a:cubicBezTo>
                  <a:cubicBezTo>
                    <a:pt x="26" y="19"/>
                    <a:pt x="36" y="8"/>
                    <a:pt x="36" y="8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32" y="25"/>
                    <a:pt x="32" y="26"/>
                  </a:cubicBezTo>
                  <a:cubicBezTo>
                    <a:pt x="32" y="27"/>
                    <a:pt x="43" y="37"/>
                    <a:pt x="43" y="37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4"/>
                    <a:pt x="26" y="33"/>
                    <a:pt x="25" y="33"/>
                  </a:cubicBezTo>
                  <a:cubicBezTo>
                    <a:pt x="24" y="33"/>
                    <a:pt x="14" y="44"/>
                    <a:pt x="14" y="4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18" y="27"/>
                    <a:pt x="18" y="26"/>
                  </a:cubicBezTo>
                  <a:cubicBezTo>
                    <a:pt x="18" y="25"/>
                    <a:pt x="7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</p:grpSp>
      <p:grpSp>
        <p:nvGrpSpPr>
          <p:cNvPr id="84" name="Group 30"/>
          <p:cNvGrpSpPr/>
          <p:nvPr/>
        </p:nvGrpSpPr>
        <p:grpSpPr>
          <a:xfrm>
            <a:off x="3957638" y="2060479"/>
            <a:ext cx="390525" cy="333376"/>
            <a:chOff x="3440113" y="1050925"/>
            <a:chExt cx="390525" cy="333376"/>
          </a:xfrm>
          <a:solidFill>
            <a:schemeClr val="bg2"/>
          </a:solidFill>
        </p:grpSpPr>
        <p:sp>
          <p:nvSpPr>
            <p:cNvPr id="85" name="Freeform 8"/>
            <p:cNvSpPr>
              <a:spLocks/>
            </p:cNvSpPr>
            <p:nvPr/>
          </p:nvSpPr>
          <p:spPr bwMode="auto">
            <a:xfrm>
              <a:off x="3563938" y="1244600"/>
              <a:ext cx="69850" cy="71438"/>
            </a:xfrm>
            <a:custGeom>
              <a:avLst/>
              <a:gdLst>
                <a:gd name="T0" fmla="*/ 44 w 44"/>
                <a:gd name="T1" fmla="*/ 25 h 45"/>
                <a:gd name="T2" fmla="*/ 19 w 44"/>
                <a:gd name="T3" fmla="*/ 0 h 45"/>
                <a:gd name="T4" fmla="*/ 19 w 44"/>
                <a:gd name="T5" fmla="*/ 0 h 45"/>
                <a:gd name="T6" fmla="*/ 0 w 44"/>
                <a:gd name="T7" fmla="*/ 45 h 45"/>
                <a:gd name="T8" fmla="*/ 44 w 44"/>
                <a:gd name="T9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44" y="25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0" y="45"/>
                  </a:lnTo>
                  <a:lnTo>
                    <a:pt x="4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3633788" y="12842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  <p:sp>
          <p:nvSpPr>
            <p:cNvPr id="87" name="Freeform 10"/>
            <p:cNvSpPr>
              <a:spLocks/>
            </p:cNvSpPr>
            <p:nvPr/>
          </p:nvSpPr>
          <p:spPr bwMode="auto">
            <a:xfrm>
              <a:off x="3605213" y="1074738"/>
              <a:ext cx="176213" cy="176213"/>
            </a:xfrm>
            <a:custGeom>
              <a:avLst/>
              <a:gdLst>
                <a:gd name="T0" fmla="*/ 101 w 111"/>
                <a:gd name="T1" fmla="*/ 0 h 111"/>
                <a:gd name="T2" fmla="*/ 0 w 111"/>
                <a:gd name="T3" fmla="*/ 101 h 111"/>
                <a:gd name="T4" fmla="*/ 10 w 111"/>
                <a:gd name="T5" fmla="*/ 111 h 111"/>
                <a:gd name="T6" fmla="*/ 111 w 111"/>
                <a:gd name="T7" fmla="*/ 10 h 111"/>
                <a:gd name="T8" fmla="*/ 101 w 11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1">
                  <a:moveTo>
                    <a:pt x="101" y="0"/>
                  </a:moveTo>
                  <a:lnTo>
                    <a:pt x="0" y="101"/>
                  </a:lnTo>
                  <a:lnTo>
                    <a:pt x="10" y="111"/>
                  </a:lnTo>
                  <a:lnTo>
                    <a:pt x="111" y="1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  <p:sp>
          <p:nvSpPr>
            <p:cNvPr id="88" name="Freeform 11"/>
            <p:cNvSpPr>
              <a:spLocks/>
            </p:cNvSpPr>
            <p:nvPr/>
          </p:nvSpPr>
          <p:spPr bwMode="auto">
            <a:xfrm>
              <a:off x="3629025" y="1098550"/>
              <a:ext cx="177800" cy="177800"/>
            </a:xfrm>
            <a:custGeom>
              <a:avLst/>
              <a:gdLst>
                <a:gd name="T0" fmla="*/ 0 w 112"/>
                <a:gd name="T1" fmla="*/ 102 h 112"/>
                <a:gd name="T2" fmla="*/ 10 w 112"/>
                <a:gd name="T3" fmla="*/ 112 h 112"/>
                <a:gd name="T4" fmla="*/ 112 w 112"/>
                <a:gd name="T5" fmla="*/ 12 h 112"/>
                <a:gd name="T6" fmla="*/ 102 w 112"/>
                <a:gd name="T7" fmla="*/ 0 h 112"/>
                <a:gd name="T8" fmla="*/ 0 w 112"/>
                <a:gd name="T9" fmla="*/ 10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0" y="102"/>
                  </a:moveTo>
                  <a:lnTo>
                    <a:pt x="10" y="112"/>
                  </a:lnTo>
                  <a:lnTo>
                    <a:pt x="112" y="12"/>
                  </a:lnTo>
                  <a:lnTo>
                    <a:pt x="102" y="0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  <p:sp>
          <p:nvSpPr>
            <p:cNvPr id="89" name="Freeform 12"/>
            <p:cNvSpPr>
              <a:spLocks/>
            </p:cNvSpPr>
            <p:nvPr/>
          </p:nvSpPr>
          <p:spPr bwMode="auto">
            <a:xfrm>
              <a:off x="3775075" y="1050925"/>
              <a:ext cx="55563" cy="52388"/>
            </a:xfrm>
            <a:custGeom>
              <a:avLst/>
              <a:gdLst>
                <a:gd name="T0" fmla="*/ 14 w 21"/>
                <a:gd name="T1" fmla="*/ 6 h 20"/>
                <a:gd name="T2" fmla="*/ 0 w 21"/>
                <a:gd name="T3" fmla="*/ 6 h 20"/>
                <a:gd name="T4" fmla="*/ 15 w 21"/>
                <a:gd name="T5" fmla="*/ 20 h 20"/>
                <a:gd name="T6" fmla="*/ 14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14" y="6"/>
                  </a:moveTo>
                  <a:cubicBezTo>
                    <a:pt x="8" y="0"/>
                    <a:pt x="0" y="6"/>
                    <a:pt x="0" y="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21" y="14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  <p:sp>
          <p:nvSpPr>
            <p:cNvPr id="90" name="Freeform 13"/>
            <p:cNvSpPr>
              <a:spLocks/>
            </p:cNvSpPr>
            <p:nvPr/>
          </p:nvSpPr>
          <p:spPr bwMode="auto">
            <a:xfrm>
              <a:off x="3440113" y="1058863"/>
              <a:ext cx="327025" cy="325438"/>
            </a:xfrm>
            <a:custGeom>
              <a:avLst/>
              <a:gdLst>
                <a:gd name="T0" fmla="*/ 182 w 206"/>
                <a:gd name="T1" fmla="*/ 180 h 205"/>
                <a:gd name="T2" fmla="*/ 25 w 206"/>
                <a:gd name="T3" fmla="*/ 180 h 205"/>
                <a:gd name="T4" fmla="*/ 25 w 206"/>
                <a:gd name="T5" fmla="*/ 25 h 205"/>
                <a:gd name="T6" fmla="*/ 172 w 206"/>
                <a:gd name="T7" fmla="*/ 25 h 205"/>
                <a:gd name="T8" fmla="*/ 198 w 206"/>
                <a:gd name="T9" fmla="*/ 0 h 205"/>
                <a:gd name="T10" fmla="*/ 0 w 206"/>
                <a:gd name="T11" fmla="*/ 0 h 205"/>
                <a:gd name="T12" fmla="*/ 0 w 206"/>
                <a:gd name="T13" fmla="*/ 205 h 205"/>
                <a:gd name="T14" fmla="*/ 206 w 206"/>
                <a:gd name="T15" fmla="*/ 205 h 205"/>
                <a:gd name="T16" fmla="*/ 206 w 206"/>
                <a:gd name="T17" fmla="*/ 76 h 205"/>
                <a:gd name="T18" fmla="*/ 182 w 206"/>
                <a:gd name="T19" fmla="*/ 101 h 205"/>
                <a:gd name="T20" fmla="*/ 182 w 206"/>
                <a:gd name="T21" fmla="*/ 18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6" h="205">
                  <a:moveTo>
                    <a:pt x="182" y="180"/>
                  </a:moveTo>
                  <a:lnTo>
                    <a:pt x="25" y="180"/>
                  </a:lnTo>
                  <a:lnTo>
                    <a:pt x="25" y="25"/>
                  </a:lnTo>
                  <a:lnTo>
                    <a:pt x="172" y="25"/>
                  </a:lnTo>
                  <a:lnTo>
                    <a:pt x="198" y="0"/>
                  </a:lnTo>
                  <a:lnTo>
                    <a:pt x="0" y="0"/>
                  </a:lnTo>
                  <a:lnTo>
                    <a:pt x="0" y="205"/>
                  </a:lnTo>
                  <a:lnTo>
                    <a:pt x="206" y="205"/>
                  </a:lnTo>
                  <a:lnTo>
                    <a:pt x="206" y="76"/>
                  </a:lnTo>
                  <a:lnTo>
                    <a:pt x="182" y="101"/>
                  </a:lnTo>
                  <a:lnTo>
                    <a:pt x="18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52800" y="2810762"/>
            <a:ext cx="1600200" cy="833998"/>
            <a:chOff x="3352800" y="2827469"/>
            <a:chExt cx="1600200" cy="833998"/>
          </a:xfrm>
        </p:grpSpPr>
        <p:sp>
          <p:nvSpPr>
            <p:cNvPr id="66" name="Text Box 10"/>
            <p:cNvSpPr txBox="1">
              <a:spLocks noChangeArrowheads="1"/>
            </p:cNvSpPr>
            <p:nvPr/>
          </p:nvSpPr>
          <p:spPr bwMode="auto">
            <a:xfrm>
              <a:off x="3352800" y="3092080"/>
              <a:ext cx="1600200" cy="56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/>
              <a:r>
                <a:rPr lang="zh-CN" altLang="en-US" sz="900" dirty="0">
                  <a:latin typeface="+mj-ea"/>
                  <a:ea typeface="+mj-ea"/>
                </a:rPr>
                <a:t>单击这里修改填写你的文字内容，或复制的文本信息</a:t>
              </a:r>
              <a:r>
                <a:rPr lang="zh-CN" altLang="en-US" sz="900" dirty="0" smtClean="0">
                  <a:latin typeface="+mj-ea"/>
                  <a:ea typeface="+mj-ea"/>
                </a:rPr>
                <a:t>。</a:t>
              </a:r>
              <a:r>
                <a:rPr lang="zh-CN" altLang="en-US" sz="800" dirty="0">
                  <a:latin typeface="+mj-ea"/>
                  <a:ea typeface="+mj-ea"/>
                </a:rPr>
                <a:t>单击这里修改填写你的文字内容，或复制的文本信息</a:t>
              </a:r>
              <a:r>
                <a:rPr lang="zh-CN" altLang="en-US" sz="800" dirty="0" smtClean="0">
                  <a:latin typeface="+mj-ea"/>
                  <a:ea typeface="+mj-ea"/>
                </a:rPr>
                <a:t>。</a:t>
              </a:r>
              <a:endParaRPr lang="en-US" altLang="zh-CN" sz="600" dirty="0">
                <a:latin typeface="+mj-ea"/>
                <a:ea typeface="+mj-ea"/>
                <a:cs typeface="Open Sans" pitchFamily="34" charset="0"/>
              </a:endParaRPr>
            </a:p>
          </p:txBody>
        </p:sp>
        <p:sp>
          <p:nvSpPr>
            <p:cNvPr id="91" name="Text Box 10"/>
            <p:cNvSpPr txBox="1">
              <a:spLocks noChangeArrowheads="1"/>
            </p:cNvSpPr>
            <p:nvPr/>
          </p:nvSpPr>
          <p:spPr bwMode="auto">
            <a:xfrm>
              <a:off x="3352800" y="2827469"/>
              <a:ext cx="16002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/>
              <a:r>
                <a:rPr lang="zh-CN" altLang="en-US" sz="1400" b="1" dirty="0" smtClean="0">
                  <a:latin typeface="+mj-ea"/>
                  <a:ea typeface="+mj-ea"/>
                  <a:cs typeface="Open Sans" pitchFamily="34" charset="0"/>
                </a:rPr>
                <a:t>添加标题文字</a:t>
              </a:r>
              <a:endParaRPr lang="en-US" sz="1400" b="1" dirty="0" smtClean="0">
                <a:latin typeface="+mj-ea"/>
                <a:ea typeface="+mj-ea"/>
                <a:cs typeface="Open Sans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5091437" y="2810762"/>
            <a:ext cx="1600200" cy="833998"/>
            <a:chOff x="3352800" y="2827469"/>
            <a:chExt cx="1600200" cy="833998"/>
          </a:xfrm>
        </p:grpSpPr>
        <p:sp>
          <p:nvSpPr>
            <p:cNvPr id="95" name="Text Box 10"/>
            <p:cNvSpPr txBox="1">
              <a:spLocks noChangeArrowheads="1"/>
            </p:cNvSpPr>
            <p:nvPr/>
          </p:nvSpPr>
          <p:spPr bwMode="auto">
            <a:xfrm>
              <a:off x="3352800" y="3092080"/>
              <a:ext cx="1600200" cy="56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/>
              <a:r>
                <a:rPr lang="zh-CN" altLang="en-US" sz="900" dirty="0">
                  <a:latin typeface="+mj-ea"/>
                  <a:ea typeface="+mj-ea"/>
                </a:rPr>
                <a:t>单击这里修改填写你的文字内容，或复制的文本信息</a:t>
              </a:r>
              <a:r>
                <a:rPr lang="zh-CN" altLang="en-US" sz="900" dirty="0" smtClean="0">
                  <a:latin typeface="+mj-ea"/>
                  <a:ea typeface="+mj-ea"/>
                </a:rPr>
                <a:t>。</a:t>
              </a:r>
              <a:r>
                <a:rPr lang="zh-CN" altLang="en-US" sz="800" dirty="0">
                  <a:latin typeface="+mj-ea"/>
                  <a:ea typeface="+mj-ea"/>
                </a:rPr>
                <a:t>单击这里修改填写你的文字内容，或复制的文本信息</a:t>
              </a:r>
              <a:r>
                <a:rPr lang="zh-CN" altLang="en-US" sz="800" dirty="0" smtClean="0">
                  <a:latin typeface="+mj-ea"/>
                  <a:ea typeface="+mj-ea"/>
                </a:rPr>
                <a:t>。</a:t>
              </a:r>
              <a:endParaRPr lang="en-US" altLang="zh-CN" sz="600" dirty="0">
                <a:latin typeface="+mj-ea"/>
                <a:ea typeface="+mj-ea"/>
                <a:cs typeface="Open Sans" pitchFamily="34" charset="0"/>
              </a:endParaRPr>
            </a:p>
          </p:txBody>
        </p:sp>
        <p:sp>
          <p:nvSpPr>
            <p:cNvPr id="96" name="Text Box 10"/>
            <p:cNvSpPr txBox="1">
              <a:spLocks noChangeArrowheads="1"/>
            </p:cNvSpPr>
            <p:nvPr/>
          </p:nvSpPr>
          <p:spPr bwMode="auto">
            <a:xfrm>
              <a:off x="3352800" y="2827469"/>
              <a:ext cx="16002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/>
              <a:r>
                <a:rPr lang="zh-CN" altLang="en-US" sz="1400" b="1" dirty="0" smtClean="0">
                  <a:latin typeface="+mj-ea"/>
                  <a:ea typeface="+mj-ea"/>
                  <a:cs typeface="Open Sans" pitchFamily="34" charset="0"/>
                </a:rPr>
                <a:t>添加标题文字</a:t>
              </a:r>
              <a:endParaRPr lang="en-US" sz="1400" b="1" dirty="0" smtClean="0">
                <a:latin typeface="+mj-ea"/>
                <a:ea typeface="+mj-ea"/>
                <a:cs typeface="Open Sans" pitchFamily="34" charset="0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6858000" y="2810762"/>
            <a:ext cx="1600200" cy="833998"/>
            <a:chOff x="3352800" y="2827469"/>
            <a:chExt cx="1600200" cy="833998"/>
          </a:xfrm>
        </p:grpSpPr>
        <p:sp>
          <p:nvSpPr>
            <p:cNvPr id="98" name="Text Box 10"/>
            <p:cNvSpPr txBox="1">
              <a:spLocks noChangeArrowheads="1"/>
            </p:cNvSpPr>
            <p:nvPr/>
          </p:nvSpPr>
          <p:spPr bwMode="auto">
            <a:xfrm>
              <a:off x="3352800" y="3092080"/>
              <a:ext cx="1600200" cy="56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/>
              <a:r>
                <a:rPr lang="zh-CN" altLang="en-US" sz="900" dirty="0">
                  <a:latin typeface="+mj-ea"/>
                  <a:ea typeface="+mj-ea"/>
                </a:rPr>
                <a:t>单击这里修改填写你的文字内容，或复制的文本信息</a:t>
              </a:r>
              <a:r>
                <a:rPr lang="zh-CN" altLang="en-US" sz="900" dirty="0" smtClean="0">
                  <a:latin typeface="+mj-ea"/>
                  <a:ea typeface="+mj-ea"/>
                </a:rPr>
                <a:t>。</a:t>
              </a:r>
              <a:r>
                <a:rPr lang="zh-CN" altLang="en-US" sz="800" dirty="0">
                  <a:latin typeface="+mj-ea"/>
                  <a:ea typeface="+mj-ea"/>
                </a:rPr>
                <a:t>单击这里修改填写你的文字内容，或复制的文本信息</a:t>
              </a:r>
              <a:r>
                <a:rPr lang="zh-CN" altLang="en-US" sz="800" dirty="0" smtClean="0">
                  <a:latin typeface="+mj-ea"/>
                  <a:ea typeface="+mj-ea"/>
                </a:rPr>
                <a:t>。</a:t>
              </a:r>
              <a:endParaRPr lang="en-US" altLang="zh-CN" sz="600" dirty="0">
                <a:latin typeface="+mj-ea"/>
                <a:ea typeface="+mj-ea"/>
                <a:cs typeface="Open Sans" pitchFamily="34" charset="0"/>
              </a:endParaRPr>
            </a:p>
          </p:txBody>
        </p:sp>
        <p:sp>
          <p:nvSpPr>
            <p:cNvPr id="99" name="Text Box 10"/>
            <p:cNvSpPr txBox="1">
              <a:spLocks noChangeArrowheads="1"/>
            </p:cNvSpPr>
            <p:nvPr/>
          </p:nvSpPr>
          <p:spPr bwMode="auto">
            <a:xfrm>
              <a:off x="3352800" y="2827469"/>
              <a:ext cx="16002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/>
              <a:r>
                <a:rPr lang="zh-CN" altLang="en-US" sz="1400" b="1" dirty="0" smtClean="0">
                  <a:latin typeface="+mj-ea"/>
                  <a:ea typeface="+mj-ea"/>
                  <a:cs typeface="Open Sans" pitchFamily="34" charset="0"/>
                </a:rPr>
                <a:t>添加标题文字</a:t>
              </a:r>
              <a:endParaRPr lang="en-US" sz="1400" b="1" dirty="0" smtClean="0">
                <a:latin typeface="+mj-ea"/>
                <a:ea typeface="+mj-ea"/>
                <a:cs typeface="Open Sans" pitchFamily="34" charset="0"/>
              </a:endParaRPr>
            </a:p>
          </p:txBody>
        </p:sp>
      </p:grpSp>
      <p:sp>
        <p:nvSpPr>
          <p:cNvPr id="74" name="Rectangle 20"/>
          <p:cNvSpPr/>
          <p:nvPr/>
        </p:nvSpPr>
        <p:spPr>
          <a:xfrm>
            <a:off x="3276600" y="3793896"/>
            <a:ext cx="2561189" cy="1001805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8100000" scaled="1"/>
            <a:tileRect/>
          </a:gradFill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5400000" scaled="1"/>
              <a:tileRect/>
            </a:gradFill>
          </a:ln>
          <a:effectLst>
            <a:outerShdw blurRad="292100" dist="152400" dir="8400000" algn="tr" rotWithShape="0">
              <a:prstClr val="black">
                <a:alpha val="22000"/>
              </a:prstClr>
            </a:outerShdw>
          </a:effectLst>
          <a:scene3d>
            <a:camera prst="orthographicFront"/>
            <a:lightRig rig="twoPt" dir="t"/>
          </a:scene3d>
          <a:sp3d prstMaterial="plastic">
            <a:extrusionClr>
              <a:schemeClr val="accent1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>
                <a:solidFill>
                  <a:schemeClr val="tx1"/>
                </a:solidFill>
                <a:latin typeface="+mj-ea"/>
                <a:ea typeface="+mj-ea"/>
              </a:rPr>
              <a:t>单击这里修改填写你的文字内容，或复制的文本信息。单击这里修改填写你的文字内容，或复制的文本信息</a:t>
            </a:r>
            <a:r>
              <a:rPr lang="zh-CN" altLang="en-US" sz="1000" dirty="0" smtClean="0">
                <a:solidFill>
                  <a:schemeClr val="tx1"/>
                </a:solidFill>
                <a:latin typeface="+mj-ea"/>
                <a:ea typeface="+mj-ea"/>
              </a:rPr>
              <a:t>。</a:t>
            </a:r>
            <a:endParaRPr lang="en-US" altLang="zh-CN" sz="1000" dirty="0">
              <a:solidFill>
                <a:schemeClr val="tx1"/>
              </a:solidFill>
              <a:latin typeface="+mj-ea"/>
              <a:ea typeface="+mj-ea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319583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3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8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65" grpId="0" animBg="1"/>
      <p:bldP spid="67" grpId="0" animBg="1"/>
      <p:bldP spid="69" grpId="0" animBg="1"/>
      <p:bldP spid="71" grpId="0" animBg="1"/>
      <p:bldP spid="72" grpId="0" animBg="1"/>
      <p:bldP spid="7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5c787a88e5330abf75dfafaaf64092bf85ff22"/>
  <p:tag name="ISPRING_RESOURCE_PATHS_HASH_2" val="ee29c249c28b4639fd7d1044a69efd21f8f7eb14"/>
  <p:tag name="ISPRING_PRESENTATION_TITLE" val="总结10"/>
</p:tagLst>
</file>

<file path=ppt/theme/theme1.xml><?xml version="1.0" encoding="utf-8"?>
<a:theme xmlns:a="http://schemas.openxmlformats.org/drawingml/2006/main" name="首页">
  <a:themeElements>
    <a:clrScheme name="微立体灰蓝">
      <a:dk1>
        <a:srgbClr val="4D4D4D"/>
      </a:dk1>
      <a:lt1>
        <a:srgbClr val="B2B2B2"/>
      </a:lt1>
      <a:dk2>
        <a:srgbClr val="C6C6C6"/>
      </a:dk2>
      <a:lt2>
        <a:srgbClr val="0070C0"/>
      </a:lt2>
      <a:accent1>
        <a:srgbClr val="FFFFFF"/>
      </a:accent1>
      <a:accent2>
        <a:srgbClr val="BFBFBF"/>
      </a:accent2>
      <a:accent3>
        <a:srgbClr val="969696"/>
      </a:accent3>
      <a:accent4>
        <a:srgbClr val="808080"/>
      </a:accent4>
      <a:accent5>
        <a:srgbClr val="5F5F5F"/>
      </a:accent5>
      <a:accent6>
        <a:srgbClr val="000000"/>
      </a:accent6>
      <a:hlink>
        <a:srgbClr val="0070C0"/>
      </a:hlink>
      <a:folHlink>
        <a:srgbClr val="7030A0"/>
      </a:folHlink>
    </a:clrScheme>
    <a:fontScheme name="微软雅黑">
      <a:majorFont>
        <a:latin typeface="Leelawadee"/>
        <a:ea typeface="微软雅黑"/>
        <a:cs typeface=""/>
      </a:majorFont>
      <a:minorFont>
        <a:latin typeface="Ping He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空白页">
  <a:themeElements>
    <a:clrScheme name="自定义 2">
      <a:dk1>
        <a:srgbClr val="4D4D4D"/>
      </a:dk1>
      <a:lt1>
        <a:srgbClr val="B2B2B2"/>
      </a:lt1>
      <a:dk2>
        <a:srgbClr val="BEC7D2"/>
      </a:dk2>
      <a:lt2>
        <a:srgbClr val="C6CFD6"/>
      </a:lt2>
      <a:accent1>
        <a:srgbClr val="FFFFFF"/>
      </a:accent1>
      <a:accent2>
        <a:srgbClr val="BFBFBF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70C0"/>
      </a:hlink>
      <a:folHlink>
        <a:srgbClr val="7030A0"/>
      </a:folHlink>
    </a:clrScheme>
    <a:fontScheme name="自定义 4">
      <a:majorFont>
        <a:latin typeface="TeXGyreAdventor"/>
        <a:ea typeface="微软雅黑"/>
        <a:cs typeface=""/>
      </a:majorFont>
      <a:minorFont>
        <a:latin typeface="Ping He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2">
  <a:themeElements>
    <a:clrScheme name="微立体灰蓝">
      <a:dk1>
        <a:srgbClr val="4D4D4D"/>
      </a:dk1>
      <a:lt1>
        <a:srgbClr val="B2B2B2"/>
      </a:lt1>
      <a:dk2>
        <a:srgbClr val="C6C6C6"/>
      </a:dk2>
      <a:lt2>
        <a:srgbClr val="0070C0"/>
      </a:lt2>
      <a:accent1>
        <a:srgbClr val="FFFFFF"/>
      </a:accent1>
      <a:accent2>
        <a:srgbClr val="BFBFBF"/>
      </a:accent2>
      <a:accent3>
        <a:srgbClr val="969696"/>
      </a:accent3>
      <a:accent4>
        <a:srgbClr val="808080"/>
      </a:accent4>
      <a:accent5>
        <a:srgbClr val="5F5F5F"/>
      </a:accent5>
      <a:accent6>
        <a:srgbClr val="000000"/>
      </a:accent6>
      <a:hlink>
        <a:srgbClr val="0070C0"/>
      </a:hlink>
      <a:folHlink>
        <a:srgbClr val="7030A0"/>
      </a:folHlink>
    </a:clrScheme>
    <a:fontScheme name="微软雅黑">
      <a:majorFont>
        <a:latin typeface="Leelawadee"/>
        <a:ea typeface="微软雅黑"/>
        <a:cs typeface=""/>
      </a:majorFont>
      <a:minorFont>
        <a:latin typeface="Ping He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4859</TotalTime>
  <Words>8320</Words>
  <Application>Microsoft Office PowerPoint</Application>
  <PresentationFormat>全屏显示(16:9)</PresentationFormat>
  <Paragraphs>454</Paragraphs>
  <Slides>40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57" baseType="lpstr">
      <vt:lpstr>Arial</vt:lpstr>
      <vt:lpstr>宋体</vt:lpstr>
      <vt:lpstr>Leelawadee</vt:lpstr>
      <vt:lpstr>微软雅黑</vt:lpstr>
      <vt:lpstr>Ping Hei</vt:lpstr>
      <vt:lpstr>TeXGyreAdventor</vt:lpstr>
      <vt:lpstr>Impact</vt:lpstr>
      <vt:lpstr>Arial Unicode MS</vt:lpstr>
      <vt:lpstr>Nirmala UI</vt:lpstr>
      <vt:lpstr>Open Sans</vt:lpstr>
      <vt:lpstr>Wingdings</vt:lpstr>
      <vt:lpstr>Roboto condensed</vt:lpstr>
      <vt:lpstr>Tw Cen MT</vt:lpstr>
      <vt:lpstr>Calibri</vt:lpstr>
      <vt:lpstr>首页</vt:lpstr>
      <vt:lpstr>空白页</vt:lpstr>
      <vt:lpstr>1_2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总结10</dc:title>
  <dc:creator>我图网 dcq888</dc:creator>
  <cp:keywords>QQ：987900079</cp:keywords>
  <dc:description>QQ：987900079    我图网独家原创模版   http://hi.ooopic.com/dcq888/tuku</dc:description>
  <cp:lastModifiedBy>Administrator</cp:lastModifiedBy>
  <cp:revision>502</cp:revision>
  <dcterms:modified xsi:type="dcterms:W3CDTF">2017-07-06T21:29:21Z</dcterms:modified>
</cp:coreProperties>
</file>