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1" r:id="rId2"/>
    <p:sldId id="276" r:id="rId3"/>
    <p:sldId id="316" r:id="rId4"/>
    <p:sldId id="308" r:id="rId5"/>
    <p:sldId id="266" r:id="rId6"/>
    <p:sldId id="283" r:id="rId7"/>
    <p:sldId id="278" r:id="rId8"/>
    <p:sldId id="279" r:id="rId9"/>
    <p:sldId id="317" r:id="rId10"/>
    <p:sldId id="258" r:id="rId11"/>
    <p:sldId id="273" r:id="rId12"/>
    <p:sldId id="307" r:id="rId13"/>
    <p:sldId id="313" r:id="rId14"/>
    <p:sldId id="263" r:id="rId15"/>
    <p:sldId id="318" r:id="rId16"/>
    <p:sldId id="260" r:id="rId17"/>
    <p:sldId id="306" r:id="rId18"/>
    <p:sldId id="304" r:id="rId19"/>
    <p:sldId id="305" r:id="rId20"/>
    <p:sldId id="262" r:id="rId21"/>
    <p:sldId id="319" r:id="rId22"/>
    <p:sldId id="271" r:id="rId23"/>
    <p:sldId id="269" r:id="rId24"/>
    <p:sldId id="270" r:id="rId25"/>
    <p:sldId id="281" r:id="rId26"/>
    <p:sldId id="320" r:id="rId27"/>
    <p:sldId id="267" r:id="rId28"/>
    <p:sldId id="272" r:id="rId29"/>
    <p:sldId id="298" r:id="rId30"/>
    <p:sldId id="277" r:id="rId31"/>
    <p:sldId id="261" r:id="rId32"/>
    <p:sldId id="310" r:id="rId33"/>
    <p:sldId id="322" r:id="rId34"/>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AEEE"/>
    <a:srgbClr val="FE9800"/>
    <a:srgbClr val="72CD4F"/>
    <a:srgbClr val="F3F3F3"/>
    <a:srgbClr val="F1F1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5" autoAdjust="0"/>
    <p:restoredTop sz="94731" autoAdjust="0"/>
  </p:normalViewPr>
  <p:slideViewPr>
    <p:cSldViewPr>
      <p:cViewPr>
        <p:scale>
          <a:sx n="124" d="100"/>
          <a:sy n="124" d="100"/>
        </p:scale>
        <p:origin x="-1296" y="-474"/>
      </p:cViewPr>
      <p:guideLst>
        <p:guide orient="horz" pos="1620"/>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dPt>
          <c:dPt>
            <c:idx val="1"/>
          </c:dPt>
          <c:dPt>
            <c:idx val="2"/>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dLbls/>
        <c:firstSliceAng val="0"/>
        <c:holeSize val="75"/>
      </c:doughnutChart>
      <c:spPr>
        <a:noFill/>
        <a:ln>
          <a:noFill/>
        </a:ln>
        <a:effectLst/>
      </c:spPr>
    </c:plotArea>
    <c:plotVisOnly val="1"/>
    <c:dispBlanksAs val="zero"/>
  </c:chart>
  <c:spPr>
    <a:noFill/>
    <a:ln w="9525" cap="flat" cmpd="sng" algn="ctr">
      <a:noFill/>
      <a:round/>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spPr>
              <a:solidFill>
                <a:schemeClr val="accent1"/>
              </a:solidFill>
              <a:ln w="25400">
                <a:solidFill>
                  <a:schemeClr val="bg1"/>
                </a:solidFill>
              </a:ln>
              <a:effectLst>
                <a:outerShdw blurRad="127000" dist="38100" dir="8100000" algn="tr" rotWithShape="0">
                  <a:prstClr val="black">
                    <a:alpha val="40000"/>
                  </a:prstClr>
                </a:outerShdw>
              </a:effectLst>
            </c:spPr>
          </c:dPt>
          <c:dPt>
            <c:idx val="1"/>
          </c:dPt>
          <c:dPt>
            <c:idx val="2"/>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dLbls/>
        <c:firstSliceAng val="0"/>
        <c:holeSize val="75"/>
      </c:doughnutChart>
      <c:spPr>
        <a:noFill/>
        <a:ln>
          <a:noFill/>
        </a:ln>
        <a:effectLst/>
      </c:spPr>
    </c:plotArea>
    <c:plotVisOnly val="1"/>
    <c:dispBlanksAs val="zero"/>
  </c:chart>
  <c:spPr>
    <a:noFill/>
    <a:ln w="9525" cap="flat" cmpd="sng" algn="ctr">
      <a:noFill/>
      <a:round/>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0"/>
          </c:dPt>
          <c:dPt>
            <c:idx val="1"/>
          </c:dPt>
          <c:dPt>
            <c:idx val="2"/>
            <c:spPr>
              <a:solidFill>
                <a:schemeClr val="accent3"/>
              </a:solidFill>
              <a:ln w="25400">
                <a:solidFill>
                  <a:schemeClr val="bg1"/>
                </a:solidFill>
              </a:ln>
              <a:effectLst>
                <a:outerShdw blurRad="127000" dist="38100" dir="8100000" algn="tr" rotWithShape="0">
                  <a:prstClr val="black">
                    <a:alpha val="40000"/>
                  </a:prstClr>
                </a:outerShdw>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firstSliceAng val="0"/>
        <c:holeSize val="75"/>
      </c:doughnutChart>
      <c:spPr>
        <a:noFill/>
        <a:ln>
          <a:noFill/>
        </a:ln>
        <a:effectLst/>
      </c:spPr>
    </c:plotArea>
    <c:plotVisOnly val="1"/>
    <c:dispBlanksAs val="zero"/>
  </c:chart>
  <c:spPr>
    <a:noFill/>
    <a:ln w="9525" cap="flat" cmpd="sng" algn="ctr">
      <a:noFill/>
      <a:round/>
    </a:ln>
    <a:effectLst/>
  </c:spPr>
  <c:txPr>
    <a:bodyPr/>
    <a:lstStyle/>
    <a:p>
      <a:pPr>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pPr/>
              <a:t>‹#›</a:t>
            </a:fld>
            <a:endParaRPr lang="zh-CN" altLang="en-US"/>
          </a:p>
        </p:txBody>
      </p:sp>
    </p:spTree>
    <p:extLst>
      <p:ext uri="{BB962C8B-B14F-4D97-AF65-F5344CB8AC3E}">
        <p14:creationId xmlns:p14="http://schemas.microsoft.com/office/powerpoint/2010/main" xmlns="" val="13176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a:t>
            </a:fld>
            <a:endParaRPr lang="zh-CN" altLang="en-US"/>
          </a:p>
        </p:txBody>
      </p:sp>
    </p:spTree>
    <p:extLst>
      <p:ext uri="{BB962C8B-B14F-4D97-AF65-F5344CB8AC3E}">
        <p14:creationId xmlns:p14="http://schemas.microsoft.com/office/powerpoint/2010/main" xmlns="" val="5453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10</a:t>
            </a:fld>
            <a:endParaRPr lang="zh-CN" altLang="en-US"/>
          </a:p>
        </p:txBody>
      </p:sp>
    </p:spTree>
    <p:extLst>
      <p:ext uri="{BB962C8B-B14F-4D97-AF65-F5344CB8AC3E}">
        <p14:creationId xmlns:p14="http://schemas.microsoft.com/office/powerpoint/2010/main" xmlns="" val="123695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11</a:t>
            </a:fld>
            <a:endParaRPr lang="zh-CN" altLang="en-US"/>
          </a:p>
        </p:txBody>
      </p:sp>
    </p:spTree>
    <p:extLst>
      <p:ext uri="{BB962C8B-B14F-4D97-AF65-F5344CB8AC3E}">
        <p14:creationId xmlns:p14="http://schemas.microsoft.com/office/powerpoint/2010/main" xmlns="" val="86495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12</a:t>
            </a:fld>
            <a:endParaRPr lang="zh-CN" altLang="en-US"/>
          </a:p>
        </p:txBody>
      </p:sp>
    </p:spTree>
    <p:extLst>
      <p:ext uri="{BB962C8B-B14F-4D97-AF65-F5344CB8AC3E}">
        <p14:creationId xmlns:p14="http://schemas.microsoft.com/office/powerpoint/2010/main" xmlns="" val="247707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p14="http://schemas.microsoft.com/office/powerpoint/2010/main" xmlns="" val="103001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14</a:t>
            </a:fld>
            <a:endParaRPr lang="zh-CN" altLang="en-US"/>
          </a:p>
        </p:txBody>
      </p:sp>
    </p:spTree>
    <p:extLst>
      <p:ext uri="{BB962C8B-B14F-4D97-AF65-F5344CB8AC3E}">
        <p14:creationId xmlns:p14="http://schemas.microsoft.com/office/powerpoint/2010/main" xmlns="" val="152268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xmlns="" val="346481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16</a:t>
            </a:fld>
            <a:endParaRPr lang="zh-CN" altLang="en-US"/>
          </a:p>
        </p:txBody>
      </p:sp>
    </p:spTree>
    <p:extLst>
      <p:ext uri="{BB962C8B-B14F-4D97-AF65-F5344CB8AC3E}">
        <p14:creationId xmlns:p14="http://schemas.microsoft.com/office/powerpoint/2010/main" xmlns="" val="406416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xmlns="" val="247707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xmlns="" val="2477073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xmlns="" val="247707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a:t>
            </a:fld>
            <a:endParaRPr lang="zh-CN" altLang="en-US"/>
          </a:p>
        </p:txBody>
      </p:sp>
    </p:spTree>
    <p:extLst>
      <p:ext uri="{BB962C8B-B14F-4D97-AF65-F5344CB8AC3E}">
        <p14:creationId xmlns:p14="http://schemas.microsoft.com/office/powerpoint/2010/main" xmlns="" val="346481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xmlns="" val="98717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21</a:t>
            </a:fld>
            <a:endParaRPr lang="zh-CN" altLang="en-US"/>
          </a:p>
        </p:txBody>
      </p:sp>
    </p:spTree>
    <p:extLst>
      <p:ext uri="{BB962C8B-B14F-4D97-AF65-F5344CB8AC3E}">
        <p14:creationId xmlns:p14="http://schemas.microsoft.com/office/powerpoint/2010/main" xmlns="" val="346481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22</a:t>
            </a:fld>
            <a:endParaRPr lang="zh-CN" altLang="en-US"/>
          </a:p>
        </p:txBody>
      </p:sp>
    </p:spTree>
    <p:extLst>
      <p:ext uri="{BB962C8B-B14F-4D97-AF65-F5344CB8AC3E}">
        <p14:creationId xmlns:p14="http://schemas.microsoft.com/office/powerpoint/2010/main" xmlns="" val="410731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23</a:t>
            </a:fld>
            <a:endParaRPr lang="zh-CN" altLang="en-US"/>
          </a:p>
        </p:txBody>
      </p:sp>
    </p:spTree>
    <p:extLst>
      <p:ext uri="{BB962C8B-B14F-4D97-AF65-F5344CB8AC3E}">
        <p14:creationId xmlns:p14="http://schemas.microsoft.com/office/powerpoint/2010/main" xmlns="" val="3938945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24</a:t>
            </a:fld>
            <a:endParaRPr lang="zh-CN" altLang="en-US"/>
          </a:p>
        </p:txBody>
      </p:sp>
    </p:spTree>
    <p:extLst>
      <p:ext uri="{BB962C8B-B14F-4D97-AF65-F5344CB8AC3E}">
        <p14:creationId xmlns:p14="http://schemas.microsoft.com/office/powerpoint/2010/main" xmlns="" val="1434805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25</a:t>
            </a:fld>
            <a:endParaRPr lang="zh-CN" altLang="en-US"/>
          </a:p>
        </p:txBody>
      </p:sp>
    </p:spTree>
    <p:extLst>
      <p:ext uri="{BB962C8B-B14F-4D97-AF65-F5344CB8AC3E}">
        <p14:creationId xmlns:p14="http://schemas.microsoft.com/office/powerpoint/2010/main" xmlns="" val="248625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26</a:t>
            </a:fld>
            <a:endParaRPr lang="zh-CN" altLang="en-US"/>
          </a:p>
        </p:txBody>
      </p:sp>
    </p:spTree>
    <p:extLst>
      <p:ext uri="{BB962C8B-B14F-4D97-AF65-F5344CB8AC3E}">
        <p14:creationId xmlns:p14="http://schemas.microsoft.com/office/powerpoint/2010/main" xmlns="" val="346481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27</a:t>
            </a:fld>
            <a:endParaRPr lang="zh-CN" altLang="en-US"/>
          </a:p>
        </p:txBody>
      </p:sp>
    </p:spTree>
    <p:extLst>
      <p:ext uri="{BB962C8B-B14F-4D97-AF65-F5344CB8AC3E}">
        <p14:creationId xmlns:p14="http://schemas.microsoft.com/office/powerpoint/2010/main" xmlns="" val="1030014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28</a:t>
            </a:fld>
            <a:endParaRPr lang="zh-CN" altLang="en-US"/>
          </a:p>
        </p:txBody>
      </p:sp>
    </p:spTree>
    <p:extLst>
      <p:ext uri="{BB962C8B-B14F-4D97-AF65-F5344CB8AC3E}">
        <p14:creationId xmlns:p14="http://schemas.microsoft.com/office/powerpoint/2010/main" xmlns="" val="4140965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29</a:t>
            </a:fld>
            <a:endParaRPr lang="zh-CN" altLang="en-US"/>
          </a:p>
        </p:txBody>
      </p:sp>
    </p:spTree>
    <p:extLst>
      <p:ext uri="{BB962C8B-B14F-4D97-AF65-F5344CB8AC3E}">
        <p14:creationId xmlns:p14="http://schemas.microsoft.com/office/powerpoint/2010/main" xmlns="" val="47951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a:t>
            </a:fld>
            <a:endParaRPr lang="zh-CN" altLang="en-US"/>
          </a:p>
        </p:txBody>
      </p:sp>
    </p:spTree>
    <p:extLst>
      <p:ext uri="{BB962C8B-B14F-4D97-AF65-F5344CB8AC3E}">
        <p14:creationId xmlns:p14="http://schemas.microsoft.com/office/powerpoint/2010/main" xmlns="" val="346481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30</a:t>
            </a:fld>
            <a:endParaRPr lang="zh-CN" altLang="en-US"/>
          </a:p>
        </p:txBody>
      </p:sp>
    </p:spTree>
    <p:extLst>
      <p:ext uri="{BB962C8B-B14F-4D97-AF65-F5344CB8AC3E}">
        <p14:creationId xmlns:p14="http://schemas.microsoft.com/office/powerpoint/2010/main" xmlns="" val="374511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31</a:t>
            </a:fld>
            <a:endParaRPr lang="zh-CN" altLang="en-US"/>
          </a:p>
        </p:txBody>
      </p:sp>
    </p:spTree>
    <p:extLst>
      <p:ext uri="{BB962C8B-B14F-4D97-AF65-F5344CB8AC3E}">
        <p14:creationId xmlns:p14="http://schemas.microsoft.com/office/powerpoint/2010/main" xmlns="" val="4051696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32</a:t>
            </a:fld>
            <a:endParaRPr lang="zh-CN" altLang="en-US"/>
          </a:p>
        </p:txBody>
      </p:sp>
    </p:spTree>
    <p:extLst>
      <p:ext uri="{BB962C8B-B14F-4D97-AF65-F5344CB8AC3E}">
        <p14:creationId xmlns:p14="http://schemas.microsoft.com/office/powerpoint/2010/main" xmlns="" val="4051696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33</a:t>
            </a:fld>
            <a:endParaRPr lang="zh-CN" altLang="en-US"/>
          </a:p>
        </p:txBody>
      </p:sp>
    </p:spTree>
    <p:extLst>
      <p:ext uri="{BB962C8B-B14F-4D97-AF65-F5344CB8AC3E}">
        <p14:creationId xmlns:p14="http://schemas.microsoft.com/office/powerpoint/2010/main" xmlns="" val="71543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4</a:t>
            </a:fld>
            <a:endParaRPr lang="zh-CN" altLang="en-US"/>
          </a:p>
        </p:txBody>
      </p:sp>
    </p:spTree>
    <p:extLst>
      <p:ext uri="{BB962C8B-B14F-4D97-AF65-F5344CB8AC3E}">
        <p14:creationId xmlns:p14="http://schemas.microsoft.com/office/powerpoint/2010/main" xmlns="" val="47951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5</a:t>
            </a:fld>
            <a:endParaRPr lang="zh-CN" altLang="en-US"/>
          </a:p>
        </p:txBody>
      </p:sp>
    </p:spTree>
    <p:extLst>
      <p:ext uri="{BB962C8B-B14F-4D97-AF65-F5344CB8AC3E}">
        <p14:creationId xmlns:p14="http://schemas.microsoft.com/office/powerpoint/2010/main" xmlns="" val="247707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6</a:t>
            </a:fld>
            <a:endParaRPr lang="zh-CN" altLang="en-US"/>
          </a:p>
        </p:txBody>
      </p:sp>
    </p:spTree>
    <p:extLst>
      <p:ext uri="{BB962C8B-B14F-4D97-AF65-F5344CB8AC3E}">
        <p14:creationId xmlns:p14="http://schemas.microsoft.com/office/powerpoint/2010/main" xmlns="" val="47951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7</a:t>
            </a:fld>
            <a:endParaRPr lang="zh-CN" altLang="en-US"/>
          </a:p>
        </p:txBody>
      </p:sp>
    </p:spTree>
    <p:extLst>
      <p:ext uri="{BB962C8B-B14F-4D97-AF65-F5344CB8AC3E}">
        <p14:creationId xmlns:p14="http://schemas.microsoft.com/office/powerpoint/2010/main" xmlns="" val="213625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8</a:t>
            </a:fld>
            <a:endParaRPr lang="zh-CN" altLang="en-US"/>
          </a:p>
        </p:txBody>
      </p:sp>
    </p:spTree>
    <p:extLst>
      <p:ext uri="{BB962C8B-B14F-4D97-AF65-F5344CB8AC3E}">
        <p14:creationId xmlns:p14="http://schemas.microsoft.com/office/powerpoint/2010/main" xmlns="" val="198380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9</a:t>
            </a:fld>
            <a:endParaRPr lang="zh-CN" altLang="en-US"/>
          </a:p>
        </p:txBody>
      </p:sp>
    </p:spTree>
    <p:extLst>
      <p:ext uri="{BB962C8B-B14F-4D97-AF65-F5344CB8AC3E}">
        <p14:creationId xmlns:p14="http://schemas.microsoft.com/office/powerpoint/2010/main" xmlns="" val="34648161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3000" contrast="-5000"/>
                    </a14:imgEffect>
                  </a14:imgLayer>
                </a14:imgProps>
              </a:ext>
              <a:ext uri="{28A0092B-C50C-407E-A947-70E740481C1C}">
                <a14:useLocalDpi xmlns:a14="http://schemas.microsoft.com/office/drawing/2010/main" xmlns="" val="0"/>
              </a:ext>
            </a:extLst>
          </a:blip>
          <a:srcRect t="25398"/>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3000" contrast="-5000"/>
                    </a14:imgEffect>
                  </a14:imgLayer>
                </a14:imgProps>
              </a:ext>
              <a:ext uri="{28A0092B-C50C-407E-A947-70E740481C1C}">
                <a14:useLocalDpi xmlns:a14="http://schemas.microsoft.com/office/drawing/2010/main" xmlns="" val="0"/>
              </a:ext>
            </a:extLst>
          </a:blip>
          <a:srcRect t="25398"/>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45" name="图片 44"/>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rightnessContrast bright="-3000" contrast="-5000"/>
                    </a14:imgEffect>
                  </a14:imgLayer>
                </a14:imgProps>
              </a:ext>
              <a:ext uri="{28A0092B-C50C-407E-A947-70E740481C1C}">
                <a14:useLocalDpi xmlns:a14="http://schemas.microsoft.com/office/drawing/2010/main" xmlns="" val="0"/>
              </a:ext>
            </a:extLst>
          </a:blip>
          <a:srcRect t="25398"/>
          <a:stretch/>
        </p:blipFill>
        <p:spPr>
          <a:xfrm>
            <a:off x="0" y="0"/>
            <a:ext cx="9144000" cy="5143500"/>
          </a:xfrm>
          <a:prstGeom prst="rect">
            <a:avLst/>
          </a:prstGeom>
        </p:spPr>
      </p:pic>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liangliangtuwen.tmall.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1645216" y="2643758"/>
            <a:ext cx="5879112" cy="754053"/>
          </a:xfrm>
          <a:prstGeom prst="rect">
            <a:avLst/>
          </a:prstGeom>
          <a:noFill/>
          <a:ln w="9525">
            <a:noFill/>
            <a:miter lim="800000"/>
            <a:headEnd/>
            <a:tailEnd/>
          </a:ln>
        </p:spPr>
        <p:txBody>
          <a:bodyPr wrap="square">
            <a:spAutoFit/>
          </a:bodyPr>
          <a:lstStyle/>
          <a:p>
            <a:pPr algn="ctr"/>
            <a:r>
              <a:rPr lang="zh-CN" altLang="en-US" sz="4300" b="1" dirty="0" smtClean="0">
                <a:solidFill>
                  <a:schemeClr val="tx1">
                    <a:lumMod val="85000"/>
                    <a:lumOff val="15000"/>
                  </a:schemeClr>
                </a:solidFill>
                <a:latin typeface="微软雅黑" pitchFamily="34" charset="-122"/>
                <a:ea typeface="微软雅黑" pitchFamily="34" charset="-122"/>
              </a:rPr>
              <a:t>时尚微立体</a:t>
            </a:r>
            <a:r>
              <a:rPr lang="en-US" altLang="zh-CN" sz="4300" b="1" dirty="0" smtClean="0">
                <a:solidFill>
                  <a:schemeClr val="tx1">
                    <a:lumMod val="85000"/>
                    <a:lumOff val="15000"/>
                  </a:schemeClr>
                </a:solidFill>
                <a:latin typeface="微软雅黑" pitchFamily="34" charset="-122"/>
                <a:ea typeface="微软雅黑" pitchFamily="34" charset="-122"/>
              </a:rPr>
              <a:t>PPT</a:t>
            </a:r>
            <a:r>
              <a:rPr lang="zh-CN" altLang="en-US" sz="4300" b="1" dirty="0" smtClean="0">
                <a:solidFill>
                  <a:schemeClr val="tx1">
                    <a:lumMod val="85000"/>
                    <a:lumOff val="15000"/>
                  </a:schemeClr>
                </a:solidFill>
                <a:latin typeface="微软雅黑" pitchFamily="34" charset="-122"/>
                <a:ea typeface="微软雅黑" pitchFamily="34" charset="-122"/>
              </a:rPr>
              <a:t>模板</a:t>
            </a:r>
            <a:endParaRPr lang="en-US" altLang="zh-CN" sz="4300" b="1" dirty="0">
              <a:solidFill>
                <a:schemeClr val="tx1">
                  <a:lumMod val="85000"/>
                  <a:lumOff val="15000"/>
                </a:schemeClr>
              </a:solidFill>
              <a:latin typeface="微软雅黑" pitchFamily="34" charset="-122"/>
              <a:ea typeface="微软雅黑" pitchFamily="34" charset="-122"/>
            </a:endParaRPr>
          </a:p>
        </p:txBody>
      </p:sp>
      <p:sp>
        <p:nvSpPr>
          <p:cNvPr id="31" name="Text Box 2"/>
          <p:cNvSpPr txBox="1">
            <a:spLocks noChangeArrowheads="1"/>
          </p:cNvSpPr>
          <p:nvPr/>
        </p:nvSpPr>
        <p:spPr bwMode="auto">
          <a:xfrm>
            <a:off x="2434083" y="3320783"/>
            <a:ext cx="4271092" cy="292388"/>
          </a:xfrm>
          <a:prstGeom prst="rect">
            <a:avLst/>
          </a:prstGeom>
          <a:noFill/>
          <a:ln w="9525">
            <a:noFill/>
            <a:miter lim="800000"/>
            <a:headEnd/>
            <a:tailEnd/>
          </a:ln>
        </p:spPr>
        <p:txBody>
          <a:bodyPr wrap="square">
            <a:spAutoFit/>
          </a:bodyPr>
          <a:lstStyle/>
          <a:p>
            <a:pPr algn="ctr"/>
            <a:r>
              <a:rPr lang="zh-CN" altLang="en-US" sz="1300" dirty="0" smtClean="0">
                <a:solidFill>
                  <a:schemeClr val="accent1"/>
                </a:solidFill>
                <a:latin typeface="微软雅黑" pitchFamily="34" charset="-122"/>
                <a:ea typeface="微软雅黑" pitchFamily="34" charset="-122"/>
              </a:rPr>
              <a:t>适用于年终总结</a:t>
            </a:r>
            <a:r>
              <a:rPr lang="en-US" altLang="zh-CN" sz="1300" dirty="0" smtClean="0">
                <a:solidFill>
                  <a:schemeClr val="accent1"/>
                </a:solidFill>
                <a:latin typeface="微软雅黑" pitchFamily="34" charset="-122"/>
                <a:ea typeface="微软雅黑" pitchFamily="34" charset="-122"/>
              </a:rPr>
              <a:t>/</a:t>
            </a:r>
            <a:r>
              <a:rPr lang="zh-CN" altLang="en-US" sz="1300" dirty="0" smtClean="0">
                <a:solidFill>
                  <a:schemeClr val="accent1"/>
                </a:solidFill>
                <a:latin typeface="微软雅黑" pitchFamily="34" charset="-122"/>
                <a:ea typeface="微软雅黑" pitchFamily="34" charset="-122"/>
              </a:rPr>
              <a:t>工作计划</a:t>
            </a:r>
            <a:r>
              <a:rPr lang="en-US" altLang="zh-CN" sz="1300" dirty="0" smtClean="0">
                <a:solidFill>
                  <a:schemeClr val="accent1"/>
                </a:solidFill>
                <a:latin typeface="微软雅黑" pitchFamily="34" charset="-122"/>
                <a:ea typeface="微软雅黑" pitchFamily="34" charset="-122"/>
              </a:rPr>
              <a:t>/</a:t>
            </a:r>
            <a:r>
              <a:rPr lang="zh-CN" altLang="en-US" sz="1300" dirty="0" smtClean="0">
                <a:solidFill>
                  <a:schemeClr val="accent1"/>
                </a:solidFill>
                <a:latin typeface="微软雅黑" pitchFamily="34" charset="-122"/>
                <a:ea typeface="微软雅黑" pitchFamily="34" charset="-122"/>
              </a:rPr>
              <a:t>述职报告</a:t>
            </a:r>
            <a:r>
              <a:rPr lang="en-US" altLang="zh-CN" sz="1300" dirty="0" smtClean="0">
                <a:solidFill>
                  <a:schemeClr val="accent1"/>
                </a:solidFill>
                <a:latin typeface="微软雅黑" pitchFamily="34" charset="-122"/>
                <a:ea typeface="微软雅黑" pitchFamily="34" charset="-122"/>
              </a:rPr>
              <a:t>/</a:t>
            </a:r>
            <a:r>
              <a:rPr lang="zh-CN" altLang="en-US" sz="1300" dirty="0" smtClean="0">
                <a:solidFill>
                  <a:schemeClr val="accent1"/>
                </a:solidFill>
                <a:latin typeface="微软雅黑" pitchFamily="34" charset="-122"/>
                <a:ea typeface="微软雅黑" pitchFamily="34" charset="-122"/>
              </a:rPr>
              <a:t>策划方案等</a:t>
            </a:r>
            <a:endParaRPr lang="nl-NL" altLang="zh-CN" sz="1300" dirty="0">
              <a:solidFill>
                <a:schemeClr val="accent1"/>
              </a:solidFill>
              <a:latin typeface="微软雅黑" pitchFamily="34" charset="-122"/>
              <a:ea typeface="微软雅黑" pitchFamily="34" charset="-122"/>
            </a:endParaRPr>
          </a:p>
        </p:txBody>
      </p:sp>
      <p:sp>
        <p:nvSpPr>
          <p:cNvPr id="32" name="Text Box 58"/>
          <p:cNvSpPr txBox="1">
            <a:spLocks noChangeArrowheads="1"/>
          </p:cNvSpPr>
          <p:nvPr/>
        </p:nvSpPr>
        <p:spPr bwMode="auto">
          <a:xfrm>
            <a:off x="2544511" y="858926"/>
            <a:ext cx="4071597" cy="1915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0" dirty="0" smtClean="0">
                <a:solidFill>
                  <a:schemeClr val="accent1"/>
                </a:solidFill>
                <a:latin typeface="Impact" panose="020B0806030902050204" pitchFamily="34" charset="0"/>
                <a:ea typeface="微软雅黑" panose="020B0503020204020204" pitchFamily="34" charset="-122"/>
              </a:rPr>
              <a:t>2018</a:t>
            </a:r>
            <a:endParaRPr lang="en-US" altLang="zh-CN" sz="12000" dirty="0">
              <a:solidFill>
                <a:schemeClr val="accent1"/>
              </a:solidFill>
              <a:latin typeface="Impact" panose="020B0806030902050204" pitchFamily="34" charset="0"/>
              <a:ea typeface="微软雅黑" panose="020B0503020204020204" pitchFamily="34" charset="-122"/>
            </a:endParaRPr>
          </a:p>
        </p:txBody>
      </p:sp>
      <p:cxnSp>
        <p:nvCxnSpPr>
          <p:cNvPr id="4" name="直接连接符 3"/>
          <p:cNvCxnSpPr/>
          <p:nvPr/>
        </p:nvCxnSpPr>
        <p:spPr>
          <a:xfrm>
            <a:off x="2131412" y="2631803"/>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131412" y="3633650"/>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59832" y="3786594"/>
            <a:ext cx="300755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诚信铸造品质 创新引领未来</a:t>
            </a:r>
            <a:endParaRPr lang="zh-CN" altLang="en-US" dirty="0">
              <a:latin typeface="微软雅黑" panose="020B0503020204020204" pitchFamily="34" charset="-122"/>
              <a:ea typeface="微软雅黑" panose="020B0503020204020204" pitchFamily="34" charset="-122"/>
            </a:endParaRPr>
          </a:p>
        </p:txBody>
      </p:sp>
      <p:pic>
        <p:nvPicPr>
          <p:cNvPr id="37" name="La Partida - 小提琴吉他和长笛合奏.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252520" y="51470"/>
            <a:ext cx="339502" cy="339502"/>
          </a:xfrm>
          <a:prstGeom prst="rect">
            <a:avLst/>
          </a:prstGeom>
        </p:spPr>
      </p:pic>
    </p:spTree>
    <p:extLst>
      <p:ext uri="{BB962C8B-B14F-4D97-AF65-F5344CB8AC3E}">
        <p14:creationId xmlns:p14="http://schemas.microsoft.com/office/powerpoint/2010/main" xmlns="" val="4140714916"/>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1+#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iterate type="lt">
                                    <p:tmPct val="12000"/>
                                  </p:iterate>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04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364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9" repeatCount="indefinite" fill="remove" display="0">
                  <p:stCondLst>
                    <p:cond delay="indefinite"/>
                  </p:stCondLst>
                  <p:endCondLst>
                    <p:cond evt="onStopAudio" delay="0">
                      <p:tgtEl>
                        <p:sldTgt/>
                      </p:tgtEl>
                    </p:cond>
                  </p:endCondLst>
                </p:cTn>
                <p:tgtEl>
                  <p:spTgt spid="37"/>
                </p:tgtEl>
              </p:cMediaNode>
            </p:video>
          </p:childTnLst>
        </p:cTn>
      </p:par>
    </p:tnLst>
    <p:bldLst>
      <p:bldP spid="30" grpId="0"/>
      <p:bldP spid="31" grpId="0"/>
      <p:bldP spid="32"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7" name="箭头3"/>
          <p:cNvSpPr>
            <a:spLocks/>
          </p:cNvSpPr>
          <p:nvPr/>
        </p:nvSpPr>
        <p:spPr bwMode="gray">
          <a:xfrm flipV="1">
            <a:off x="1391522"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a:spLocks/>
          </p:cNvSpPr>
          <p:nvPr/>
        </p:nvSpPr>
        <p:spPr bwMode="gray">
          <a:xfrm rot="16200000">
            <a:off x="1607533"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a:spLocks/>
          </p:cNvSpPr>
          <p:nvPr/>
        </p:nvSpPr>
        <p:spPr bwMode="gray">
          <a:xfrm>
            <a:off x="1386251"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3381955" y="1352205"/>
            <a:ext cx="4578109" cy="896993"/>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200" dirty="0" smtClean="0">
                <a:solidFill>
                  <a:schemeClr val="tx1">
                    <a:lumMod val="75000"/>
                    <a:lumOff val="25000"/>
                  </a:schemeClr>
                </a:solidFill>
                <a:latin typeface="微软雅黑" pitchFamily="34" charset="-122"/>
                <a:ea typeface="微软雅黑" pitchFamily="34" charset="-122"/>
              </a:rPr>
              <a:t>选择</a:t>
            </a:r>
            <a:endParaRPr lang="en-US" altLang="zh-CN" sz="1200" dirty="0" smtClean="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smtClean="0">
                <a:solidFill>
                  <a:schemeClr val="tx1">
                    <a:lumMod val="75000"/>
                    <a:lumOff val="25000"/>
                  </a:schemeClr>
                </a:solidFill>
                <a:latin typeface="微软雅黑" pitchFamily="34" charset="-122"/>
                <a:ea typeface="微软雅黑" pitchFamily="34" charset="-122"/>
              </a:rPr>
              <a:t>粘贴</a:t>
            </a:r>
            <a:r>
              <a:rPr lang="zh-CN" altLang="en-US" sz="1200" dirty="0">
                <a:solidFill>
                  <a:schemeClr val="tx1">
                    <a:lumMod val="75000"/>
                    <a:lumOff val="25000"/>
                  </a:schemeClr>
                </a:solidFill>
                <a:latin typeface="微软雅黑" pitchFamily="34" charset="-122"/>
                <a:ea typeface="微软雅黑" pitchFamily="34" charset="-122"/>
              </a:rPr>
              <a:t>，并选择只保留文字。在此录入上述图表的综合描述说明。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305985" y="1347614"/>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2" name="文本2"/>
          <p:cNvSpPr>
            <a:spLocks noChangeArrowheads="1"/>
          </p:cNvSpPr>
          <p:nvPr/>
        </p:nvSpPr>
        <p:spPr bwMode="gray">
          <a:xfrm>
            <a:off x="3381955" y="2442238"/>
            <a:ext cx="4578109" cy="894027"/>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305985" y="2442238"/>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4" name="文本3"/>
          <p:cNvSpPr>
            <a:spLocks noChangeArrowheads="1"/>
          </p:cNvSpPr>
          <p:nvPr/>
        </p:nvSpPr>
        <p:spPr bwMode="ltGray">
          <a:xfrm>
            <a:off x="3381955" y="3523042"/>
            <a:ext cx="4578109" cy="886051"/>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305985" y="3523042"/>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6" name="Oval 19"/>
          <p:cNvSpPr>
            <a:spLocks noChangeArrowheads="1"/>
          </p:cNvSpPr>
          <p:nvPr/>
        </p:nvSpPr>
        <p:spPr bwMode="auto">
          <a:xfrm>
            <a:off x="825376" y="2370440"/>
            <a:ext cx="1036927" cy="1038223"/>
          </a:xfrm>
          <a:prstGeom prst="ellipse">
            <a:avLst/>
          </a:prstGeom>
          <a:solidFill>
            <a:schemeClr val="accent1"/>
          </a:solidFill>
          <a:ln w="63500">
            <a:solidFill>
              <a:schemeClr val="bg1"/>
            </a:solidFill>
            <a:round/>
            <a:headEnd/>
            <a:tailE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r>
              <a:rPr lang="zh-CN" altLang="en-US" b="1" kern="0" dirty="0" smtClean="0">
                <a:solidFill>
                  <a:schemeClr val="bg1"/>
                </a:solidFill>
                <a:latin typeface="微软雅黑" panose="020B0503020204020204" pitchFamily="34" charset="-122"/>
                <a:ea typeface="微软雅黑" panose="020B0503020204020204" pitchFamily="34" charset="-122"/>
              </a:rPr>
              <a:t>添加标题</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0011044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sp>
        <p:nvSpPr>
          <p:cNvPr id="90" name="TextBox 8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xmlns="" val="16311723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26" name="TextBox 25"/>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27" name="TextBox 26"/>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7" name="TextBox 36"/>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38" name="矩形 37"/>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Freeform 4"/>
          <p:cNvSpPr>
            <a:spLocks/>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4" name="Freeform 6"/>
          <p:cNvSpPr>
            <a:spLocks/>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45" name="Freeform 8"/>
          <p:cNvSpPr>
            <a:spLocks/>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6" name="Freeform 6"/>
          <p:cNvSpPr>
            <a:spLocks/>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a:extLst/>
        </p:spPr>
        <p:txBody>
          <a:bodyPr lIns="0" tIns="34272" rIns="0" bIns="34272" anchor="ctr"/>
          <a:lstStyle/>
          <a:p>
            <a:pPr algn="ctr" defTabSz="685434"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2866122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25" name="组合 32"/>
          <p:cNvGrpSpPr>
            <a:grpSpLocks/>
          </p:cNvGrpSpPr>
          <p:nvPr/>
        </p:nvGrpSpPr>
        <p:grpSpPr bwMode="auto">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52" name="组合 36"/>
          <p:cNvGrpSpPr>
            <a:grpSpLocks/>
          </p:cNvGrpSpPr>
          <p:nvPr/>
        </p:nvGrpSpPr>
        <p:grpSpPr bwMode="auto">
          <a:xfrm flipV="1">
            <a:off x="2743200" y="2580803"/>
            <a:ext cx="1935163" cy="506413"/>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solidFill>
              <a:schemeClr val="accent6"/>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solidFill>
              <a:schemeClr val="accent6"/>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5" name="椭圆 39"/>
          <p:cNvSpPr>
            <a:spLocks noChangeArrowheads="1"/>
          </p:cNvSpPr>
          <p:nvPr/>
        </p:nvSpPr>
        <p:spPr bwMode="auto">
          <a:xfrm>
            <a:off x="3244850" y="3260253"/>
            <a:ext cx="1060450" cy="1060450"/>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56" name="组合 40"/>
          <p:cNvGrpSpPr>
            <a:grpSpLocks/>
          </p:cNvGrpSpPr>
          <p:nvPr/>
        </p:nvGrpSpPr>
        <p:grpSpPr bwMode="auto">
          <a:xfrm>
            <a:off x="4565650" y="2506191"/>
            <a:ext cx="1936750" cy="506412"/>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9" name="椭圆 43"/>
          <p:cNvSpPr>
            <a:spLocks noChangeArrowheads="1"/>
          </p:cNvSpPr>
          <p:nvPr/>
        </p:nvSpPr>
        <p:spPr bwMode="auto">
          <a:xfrm>
            <a:off x="5003800"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sp>
        <p:nvSpPr>
          <p:cNvPr id="60" name="椭圆 45"/>
          <p:cNvSpPr>
            <a:spLocks noChangeArrowheads="1"/>
          </p:cNvSpPr>
          <p:nvPr/>
        </p:nvSpPr>
        <p:spPr bwMode="auto">
          <a:xfrm>
            <a:off x="6823075" y="3260253"/>
            <a:ext cx="1060450" cy="1060450"/>
          </a:xfrm>
          <a:prstGeom prst="ellipse">
            <a:avLst/>
          </a:prstGeom>
          <a:solidFill>
            <a:schemeClr val="accent6"/>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itchFamily="2" charset="-122"/>
              <a:sym typeface="宋体" pitchFamily="2" charset="-122"/>
            </a:endParaRPr>
          </a:p>
        </p:txBody>
      </p:sp>
      <p:sp>
        <p:nvSpPr>
          <p:cNvPr id="61"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2"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63"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64"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65"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66" name="组合 53"/>
          <p:cNvGrpSpPr>
            <a:grpSpLocks/>
          </p:cNvGrpSpPr>
          <p:nvPr/>
        </p:nvGrpSpPr>
        <p:grpSpPr bwMode="auto">
          <a:xfrm flipV="1">
            <a:off x="6384924"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solidFill>
              <a:schemeClr val="accent6"/>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solidFill>
              <a:schemeClr val="accent6"/>
            </a:solid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69"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70"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1"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2"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3"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74"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5"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76"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itchFamily="34" charset="-122"/>
                <a:ea typeface="微软雅黑" pitchFamily="34" charset="-122"/>
                <a:sym typeface="微软雅黑" pitchFamily="34" charset="-122"/>
              </a:rPr>
              <a:t>添加标题</a:t>
            </a:r>
            <a:endParaRPr lang="zh-CN" altLang="en-US" sz="1600" b="1" dirty="0">
              <a:solidFill>
                <a:schemeClr val="bg1"/>
              </a:solidFill>
              <a:latin typeface="微软雅黑" pitchFamily="34" charset="-122"/>
              <a:ea typeface="微软雅黑" pitchFamily="34" charset="-122"/>
              <a:sym typeface="微软雅黑" pitchFamily="34" charset="-122"/>
            </a:endParaRPr>
          </a:p>
        </p:txBody>
      </p:sp>
      <p:sp>
        <p:nvSpPr>
          <p:cNvPr id="77"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78"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79"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xmlns="" val="35198791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第二季度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第一季度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第四季度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第三季度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003331"/>
            <a:ext cx="7039088" cy="440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0" name="矩形 47"/>
          <p:cNvSpPr>
            <a:spLocks noChangeArrowheads="1"/>
          </p:cNvSpPr>
          <p:nvPr/>
        </p:nvSpPr>
        <p:spPr bwMode="auto">
          <a:xfrm>
            <a:off x="2968994" y="2815633"/>
            <a:ext cx="1656509" cy="807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21994208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成功项目展示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03</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xmlns="" val="2772313982"/>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7" y="2837406"/>
            <a:ext cx="2252381"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4957546" y="1131590"/>
            <a:ext cx="838590" cy="79095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smtClean="0">
                <a:solidFill>
                  <a:schemeClr val="bg1"/>
                </a:solidFill>
                <a:latin typeface="微软雅黑" pitchFamily="34" charset="-122"/>
                <a:ea typeface="微软雅黑" pitchFamily="34" charset="-122"/>
              </a:rPr>
              <a:t>2016</a:t>
            </a:r>
            <a:endParaRPr lang="en-US" sz="1400" b="1" dirty="0">
              <a:solidFill>
                <a:schemeClr val="bg1"/>
              </a:solidFill>
              <a:latin typeface="微软雅黑" pitchFamily="34" charset="-122"/>
              <a:ea typeface="微软雅黑" pitchFamily="34" charset="-122"/>
            </a:endParaRPr>
          </a:p>
        </p:txBody>
      </p:sp>
      <p:sp>
        <p:nvSpPr>
          <p:cNvPr id="25" name="Oval 5"/>
          <p:cNvSpPr/>
          <p:nvPr/>
        </p:nvSpPr>
        <p:spPr>
          <a:xfrm>
            <a:off x="3411117" y="1131590"/>
            <a:ext cx="838590" cy="79095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smtClean="0">
                <a:solidFill>
                  <a:schemeClr val="bg1"/>
                </a:solidFill>
                <a:latin typeface="微软雅黑" pitchFamily="34" charset="-122"/>
                <a:ea typeface="微软雅黑" pitchFamily="34" charset="-122"/>
              </a:rPr>
              <a:t>2015</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30" name="TextBox 2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3901731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Rectangle 11"/>
          <p:cNvSpPr>
            <a:spLocks noChangeArrowheads="1"/>
          </p:cNvSpPr>
          <p:nvPr/>
        </p:nvSpPr>
        <p:spPr bwMode="gray">
          <a:xfrm>
            <a:off x="3836056" y="3523161"/>
            <a:ext cx="1463708" cy="707886"/>
          </a:xfrm>
          <a:prstGeom prst="rect">
            <a:avLst/>
          </a:prstGeom>
          <a:noFill/>
          <a:ln>
            <a:noFill/>
          </a:ln>
          <a:extLst/>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点击添加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标题内容</a:t>
            </a:r>
            <a:endParaRPr lang="zh-CN" altLang="en-US" sz="2000" b="1" dirty="0">
              <a:solidFill>
                <a:schemeClr val="bg1"/>
              </a:solidFill>
              <a:latin typeface="微软雅黑" pitchFamily="34" charset="-122"/>
              <a:ea typeface="微软雅黑" pitchFamily="34" charset="-122"/>
            </a:endParaRP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9" name="椭圆 68"/>
          <p:cNvSpPr/>
          <p:nvPr/>
        </p:nvSpPr>
        <p:spPr>
          <a:xfrm>
            <a:off x="64568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a:t>
              </a:r>
              <a:r>
                <a:rPr lang="zh-CN" altLang="en-US" dirty="0" smtClean="0"/>
                <a:t>输入</a:t>
              </a:r>
              <a:r>
                <a:rPr lang="zh-CN" altLang="en-US" dirty="0"/>
                <a:t>本</a:t>
              </a:r>
              <a:r>
                <a:rPr lang="zh-CN" altLang="en-US" dirty="0" smtClean="0"/>
                <a:t>页需要详写的文字</a:t>
              </a:r>
              <a:r>
                <a:rPr lang="zh-CN" altLang="en-US" dirty="0"/>
                <a:t>内容，简明扼要</a:t>
              </a:r>
              <a:r>
                <a:rPr lang="zh-CN" altLang="en-US" dirty="0" smtClean="0"/>
                <a:t>，此</a:t>
              </a:r>
              <a:r>
                <a:rPr lang="zh-CN" altLang="en-US" dirty="0"/>
                <a:t>为概念图解，根据您的具体内容酌情修改。</a:t>
              </a:r>
              <a:endParaRPr lang="en-US" altLang="zh-CN" dirty="0"/>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6688538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2313735" y="1108481"/>
            <a:ext cx="857881" cy="735467"/>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44344" y="2047198"/>
            <a:ext cx="1589745" cy="432411"/>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574955" y="2740898"/>
            <a:ext cx="2333121" cy="432412"/>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205565" y="3434598"/>
            <a:ext cx="3076490" cy="432407"/>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827585" y="4118665"/>
            <a:ext cx="3819870" cy="432407"/>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4"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5"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26" name="组合 25"/>
          <p:cNvGrpSpPr/>
          <p:nvPr/>
        </p:nvGrpSpPr>
        <p:grpSpPr>
          <a:xfrm>
            <a:off x="5228512" y="1109269"/>
            <a:ext cx="2871880" cy="582144"/>
            <a:chOff x="5228512" y="1109269"/>
            <a:chExt cx="2871880" cy="582144"/>
          </a:xfrm>
        </p:grpSpPr>
        <p:sp>
          <p:nvSpPr>
            <p:cNvPr id="27" name="TextBox 26"/>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8"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a:xfrm>
            <a:off x="5228512" y="1869180"/>
            <a:ext cx="2871880" cy="582143"/>
            <a:chOff x="5228512" y="1869180"/>
            <a:chExt cx="2871880" cy="582143"/>
          </a:xfrm>
        </p:grpSpPr>
        <p:sp>
          <p:nvSpPr>
            <p:cNvPr id="30" name="TextBox 29"/>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a:xfrm>
            <a:off x="5228512" y="2629091"/>
            <a:ext cx="2871880" cy="582144"/>
            <a:chOff x="5228512" y="2629091"/>
            <a:chExt cx="2871880" cy="582144"/>
          </a:xfrm>
        </p:grpSpPr>
        <p:sp>
          <p:nvSpPr>
            <p:cNvPr id="33" name="TextBox 32"/>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36"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7" name="组合 36"/>
          <p:cNvGrpSpPr/>
          <p:nvPr/>
        </p:nvGrpSpPr>
        <p:grpSpPr>
          <a:xfrm>
            <a:off x="5228512" y="3299800"/>
            <a:ext cx="2871880" cy="582144"/>
            <a:chOff x="5228512" y="3299800"/>
            <a:chExt cx="2871880" cy="582144"/>
          </a:xfrm>
        </p:grpSpPr>
        <p:sp>
          <p:nvSpPr>
            <p:cNvPr id="38" name="TextBox 37"/>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点击输入本栏的具体文字，简明扼要的说明分</a:t>
              </a:r>
              <a:r>
                <a:rPr lang="zh-CN" altLang="en-US" sz="1000" dirty="0">
                  <a:solidFill>
                    <a:schemeClr val="tx1">
                      <a:lumMod val="75000"/>
                      <a:lumOff val="25000"/>
                    </a:schemeClr>
                  </a:solidFill>
                  <a:latin typeface="微软雅黑" pitchFamily="34" charset="-122"/>
                  <a:ea typeface="微软雅黑" pitchFamily="34" charset="-122"/>
                </a:rPr>
                <a:t>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9"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4059711"/>
            <a:ext cx="2871880" cy="582144"/>
            <a:chOff x="5228512" y="4059711"/>
            <a:chExt cx="2871880" cy="582144"/>
          </a:xfrm>
        </p:grpSpPr>
        <p:sp>
          <p:nvSpPr>
            <p:cNvPr id="41" name="TextBox 4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Tree>
    <p:extLst>
      <p:ext uri="{BB962C8B-B14F-4D97-AF65-F5344CB8AC3E}">
        <p14:creationId xmlns:p14="http://schemas.microsoft.com/office/powerpoint/2010/main" xmlns="" val="114727879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58" name="Text Placeholder 4"/>
          <p:cNvSpPr txBox="1">
            <a:spLocks/>
          </p:cNvSpPr>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5" name="TextBox 64"/>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6" name="TextBox 65"/>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7" name="TextBox 66"/>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2381609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a:spLocks/>
          </p:cNvSpPr>
          <p:nvPr/>
        </p:nvSpPr>
        <p:spPr>
          <a:xfrm>
            <a:off x="611560" y="346774"/>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p:cNvSpPr>
          <p:nvPr/>
        </p:nvSpPr>
        <p:spPr bwMode="auto">
          <a:xfrm>
            <a:off x="1654306" y="2050294"/>
            <a:ext cx="5803772" cy="1678037"/>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99592" y="2185916"/>
            <a:ext cx="1355247" cy="494850"/>
            <a:chOff x="899592" y="2185916"/>
            <a:chExt cx="1355247" cy="494850"/>
          </a:xfrm>
        </p:grpSpPr>
        <p:sp>
          <p:nvSpPr>
            <p:cNvPr id="34" name="Text Box 16"/>
            <p:cNvSpPr txBox="1">
              <a:spLocks noChangeArrowheads="1"/>
            </p:cNvSpPr>
            <p:nvPr/>
          </p:nvSpPr>
          <p:spPr bwMode="auto">
            <a:xfrm>
              <a:off x="899592" y="2185916"/>
              <a:ext cx="1355247"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517572" y="2957122"/>
            <a:ext cx="1112593" cy="492551"/>
            <a:chOff x="2517572" y="2957122"/>
            <a:chExt cx="1112593" cy="492551"/>
          </a:xfrm>
        </p:grpSpPr>
        <p:sp>
          <p:nvSpPr>
            <p:cNvPr id="36" name="Text Box 38"/>
            <p:cNvSpPr txBox="1">
              <a:spLocks noChangeArrowheads="1"/>
            </p:cNvSpPr>
            <p:nvPr/>
          </p:nvSpPr>
          <p:spPr bwMode="auto">
            <a:xfrm>
              <a:off x="2535333" y="2957122"/>
              <a:ext cx="1077071"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77423" y="2070981"/>
            <a:ext cx="1251795" cy="475311"/>
            <a:chOff x="3977423" y="2070981"/>
            <a:chExt cx="1251795" cy="475311"/>
          </a:xfrm>
        </p:grpSpPr>
        <p:sp>
          <p:nvSpPr>
            <p:cNvPr id="38" name="Text Box 40"/>
            <p:cNvSpPr txBox="1">
              <a:spLocks noChangeArrowheads="1"/>
            </p:cNvSpPr>
            <p:nvPr/>
          </p:nvSpPr>
          <p:spPr bwMode="auto">
            <a:xfrm>
              <a:off x="3977423" y="2070981"/>
              <a:ext cx="1251795"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580112" y="3146763"/>
            <a:ext cx="1198917" cy="493701"/>
            <a:chOff x="5580112" y="3146763"/>
            <a:chExt cx="1198917" cy="493701"/>
          </a:xfrm>
        </p:grpSpPr>
        <p:sp>
          <p:nvSpPr>
            <p:cNvPr id="40" name="Text Box 42"/>
            <p:cNvSpPr txBox="1">
              <a:spLocks noChangeArrowheads="1"/>
            </p:cNvSpPr>
            <p:nvPr/>
          </p:nvSpPr>
          <p:spPr bwMode="auto">
            <a:xfrm>
              <a:off x="5641034" y="3146763"/>
              <a:ext cx="1077071"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948264" y="2104313"/>
            <a:ext cx="1355247" cy="473328"/>
            <a:chOff x="6948264" y="2104313"/>
            <a:chExt cx="1355247" cy="473328"/>
          </a:xfrm>
        </p:grpSpPr>
        <p:sp>
          <p:nvSpPr>
            <p:cNvPr id="42" name="Text Box 44"/>
            <p:cNvSpPr txBox="1">
              <a:spLocks noChangeArrowheads="1"/>
            </p:cNvSpPr>
            <p:nvPr/>
          </p:nvSpPr>
          <p:spPr bwMode="auto">
            <a:xfrm>
              <a:off x="6948264" y="2104313"/>
              <a:ext cx="1355247"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501743" y="1635646"/>
            <a:ext cx="1036261" cy="1036518"/>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02</a:t>
              </a:r>
            </a:p>
          </p:txBody>
        </p:sp>
      </p:grpSp>
      <p:grpSp>
        <p:nvGrpSpPr>
          <p:cNvPr id="8" name="组合 7"/>
          <p:cNvGrpSpPr/>
          <p:nvPr/>
        </p:nvGrpSpPr>
        <p:grpSpPr>
          <a:xfrm>
            <a:off x="4170801" y="2938997"/>
            <a:ext cx="1036261" cy="1036518"/>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03</a:t>
              </a:r>
            </a:p>
          </p:txBody>
        </p:sp>
      </p:grpSp>
      <p:grpSp>
        <p:nvGrpSpPr>
          <p:cNvPr id="9" name="组合 8"/>
          <p:cNvGrpSpPr/>
          <p:nvPr/>
        </p:nvGrpSpPr>
        <p:grpSpPr>
          <a:xfrm>
            <a:off x="5578926" y="1635646"/>
            <a:ext cx="1036261" cy="1036518"/>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04</a:t>
              </a:r>
            </a:p>
          </p:txBody>
        </p:sp>
      </p:grpSp>
      <p:grpSp>
        <p:nvGrpSpPr>
          <p:cNvPr id="10" name="组合 9"/>
          <p:cNvGrpSpPr/>
          <p:nvPr/>
        </p:nvGrpSpPr>
        <p:grpSpPr>
          <a:xfrm>
            <a:off x="7090504" y="2893023"/>
            <a:ext cx="1036261" cy="1036518"/>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05</a:t>
              </a:r>
            </a:p>
          </p:txBody>
        </p:sp>
      </p:grpSp>
      <p:grpSp>
        <p:nvGrpSpPr>
          <p:cNvPr id="5" name="组合 4"/>
          <p:cNvGrpSpPr/>
          <p:nvPr/>
        </p:nvGrpSpPr>
        <p:grpSpPr>
          <a:xfrm>
            <a:off x="1041891" y="2887277"/>
            <a:ext cx="1036261" cy="1036518"/>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01</a:t>
              </a:r>
            </a:p>
          </p:txBody>
        </p:sp>
      </p:grpSp>
    </p:spTree>
    <p:extLst>
      <p:ext uri="{BB962C8B-B14F-4D97-AF65-F5344CB8AC3E}">
        <p14:creationId xmlns:p14="http://schemas.microsoft.com/office/powerpoint/2010/main" xmlns="" val="2110673134"/>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2012</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月</a:t>
            </a:r>
          </a:p>
        </p:txBody>
      </p:sp>
      <p:sp>
        <p:nvSpPr>
          <p:cNvPr id="5" name="圆角矩形 4"/>
          <p:cNvSpPr/>
          <p:nvPr/>
        </p:nvSpPr>
        <p:spPr>
          <a:xfrm>
            <a:off x="3657629" y="2842932"/>
            <a:ext cx="1591779" cy="294716"/>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2013</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月</a:t>
            </a:r>
          </a:p>
        </p:txBody>
      </p:sp>
      <p:sp>
        <p:nvSpPr>
          <p:cNvPr id="6" name="圆角矩形 5"/>
          <p:cNvSpPr/>
          <p:nvPr/>
        </p:nvSpPr>
        <p:spPr>
          <a:xfrm>
            <a:off x="4155060" y="2230346"/>
            <a:ext cx="1591779" cy="294716"/>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2014</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月</a:t>
            </a:r>
          </a:p>
        </p:txBody>
      </p:sp>
      <p:sp>
        <p:nvSpPr>
          <p:cNvPr id="7" name="圆角矩形 6"/>
          <p:cNvSpPr/>
          <p:nvPr/>
        </p:nvSpPr>
        <p:spPr>
          <a:xfrm>
            <a:off x="4712678" y="1652099"/>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2015</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358503" y="4059217"/>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2011</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月</a:t>
            </a:r>
          </a:p>
        </p:txBody>
      </p:sp>
      <p:sp>
        <p:nvSpPr>
          <p:cNvPr id="10" name="矩形 9"/>
          <p:cNvSpPr/>
          <p:nvPr/>
        </p:nvSpPr>
        <p:spPr>
          <a:xfrm>
            <a:off x="4856694"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277369"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685578"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6066953"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665240"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p:cNvSpPr>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en-US" sz="10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smtClean="0">
                <a:solidFill>
                  <a:schemeClr val="accent1"/>
                </a:solidFill>
                <a:latin typeface="微软雅黑" pitchFamily="34" charset="-122"/>
                <a:ea typeface="微软雅黑" pitchFamily="34" charset="-122"/>
              </a:rPr>
              <a:t>添加标题内容文字</a:t>
            </a:r>
            <a:endParaRPr lang="en-US" sz="1400" b="1" dirty="0">
              <a:solidFill>
                <a:schemeClr val="accent1"/>
              </a:solidFill>
              <a:latin typeface="微软雅黑" pitchFamily="34" charset="-122"/>
              <a:ea typeface="微软雅黑" pitchFamily="34" charset="-122"/>
            </a:endParaRPr>
          </a:p>
        </p:txBody>
      </p:sp>
      <p:sp>
        <p:nvSpPr>
          <p:cNvPr id="19" name="TextBox 18"/>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47813933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工作不足之处</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04</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xmlns="" val="3597485243"/>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248353"/>
            <a:ext cx="1540705"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37" name="组合 36"/>
          <p:cNvGrpSpPr>
            <a:grpSpLocks/>
          </p:cNvGrpSpPr>
          <p:nvPr/>
        </p:nvGrpSpPr>
        <p:grpSpPr bwMode="auto">
          <a:xfrm>
            <a:off x="4637716" y="2248351"/>
            <a:ext cx="1540704"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42" name="组合 41"/>
          <p:cNvGrpSpPr>
            <a:grpSpLocks/>
          </p:cNvGrpSpPr>
          <p:nvPr/>
        </p:nvGrpSpPr>
        <p:grpSpPr bwMode="auto">
          <a:xfrm>
            <a:off x="6429017" y="2248354"/>
            <a:ext cx="1540705"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47" name="组合 40"/>
          <p:cNvGrpSpPr>
            <a:grpSpLocks/>
          </p:cNvGrpSpPr>
          <p:nvPr/>
        </p:nvGrpSpPr>
        <p:grpSpPr bwMode="auto">
          <a:xfrm>
            <a:off x="1043608" y="2248352"/>
            <a:ext cx="1540705" cy="120611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smtClean="0">
                  <a:solidFill>
                    <a:schemeClr val="bg1"/>
                  </a:solidFill>
                  <a:latin typeface="微软雅黑" pitchFamily="34" charset="-122"/>
                  <a:ea typeface="微软雅黑" pitchFamily="34" charset="-122"/>
                </a:rPr>
                <a:t>点击添加</a:t>
              </a:r>
              <a:endParaRPr lang="en-US" altLang="zh-CN" sz="1400" b="1" dirty="0" smtClean="0">
                <a:solidFill>
                  <a:schemeClr val="bg1"/>
                </a:solidFill>
                <a:latin typeface="微软雅黑" pitchFamily="34" charset="-122"/>
                <a:ea typeface="微软雅黑" pitchFamily="34" charset="-122"/>
              </a:endParaRPr>
            </a:p>
            <a:p>
              <a:pPr algn="ctr" eaLnBrk="1" hangingPunct="1"/>
              <a:r>
                <a:rPr lang="zh-CN" altLang="en-US" sz="1400" b="1" dirty="0" smtClean="0">
                  <a:solidFill>
                    <a:schemeClr val="bg1"/>
                  </a:solidFill>
                  <a:latin typeface="微软雅黑" pitchFamily="34" charset="-122"/>
                  <a:ea typeface="微软雅黑" pitchFamily="34" charset="-122"/>
                </a:rPr>
                <a:t>文本内容</a:t>
              </a:r>
              <a:endParaRPr lang="zh-CN" altLang="en-US" sz="1400" b="1" dirty="0">
                <a:solidFill>
                  <a:schemeClr val="bg1"/>
                </a:solidFill>
                <a:latin typeface="微软雅黑" pitchFamily="34" charset="-122"/>
                <a:ea typeface="微软雅黑" pitchFamily="34" charset="-122"/>
              </a:endParaRP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2773748" y="3939902"/>
            <a:ext cx="2068510" cy="637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955954" y="1142045"/>
            <a:ext cx="2068510" cy="637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502001" y="1142045"/>
            <a:ext cx="2068510" cy="637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391922" y="3939902"/>
            <a:ext cx="2068510" cy="637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2708738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2048594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完成模高和</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图高的作业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争取尽快做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好不能再拖</a:t>
              </a:r>
              <a:endParaRPr lang="zh-HK" altLang="en-US" sz="1100"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辅助软件可以</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为幻灯片提供</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很好的辅助等</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有必要去学习</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形成思路风格</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仔细考量细节 </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把每一步做好</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这是并列关系</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的表达方式之</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你可以输入其</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他的内容代替</a:t>
              </a:r>
              <a:endParaRPr lang="zh-HK" altLang="en-US" sz="1100" dirty="0">
                <a:solidFill>
                  <a:schemeClr val="tx1">
                    <a:lumMod val="85000"/>
                    <a:lumOff val="15000"/>
                  </a:schemeClr>
                </a:solidFill>
                <a:latin typeface="微软雅黑" pitchFamily="34" charset="-122"/>
                <a:ea typeface="微软雅黑" pitchFamily="34" charset="-122"/>
              </a:endParaRPr>
            </a:p>
          </p:txBody>
        </p:sp>
      </p:grpSp>
      <p:sp>
        <p:nvSpPr>
          <p:cNvPr id="60" name="TextBox 5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90235874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61823" y="1574788"/>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请输入您的文字对目标进行说明</a:t>
            </a: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a:t>
            </a:r>
            <a:r>
              <a:rPr lang="zh-CN" altLang="en-US" sz="1200" dirty="0" smtClean="0">
                <a:solidFill>
                  <a:srgbClr val="F8F8F8"/>
                </a:solidFill>
                <a:latin typeface="微软雅黑" panose="020B0503020204020204" pitchFamily="34" charset="-122"/>
                <a:ea typeface="微软雅黑" panose="020B0503020204020204" pitchFamily="34" charset="-122"/>
              </a:rPr>
              <a:t>说明请</a:t>
            </a:r>
            <a:r>
              <a:rPr lang="zh-CN" altLang="en-US" sz="1200" dirty="0">
                <a:solidFill>
                  <a:srgbClr val="F8F8F8"/>
                </a:solidFill>
                <a:latin typeface="微软雅黑" panose="020B0503020204020204" pitchFamily="34" charset="-122"/>
                <a:ea typeface="微软雅黑" panose="020B0503020204020204" pitchFamily="34" charset="-122"/>
              </a:rPr>
              <a:t>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884632" y="3172076"/>
            <a:ext cx="1399336" cy="407786"/>
          </a:xfrm>
          <a:prstGeom prst="rect">
            <a:avLst/>
          </a:prstGeom>
          <a:noFill/>
        </p:spPr>
        <p:txBody>
          <a:bodyPr wrap="square" lIns="68562" tIns="34281" rIns="68562" bIns="34281" rtlCol="0">
            <a:spAutoFit/>
          </a:bodyPr>
          <a:lstStyle/>
          <a:p>
            <a:pPr algn="ctr"/>
            <a:r>
              <a:rPr lang="zh-CN" altLang="en-US" sz="1100" dirty="0" smtClean="0">
                <a:solidFill>
                  <a:srgbClr val="F8F8F8"/>
                </a:solidFill>
                <a:latin typeface="微软雅黑" panose="020B0503020204020204" pitchFamily="34" charset="-122"/>
                <a:ea typeface="微软雅黑" panose="020B0503020204020204" pitchFamily="34" charset="-122"/>
              </a:rPr>
              <a:t>请输入您的文字对</a:t>
            </a:r>
            <a:endParaRPr lang="en-US" altLang="zh-CN" sz="11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1100" dirty="0" smtClean="0">
                <a:solidFill>
                  <a:srgbClr val="F8F8F8"/>
                </a:solidFill>
                <a:latin typeface="微软雅黑" panose="020B0503020204020204" pitchFamily="34" charset="-122"/>
                <a:ea typeface="微软雅黑" panose="020B0503020204020204" pitchFamily="34" charset="-122"/>
              </a:rPr>
              <a:t>实际情况进行说明</a:t>
            </a:r>
            <a:endParaRPr lang="zh-CN" altLang="en-US" sz="11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461571" y="1475823"/>
            <a:ext cx="4298963" cy="844828"/>
          </a:xfrm>
          <a:prstGeom prst="rect">
            <a:avLst/>
          </a:prstGeom>
          <a:noFill/>
        </p:spPr>
        <p:txBody>
          <a:bodyPr wrap="square" lIns="68562" tIns="34281" rIns="68562" bIns="34281" rtlCol="0">
            <a:spAutoFit/>
          </a:bodyPr>
          <a:lstStyle/>
          <a:p>
            <a:pPr>
              <a:lnSpc>
                <a:spcPct val="12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hlinkClick r:id="rId3"/>
              </a:rPr>
              <a:t>https://</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hlinkClick r:id="rId3"/>
              </a:rPr>
              <a:t>liangliangtuwen.tmall.com</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2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https://</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liangliangtuwen.tmall.com</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https://</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liangliangtuwen.tmall.com</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05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844828"/>
          </a:xfrm>
          <a:prstGeom prst="rect">
            <a:avLst/>
          </a:prstGeom>
          <a:noFill/>
        </p:spPr>
        <p:txBody>
          <a:bodyPr wrap="square" lIns="68562" tIns="34281" rIns="68562" bIns="34281" rtlCol="0">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7355448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明年工作计划</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05</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xmlns="" val="1346632150"/>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32" name="任意多边形 31"/>
          <p:cNvSpPr/>
          <p:nvPr/>
        </p:nvSpPr>
        <p:spPr bwMode="auto">
          <a:xfrm>
            <a:off x="1215803"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215805"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headEnd/>
            <a:tailEnd/>
          </a:ln>
          <a:effectLst>
            <a:outerShdw blurRad="127000" dist="38100" dir="8100000" algn="tr" rotWithShape="0">
              <a:prstClr val="black">
                <a:alpha val="40000"/>
              </a:prstClr>
            </a:outerShdw>
          </a:effectLst>
          <a:extLst/>
        </p:spPr>
        <p:txBody>
          <a:bodyPr lIns="62118" tIns="31058" rIns="62118" bIns="31058" anchor="ctr"/>
          <a:lstStyle/>
          <a:p>
            <a:pPr algn="ctr"/>
            <a:r>
              <a:rPr lang="zh-CN" altLang="en-US" sz="1400" b="1" dirty="0">
                <a:solidFill>
                  <a:srgbClr val="F8F8F8"/>
                </a:solidFill>
                <a:ea typeface="微软雅黑" pitchFamily="34" charset="-122"/>
              </a:rPr>
              <a:t>添加</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标题</a:t>
            </a: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0271181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algn="ctr"/>
              <a:r>
                <a:rPr lang="en-US" sz="4400" dirty="0">
                  <a:solidFill>
                    <a:schemeClr val="bg1"/>
                  </a:solidFill>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a:t>
              </a:r>
              <a:r>
                <a:rPr lang="zh-CN" altLang="en-US" sz="1600" b="1" dirty="0" smtClean="0">
                  <a:solidFill>
                    <a:schemeClr val="bg1"/>
                  </a:solidFill>
                  <a:latin typeface="微软雅黑" panose="020B0503020204020204" pitchFamily="34" charset="-122"/>
                  <a:ea typeface="微软雅黑" panose="020B0503020204020204" pitchFamily="34" charset="-122"/>
                </a:rPr>
                <a:t>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a:t>
              </a:r>
              <a:r>
                <a:rPr lang="zh-CN" altLang="en-US" sz="1000" dirty="0" smtClean="0">
                  <a:solidFill>
                    <a:schemeClr val="bg1"/>
                  </a:solidFill>
                  <a:latin typeface="微软雅黑" pitchFamily="34" charset="-122"/>
                  <a:ea typeface="微软雅黑" pitchFamily="34" charset="-122"/>
                </a:rPr>
                <a:t>，请</a:t>
              </a:r>
              <a:r>
                <a:rPr lang="zh-CN" altLang="en-US" sz="1000" dirty="0">
                  <a:solidFill>
                    <a:schemeClr val="bg1"/>
                  </a:solidFill>
                  <a:latin typeface="微软雅黑" pitchFamily="34" charset="-122"/>
                  <a:ea typeface="微软雅黑" pitchFamily="34" charset="-122"/>
                </a:rPr>
                <a:t>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algn="ctr"/>
              <a:r>
                <a:rPr lang="en-US" sz="40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89185860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algn="ctr"/>
            <a:r>
              <a:rPr lang="en-US" sz="5400" b="1" dirty="0" smtClean="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algn="ctr"/>
            <a:r>
              <a:rPr lang="en-US" sz="5400" b="1" dirty="0" smtClean="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algn="ctr"/>
            <a:r>
              <a:rPr lang="en-US" sz="5400" b="1" dirty="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algn="ctr">
              <a:tabLst>
                <a:tab pos="1025525" algn="l"/>
              </a:tabLst>
            </a:pPr>
            <a:r>
              <a:rPr lang="zh-CN" altLang="en-US" sz="1200" b="1" dirty="0" smtClean="0">
                <a:solidFill>
                  <a:schemeClr val="accent1"/>
                </a:solidFill>
                <a:latin typeface="微软雅黑" panose="020B0503020204020204" pitchFamily="34" charset="-122"/>
                <a:ea typeface="微软雅黑" panose="020B0503020204020204" pitchFamily="34" charset="-122"/>
                <a:cs typeface="Calibri"/>
              </a:rPr>
              <a:t>填加文字标题</a:t>
            </a:r>
            <a:endParaRPr lang="en-US" sz="1200" b="1" dirty="0">
              <a:solidFill>
                <a:schemeClr val="accent1"/>
              </a:solidFill>
              <a:latin typeface="微软雅黑" panose="020B0503020204020204" pitchFamily="34" charset="-122"/>
              <a:ea typeface="微软雅黑" panose="020B0503020204020204" pitchFamily="34" charset="-122"/>
              <a:cs typeface="Calibri"/>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a:t>
            </a:r>
            <a:r>
              <a:rPr lang="zh-CN" altLang="en-US" sz="1000" dirty="0" smtClean="0">
                <a:solidFill>
                  <a:schemeClr val="tx1">
                    <a:lumMod val="75000"/>
                    <a:lumOff val="25000"/>
                  </a:schemeClr>
                </a:solidFill>
                <a:latin typeface="微软雅黑" pitchFamily="34" charset="-122"/>
                <a:ea typeface="微软雅黑" panose="020B0503020204020204" pitchFamily="34" charset="-122"/>
              </a:rPr>
              <a:t>此处文本单击添加文本</a:t>
            </a: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a:t>
            </a:r>
            <a:r>
              <a:rPr lang="zh-CN" altLang="en-US" sz="1000" dirty="0" smtClean="0">
                <a:solidFill>
                  <a:schemeClr val="tx1">
                    <a:lumMod val="75000"/>
                    <a:lumOff val="25000"/>
                  </a:schemeClr>
                </a:solidFill>
                <a:latin typeface="微软雅黑" pitchFamily="34" charset="-122"/>
                <a:ea typeface="微软雅黑" panose="020B0503020204020204" pitchFamily="34" charset="-122"/>
              </a:rPr>
              <a:t>文本</a:t>
            </a: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2"/>
              </a:solidFill>
              <a:latin typeface="微软雅黑" panose="020B0503020204020204" pitchFamily="34" charset="-122"/>
              <a:ea typeface="微软雅黑" panose="020B0503020204020204" pitchFamily="34" charset="-122"/>
              <a:cs typeface="Calibri"/>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3"/>
              </a:solidFill>
              <a:latin typeface="微软雅黑" panose="020B0503020204020204" pitchFamily="34" charset="-122"/>
              <a:ea typeface="微软雅黑" panose="020B0503020204020204" pitchFamily="34" charset="-122"/>
              <a:cs typeface="Calibri"/>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4"/>
              </a:solidFill>
              <a:latin typeface="微软雅黑" panose="020B0503020204020204" pitchFamily="34" charset="-122"/>
              <a:ea typeface="微软雅黑" panose="020B0503020204020204" pitchFamily="34" charset="-122"/>
              <a:cs typeface="Calibri"/>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23" name="Freeform 12"/>
          <p:cNvSpPr>
            <a:spLocks noEditPoints="1"/>
          </p:cNvSpPr>
          <p:nvPr/>
        </p:nvSpPr>
        <p:spPr bwMode="auto">
          <a:xfrm>
            <a:off x="5292080" y="1724446"/>
            <a:ext cx="798745" cy="72928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19"/>
            <p:cNvSpPr>
              <a:spLocks/>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Freeform 120"/>
            <p:cNvSpPr>
              <a:spLocks/>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Freeform 121"/>
            <p:cNvSpPr>
              <a:spLocks/>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Freeform 122"/>
            <p:cNvSpPr>
              <a:spLocks/>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123"/>
            <p:cNvSpPr>
              <a:spLocks/>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5" name="Freeform 124"/>
            <p:cNvSpPr>
              <a:spLocks/>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Freeform 125"/>
            <p:cNvSpPr>
              <a:spLocks/>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extLst>
      <p:ext uri="{BB962C8B-B14F-4D97-AF65-F5344CB8AC3E}">
        <p14:creationId xmlns:p14="http://schemas.microsoft.com/office/powerpoint/2010/main" xmlns="" val="238628910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年度工作概述</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a:t>
            </a:r>
            <a:r>
              <a:rPr lang="en-US" altLang="zh-CN" sz="1200" dirty="0" smtClean="0">
                <a:solidFill>
                  <a:schemeClr val="tx1">
                    <a:lumMod val="75000"/>
                    <a:lumOff val="25000"/>
                  </a:schemeClr>
                </a:solidFill>
                <a:latin typeface="微软雅黑" pitchFamily="34" charset="-122"/>
                <a:ea typeface="微软雅黑" pitchFamily="34" charset="-122"/>
              </a:rPr>
              <a:t>liangliangtuwen.tmall.com</a:t>
            </a: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a:t>
            </a:r>
            <a:r>
              <a:rPr lang="en-US" altLang="zh-CN" sz="1200" dirty="0" smtClean="0">
                <a:solidFill>
                  <a:schemeClr val="tx1">
                    <a:lumMod val="75000"/>
                    <a:lumOff val="25000"/>
                  </a:schemeClr>
                </a:solidFill>
                <a:latin typeface="微软雅黑" pitchFamily="34" charset="-122"/>
                <a:ea typeface="微软雅黑" pitchFamily="34" charset="-122"/>
              </a:rPr>
              <a:t>liangliangtuwen.tmall.com</a:t>
            </a: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a:t>
            </a:r>
            <a:r>
              <a:rPr lang="en-US" altLang="zh-CN" sz="1200" dirty="0" smtClean="0">
                <a:solidFill>
                  <a:schemeClr val="tx1">
                    <a:lumMod val="75000"/>
                    <a:lumOff val="25000"/>
                  </a:schemeClr>
                </a:solidFill>
                <a:latin typeface="微软雅黑" pitchFamily="34" charset="-122"/>
                <a:ea typeface="微软雅黑" pitchFamily="34" charset="-122"/>
              </a:rPr>
              <a:t>liangliangtuwen.tmall.com</a:t>
            </a: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a:solidFill>
                    <a:schemeClr val="bg1"/>
                  </a:solidFill>
                  <a:latin typeface="Impact" panose="020B0806030902050204" pitchFamily="34" charset="0"/>
                  <a:ea typeface="微软雅黑" panose="020B0503020204020204" pitchFamily="34" charset="-122"/>
                </a:rPr>
                <a:t>01</a:t>
              </a:r>
            </a:p>
          </p:txBody>
        </p:sp>
      </p:grpSp>
    </p:spTree>
    <p:extLst>
      <p:ext uri="{BB962C8B-B14F-4D97-AF65-F5344CB8AC3E}">
        <p14:creationId xmlns:p14="http://schemas.microsoft.com/office/powerpoint/2010/main" xmlns="" val="3996814151"/>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267744" y="1059582"/>
            <a:ext cx="1442867" cy="845091"/>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endParaRPr lang="zh-CN" altLang="en-US"/>
            </a:p>
          </p:txBody>
        </p:sp>
      </p:grpSp>
      <p:grpSp>
        <p:nvGrpSpPr>
          <p:cNvPr id="25" name="Group 12"/>
          <p:cNvGrpSpPr>
            <a:grpSpLocks/>
          </p:cNvGrpSpPr>
          <p:nvPr/>
        </p:nvGrpSpPr>
        <p:grpSpPr bwMode="auto">
          <a:xfrm>
            <a:off x="5264381" y="1059582"/>
            <a:ext cx="1442867" cy="845091"/>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267744" y="2019035"/>
            <a:ext cx="1611874" cy="251094"/>
          </a:xfrm>
          <a:prstGeom prst="rect">
            <a:avLst/>
          </a:prstGeom>
          <a:solidFill>
            <a:schemeClr val="accent1"/>
          </a:solidFill>
          <a:ln w="38100" cap="flat" cmpd="sng">
            <a:solidFill>
              <a:schemeClr val="bg1"/>
            </a:solidFill>
            <a:bevel/>
            <a:headEnd/>
            <a:tailEnd/>
          </a:ln>
          <a:effectLst>
            <a:outerShdw blurRad="127000" dist="38100" dir="8100000" algn="tr" rotWithShape="0">
              <a:prstClr val="black">
                <a:alpha val="40000"/>
              </a:prstClr>
            </a:outerShdw>
          </a:effectLst>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2267745" y="2389774"/>
            <a:ext cx="1612953" cy="1462218"/>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263303" y="2019036"/>
            <a:ext cx="1612953" cy="272019"/>
          </a:xfrm>
          <a:prstGeom prst="rect">
            <a:avLst/>
          </a:prstGeom>
          <a:solidFill>
            <a:schemeClr val="accent2"/>
          </a:solidFill>
          <a:ln w="38100" cap="flat" cmpd="sng">
            <a:solidFill>
              <a:schemeClr val="bg1"/>
            </a:solidFill>
            <a:bevel/>
            <a:headEnd/>
            <a:tailEnd/>
          </a:ln>
          <a:effectLst>
            <a:outerShdw blurRad="127000" dist="38100" dir="8100000" algn="tr" rotWithShape="0">
              <a:prstClr val="black">
                <a:alpha val="40000"/>
              </a:prstClr>
            </a:outerShdw>
          </a:effectLst>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团队</a:t>
            </a:r>
          </a:p>
        </p:txBody>
      </p:sp>
      <p:sp>
        <p:nvSpPr>
          <p:cNvPr id="51" name="Rectangle 19"/>
          <p:cNvSpPr>
            <a:spLocks noChangeArrowheads="1"/>
          </p:cNvSpPr>
          <p:nvPr/>
        </p:nvSpPr>
        <p:spPr bwMode="auto">
          <a:xfrm>
            <a:off x="5263303" y="2405676"/>
            <a:ext cx="1612953" cy="1462218"/>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387422" y="2486926"/>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384058" y="2486926"/>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4199673" y="2053864"/>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headEnd/>
              <a:tailEnd/>
            </a:ln>
            <a:effectLst>
              <a:outerShdw blurRad="127000" dist="38100" dir="8100000" algn="tr" rotWithShape="0">
                <a:prstClr val="black">
                  <a:alpha val="40000"/>
                </a:prstClr>
              </a:outerShdw>
            </a:effectLs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lnSpc>
                  <a:spcPct val="130000"/>
                </a:lnSpc>
              </a:pPr>
              <a:r>
                <a:rPr lang="en-US" altLang="zh-CN" sz="300" b="1" dirty="0">
                  <a:solidFill>
                    <a:srgbClr val="F8F8F8"/>
                  </a:solidFill>
                  <a:latin typeface="微软雅黑" pitchFamily="34" charset="-122"/>
                  <a:ea typeface="微软雅黑" pitchFamily="34" charset="-122"/>
                </a:rPr>
                <a:t>VS</a:t>
              </a:r>
              <a:endParaRPr lang="zh-CN" altLang="en-US" sz="3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83918"/>
            <a:ext cx="6984776" cy="669141"/>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176995"/>
            <a:ext cx="5986642" cy="488091"/>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2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itchFamily="34" charset="-122"/>
              <a:ea typeface="微软雅黑" pitchFamily="34" charset="-122"/>
              <a:cs typeface="Open Sans Semibold" pitchFamily="34" charset="0"/>
            </a:endParaRPr>
          </a:p>
        </p:txBody>
      </p: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749524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277413"/>
            <a:ext cx="2881617" cy="1728971"/>
            <a:chOff x="3900264" y="2204864"/>
            <a:chExt cx="4572000" cy="2743200"/>
          </a:xfrm>
        </p:grpSpPr>
        <p:graphicFrame>
          <p:nvGraphicFramePr>
            <p:cNvPr id="4" name="图表 3"/>
            <p:cNvGraphicFramePr>
              <a:graphicFrameLocks/>
            </p:cNvGraphicFramePr>
            <p:nvPr>
              <p:extLst>
                <p:ext uri="{D42A27DB-BD31-4B8C-83A1-F6EECF244321}">
                  <p14:modId xmlns:p14="http://schemas.microsoft.com/office/powerpoint/2010/main" xmlns="" val="2826268892"/>
                </p:ext>
              </p:extLst>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61998" y="3230413"/>
              <a:ext cx="1526513" cy="830145"/>
            </a:xfrm>
            <a:prstGeom prst="rect">
              <a:avLst/>
            </a:prstGeom>
          </p:spPr>
          <p:txBody>
            <a:bodyPr wrap="none">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294105"/>
            <a:ext cx="2155756" cy="1728970"/>
            <a:chOff x="695400" y="2132856"/>
            <a:chExt cx="3420342" cy="2743200"/>
          </a:xfrm>
        </p:grpSpPr>
        <p:graphicFrame>
          <p:nvGraphicFramePr>
            <p:cNvPr id="7" name="图表 6"/>
            <p:cNvGraphicFramePr>
              <a:graphicFrameLocks/>
            </p:cNvGraphicFramePr>
            <p:nvPr>
              <p:extLst>
                <p:ext uri="{D42A27DB-BD31-4B8C-83A1-F6EECF244321}">
                  <p14:modId xmlns:p14="http://schemas.microsoft.com/office/powerpoint/2010/main" xmlns="" val="658630471"/>
                </p:ext>
              </p:extLst>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21669" y="3131922"/>
              <a:ext cx="1526513" cy="830146"/>
            </a:xfrm>
            <a:prstGeom prst="rect">
              <a:avLst/>
            </a:prstGeom>
          </p:spPr>
          <p:txBody>
            <a:bodyPr wrap="none">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275606"/>
            <a:ext cx="2881617" cy="1728971"/>
            <a:chOff x="7392144" y="2190750"/>
            <a:chExt cx="4572000" cy="2743200"/>
          </a:xfrm>
        </p:grpSpPr>
        <p:graphicFrame>
          <p:nvGraphicFramePr>
            <p:cNvPr id="11" name="图表 10"/>
            <p:cNvGraphicFramePr>
              <a:graphicFrameLocks/>
            </p:cNvGraphicFramePr>
            <p:nvPr>
              <p:extLst>
                <p:ext uri="{D42A27DB-BD31-4B8C-83A1-F6EECF244321}">
                  <p14:modId xmlns:p14="http://schemas.microsoft.com/office/powerpoint/2010/main" xmlns="" val="1770747240"/>
                </p:ext>
              </p:extLst>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27482" y="3219166"/>
              <a:ext cx="1526513" cy="830145"/>
            </a:xfrm>
            <a:prstGeom prst="rect">
              <a:avLst/>
            </a:prstGeom>
          </p:spPr>
          <p:txBody>
            <a:bodyPr wrap="none">
              <a:spAutoFit/>
            </a:bodyPr>
            <a:lstStyle/>
            <a:p>
              <a:pPr algn="ct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16373"/>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销售量全年提高</a:t>
              </a:r>
              <a:r>
                <a:rPr lang="en-US" altLang="zh-CN" sz="1400" b="1" dirty="0" smtClean="0">
                  <a:solidFill>
                    <a:schemeClr val="accent1"/>
                  </a:solidFill>
                  <a:latin typeface="微软雅黑" panose="020B0503020204020204" pitchFamily="34" charset="-122"/>
                  <a:ea typeface="微软雅黑" panose="020B0503020204020204" pitchFamily="34" charset="-122"/>
                </a:rPr>
                <a:t>50%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16373"/>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2"/>
                  </a:solidFill>
                  <a:latin typeface="微软雅黑" panose="020B0503020204020204" pitchFamily="34" charset="-122"/>
                  <a:ea typeface="微软雅黑" panose="020B0503020204020204" pitchFamily="34" charset="-122"/>
                </a:rPr>
                <a:t>签约成功率达</a:t>
              </a:r>
              <a:r>
                <a:rPr lang="en-US" altLang="zh-CN" sz="1400" b="1" dirty="0" smtClean="0">
                  <a:solidFill>
                    <a:schemeClr val="accent2"/>
                  </a:solidFill>
                  <a:latin typeface="微软雅黑" panose="020B0503020204020204" pitchFamily="34" charset="-122"/>
                  <a:ea typeface="微软雅黑" panose="020B0503020204020204" pitchFamily="34" charset="-122"/>
                </a:rPr>
                <a:t>90%</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16373"/>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smtClean="0">
                  <a:solidFill>
                    <a:schemeClr val="accent3"/>
                  </a:solidFill>
                  <a:latin typeface="微软雅黑" panose="020B0503020204020204" pitchFamily="34" charset="-122"/>
                  <a:ea typeface="微软雅黑" panose="020B0503020204020204" pitchFamily="34" charset="-122"/>
                </a:rPr>
                <a:t>公司利润提高</a:t>
              </a:r>
              <a:r>
                <a:rPr lang="en-US" altLang="zh-CN" sz="1400" b="1" dirty="0" smtClean="0">
                  <a:solidFill>
                    <a:schemeClr val="accent3"/>
                  </a:solidFill>
                  <a:latin typeface="微软雅黑" panose="020B0503020204020204" pitchFamily="34" charset="-122"/>
                  <a:ea typeface="微软雅黑" panose="020B0503020204020204" pitchFamily="34" charset="-122"/>
                </a:rPr>
                <a:t>23%</a:t>
              </a:r>
              <a:endParaRPr lang="zh-CN" altLang="en-US" sz="1400" b="1" dirty="0">
                <a:solidFill>
                  <a:schemeClr val="accent3"/>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8835443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2" name="Shape 1624"/>
          <p:cNvSpPr/>
          <p:nvPr/>
        </p:nvSpPr>
        <p:spPr>
          <a:xfrm>
            <a:off x="1959834" y="1678086"/>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23" name="Text Placeholder 3"/>
          <p:cNvSpPr txBox="1">
            <a:spLocks/>
          </p:cNvSpPr>
          <p:nvPr/>
        </p:nvSpPr>
        <p:spPr>
          <a:xfrm>
            <a:off x="467544" y="2982050"/>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5" name="Text Placeholder 4"/>
          <p:cNvSpPr txBox="1">
            <a:spLocks/>
          </p:cNvSpPr>
          <p:nvPr/>
        </p:nvSpPr>
        <p:spPr>
          <a:xfrm>
            <a:off x="539552" y="3288008"/>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Shape 1626"/>
          <p:cNvSpPr/>
          <p:nvPr/>
        </p:nvSpPr>
        <p:spPr>
          <a:xfrm flipV="1">
            <a:off x="2346871" y="3142180"/>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27" name="Shape 1627"/>
          <p:cNvSpPr/>
          <p:nvPr/>
        </p:nvSpPr>
        <p:spPr>
          <a:xfrm flipV="1">
            <a:off x="3343063" y="2006194"/>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28" name="Shape 1628"/>
          <p:cNvSpPr/>
          <p:nvPr/>
        </p:nvSpPr>
        <p:spPr>
          <a:xfrm flipV="1">
            <a:off x="4303514" y="1502838"/>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29" name="Shape 1629"/>
          <p:cNvSpPr/>
          <p:nvPr/>
        </p:nvSpPr>
        <p:spPr>
          <a:xfrm flipV="1">
            <a:off x="5649206" y="2622674"/>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30" name="Shape 1630"/>
          <p:cNvSpPr/>
          <p:nvPr/>
        </p:nvSpPr>
        <p:spPr>
          <a:xfrm>
            <a:off x="2178113" y="2953337"/>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1" name="Shape 1636"/>
          <p:cNvSpPr/>
          <p:nvPr/>
        </p:nvSpPr>
        <p:spPr>
          <a:xfrm>
            <a:off x="3171796" y="1801461"/>
            <a:ext cx="358925" cy="3589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2" name="Shape 1642"/>
          <p:cNvSpPr/>
          <p:nvPr/>
        </p:nvSpPr>
        <p:spPr>
          <a:xfrm>
            <a:off x="4136874" y="1173196"/>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3" name="Shape 1648"/>
          <p:cNvSpPr/>
          <p:nvPr/>
        </p:nvSpPr>
        <p:spPr>
          <a:xfrm>
            <a:off x="5479113" y="3483469"/>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4" name="Shape 1653"/>
          <p:cNvSpPr/>
          <p:nvPr/>
        </p:nvSpPr>
        <p:spPr>
          <a:xfrm>
            <a:off x="2303541" y="4145232"/>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5" name="Shape 1654"/>
          <p:cNvSpPr/>
          <p:nvPr/>
        </p:nvSpPr>
        <p:spPr>
          <a:xfrm>
            <a:off x="3275651" y="3417899"/>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6" name="Shape 1655"/>
          <p:cNvSpPr/>
          <p:nvPr/>
        </p:nvSpPr>
        <p:spPr>
          <a:xfrm>
            <a:off x="4216862" y="2956064"/>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7" name="Shape 1656"/>
          <p:cNvSpPr/>
          <p:nvPr/>
        </p:nvSpPr>
        <p:spPr>
          <a:xfrm>
            <a:off x="5539713" y="2517640"/>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8" name="Text Placeholder 3"/>
          <p:cNvSpPr txBox="1">
            <a:spLocks/>
          </p:cNvSpPr>
          <p:nvPr/>
        </p:nvSpPr>
        <p:spPr>
          <a:xfrm>
            <a:off x="1331641" y="1842284"/>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39" name="Text Placeholder 4"/>
          <p:cNvSpPr txBox="1">
            <a:spLocks/>
          </p:cNvSpPr>
          <p:nvPr/>
        </p:nvSpPr>
        <p:spPr>
          <a:xfrm>
            <a:off x="1298086" y="2144670"/>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40" name="Text Placeholder 3"/>
          <p:cNvSpPr txBox="1">
            <a:spLocks/>
          </p:cNvSpPr>
          <p:nvPr/>
        </p:nvSpPr>
        <p:spPr>
          <a:xfrm>
            <a:off x="4620570" y="1226876"/>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1" name="Text Placeholder 4"/>
          <p:cNvSpPr txBox="1">
            <a:spLocks/>
          </p:cNvSpPr>
          <p:nvPr/>
        </p:nvSpPr>
        <p:spPr>
          <a:xfrm>
            <a:off x="4610454" y="1528322"/>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42" name="Text Placeholder 3"/>
          <p:cNvSpPr txBox="1">
            <a:spLocks/>
          </p:cNvSpPr>
          <p:nvPr/>
        </p:nvSpPr>
        <p:spPr>
          <a:xfrm>
            <a:off x="5964472" y="3535836"/>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3" name="Text Placeholder 4"/>
          <p:cNvSpPr txBox="1">
            <a:spLocks/>
          </p:cNvSpPr>
          <p:nvPr/>
        </p:nvSpPr>
        <p:spPr>
          <a:xfrm>
            <a:off x="5940152" y="3831925"/>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smtClean="0">
                <a:solidFill>
                  <a:schemeClr val="tx1">
                    <a:lumMod val="75000"/>
                    <a:lumOff val="25000"/>
                  </a:schemeClr>
                </a:solidFill>
                <a:latin typeface="微软雅黑" pitchFamily="34" charset="-122"/>
                <a:ea typeface="微软雅黑" pitchFamily="34" charset="-122"/>
              </a:rPr>
              <a:t>点击</a:t>
            </a:r>
            <a:r>
              <a:rPr lang="zh-CN" altLang="en-US"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44" name="Text Placeholder 4"/>
          <p:cNvSpPr txBox="1">
            <a:spLocks/>
          </p:cNvSpPr>
          <p:nvPr/>
        </p:nvSpPr>
        <p:spPr>
          <a:xfrm>
            <a:off x="2258394" y="3022261"/>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01</a:t>
            </a:r>
          </a:p>
        </p:txBody>
      </p:sp>
      <p:sp>
        <p:nvSpPr>
          <p:cNvPr id="45" name="Text Placeholder 4"/>
          <p:cNvSpPr txBox="1">
            <a:spLocks/>
          </p:cNvSpPr>
          <p:nvPr/>
        </p:nvSpPr>
        <p:spPr>
          <a:xfrm>
            <a:off x="3252080" y="1859828"/>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02</a:t>
            </a:r>
          </a:p>
        </p:txBody>
      </p:sp>
      <p:sp>
        <p:nvSpPr>
          <p:cNvPr id="46" name="Text Placeholder 4"/>
          <p:cNvSpPr txBox="1">
            <a:spLocks/>
          </p:cNvSpPr>
          <p:nvPr/>
        </p:nvSpPr>
        <p:spPr>
          <a:xfrm>
            <a:off x="4219995" y="123156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03</a:t>
            </a:r>
          </a:p>
        </p:txBody>
      </p:sp>
      <p:sp>
        <p:nvSpPr>
          <p:cNvPr id="47" name="Text Placeholder 4"/>
          <p:cNvSpPr txBox="1">
            <a:spLocks/>
          </p:cNvSpPr>
          <p:nvPr/>
        </p:nvSpPr>
        <p:spPr>
          <a:xfrm>
            <a:off x="5559397" y="355731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04</a:t>
            </a:r>
          </a:p>
        </p:txBody>
      </p:sp>
      <p:sp>
        <p:nvSpPr>
          <p:cNvPr id="48" name="Shape 1625"/>
          <p:cNvSpPr/>
          <p:nvPr/>
        </p:nvSpPr>
        <p:spPr>
          <a:xfrm>
            <a:off x="7236296" y="1633803"/>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49" name="Shape 1657"/>
          <p:cNvSpPr/>
          <p:nvPr/>
        </p:nvSpPr>
        <p:spPr>
          <a:xfrm>
            <a:off x="7601425" y="1803515"/>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50" name="Text Placeholder 3"/>
          <p:cNvSpPr txBox="1">
            <a:spLocks/>
          </p:cNvSpPr>
          <p:nvPr/>
        </p:nvSpPr>
        <p:spPr>
          <a:xfrm>
            <a:off x="7367484" y="2163555"/>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291113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strips(downLeft)">
                                      <p:cBhvr>
                                        <p:cTn id="33" dur="500"/>
                                        <p:tgtEl>
                                          <p:spTgt spid="25">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strips(downLeft)">
                                      <p:cBhvr>
                                        <p:cTn id="56" dur="500"/>
                                        <p:tgtEl>
                                          <p:spTgt spid="3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downRight)">
                                      <p:cBhvr>
                                        <p:cTn id="82" dur="500"/>
                                        <p:tgtEl>
                                          <p:spTgt spid="4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trips(downRight)">
                                      <p:cBhvr>
                                        <p:cTn id="85" dur="500"/>
                                        <p:tgtEl>
                                          <p:spTgt spid="4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48"/>
                                        </p:tgtEl>
                                        <p:attrNameLst>
                                          <p:attrName>style.color</p:attrName>
                                        </p:attrNameLst>
                                      </p:cBhvr>
                                      <p:to>
                                        <a:schemeClr val="bg1"/>
                                      </p:to>
                                    </p:animClr>
                                    <p:animClr clrSpc="rgb" dir="cw">
                                      <p:cBhvr>
                                        <p:cTn id="117" dur="250" autoRev="1" fill="remove"/>
                                        <p:tgtEl>
                                          <p:spTgt spid="48"/>
                                        </p:tgtEl>
                                        <p:attrNameLst>
                                          <p:attrName>fillcolor</p:attrName>
                                        </p:attrNameLst>
                                      </p:cBhvr>
                                      <p:to>
                                        <a:schemeClr val="bg1"/>
                                      </p:to>
                                    </p:animClr>
                                    <p:set>
                                      <p:cBhvr>
                                        <p:cTn id="118" dur="250" autoRev="1" fill="remove"/>
                                        <p:tgtEl>
                                          <p:spTgt spid="48"/>
                                        </p:tgtEl>
                                        <p:attrNameLst>
                                          <p:attrName>fill.type</p:attrName>
                                        </p:attrNameLst>
                                      </p:cBhvr>
                                      <p:to>
                                        <p:strVal val="solid"/>
                                      </p:to>
                                    </p:set>
                                    <p:set>
                                      <p:cBhvr>
                                        <p:cTn id="119" dur="250" autoRev="1" fill="remove"/>
                                        <p:tgtEl>
                                          <p:spTgt spid="48"/>
                                        </p:tgtEl>
                                        <p:attrNameLst>
                                          <p:attrName>fill.on</p:attrName>
                                        </p:attrNameLst>
                                      </p:cBhvr>
                                      <p:to>
                                        <p:strVal val="true"/>
                                      </p:to>
                                    </p:set>
                                  </p:childTnLst>
                                </p:cTn>
                              </p:par>
                            </p:childTnLst>
                          </p:cTn>
                        </p:par>
                        <p:par>
                          <p:cTn id="120" fill="hold">
                            <p:stCondLst>
                              <p:cond delay="9000"/>
                            </p:stCondLst>
                            <p:childTnLst>
                              <p:par>
                                <p:cTn id="121" presetID="10" presetClass="entr" presetSubtype="0"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p:bldP spid="25" grpId="0" build="p"/>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animBg="1"/>
      <p:bldP spid="48" grpId="1" animBg="1"/>
      <p:bldP spid="4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645216" y="2643758"/>
            <a:ext cx="5879112" cy="707886"/>
          </a:xfrm>
          <a:prstGeom prst="rect">
            <a:avLst/>
          </a:prstGeom>
          <a:noFill/>
          <a:ln w="9525">
            <a:noFill/>
            <a:miter lim="800000"/>
            <a:headEnd/>
            <a:tailEnd/>
          </a:ln>
        </p:spPr>
        <p:txBody>
          <a:bodyPr wrap="square">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THANKS</a:t>
            </a:r>
          </a:p>
        </p:txBody>
      </p:sp>
      <p:sp>
        <p:nvSpPr>
          <p:cNvPr id="12" name="Text Box 2"/>
          <p:cNvSpPr txBox="1">
            <a:spLocks noChangeArrowheads="1"/>
          </p:cNvSpPr>
          <p:nvPr/>
        </p:nvSpPr>
        <p:spPr bwMode="auto">
          <a:xfrm>
            <a:off x="3782682" y="3320783"/>
            <a:ext cx="1561853" cy="276999"/>
          </a:xfrm>
          <a:prstGeom prst="rect">
            <a:avLst/>
          </a:prstGeom>
          <a:noFill/>
          <a:ln w="9525">
            <a:noFill/>
            <a:miter lim="800000"/>
            <a:headEnd/>
            <a:tailEnd/>
          </a:ln>
        </p:spPr>
        <p:txBody>
          <a:bodyPr wrap="square">
            <a:spAutoFit/>
          </a:bodyPr>
          <a:lstStyle/>
          <a:p>
            <a:pPr algn="dist">
              <a:defRPr/>
            </a:pPr>
            <a:r>
              <a:rPr lang="zh-CN" altLang="en-US" sz="1200" dirty="0">
                <a:solidFill>
                  <a:schemeClr val="accent1"/>
                </a:solidFill>
                <a:latin typeface="微软雅黑" pitchFamily="34" charset="-122"/>
                <a:ea typeface="微软雅黑" pitchFamily="34" charset="-122"/>
              </a:rPr>
              <a:t>谢谢聆听</a:t>
            </a:r>
          </a:p>
        </p:txBody>
      </p:sp>
      <p:sp>
        <p:nvSpPr>
          <p:cNvPr id="13" name="Text Box 58"/>
          <p:cNvSpPr txBox="1">
            <a:spLocks noChangeArrowheads="1"/>
          </p:cNvSpPr>
          <p:nvPr/>
        </p:nvSpPr>
        <p:spPr bwMode="auto">
          <a:xfrm>
            <a:off x="2544511" y="858926"/>
            <a:ext cx="4071597" cy="1915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0" smtClean="0">
                <a:solidFill>
                  <a:schemeClr val="accent1"/>
                </a:solidFill>
                <a:latin typeface="Impact" panose="020B0806030902050204" pitchFamily="34" charset="0"/>
                <a:ea typeface="微软雅黑" panose="020B0503020204020204" pitchFamily="34" charset="-122"/>
              </a:rPr>
              <a:t>2018</a:t>
            </a:r>
            <a:endParaRPr lang="en-US" altLang="zh-CN" sz="12000" dirty="0">
              <a:solidFill>
                <a:schemeClr val="accent1"/>
              </a:solidFill>
              <a:latin typeface="Impact" panose="020B0806030902050204" pitchFamily="34" charset="0"/>
              <a:ea typeface="微软雅黑" panose="020B0503020204020204" pitchFamily="34" charset="-122"/>
            </a:endParaRPr>
          </a:p>
        </p:txBody>
      </p:sp>
      <p:cxnSp>
        <p:nvCxnSpPr>
          <p:cNvPr id="14" name="直接连接符 13"/>
          <p:cNvCxnSpPr/>
          <p:nvPr/>
        </p:nvCxnSpPr>
        <p:spPr>
          <a:xfrm>
            <a:off x="2131412" y="2631803"/>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31412" y="3633650"/>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9832" y="3786594"/>
            <a:ext cx="300755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诚信铸造品质 创新引领未来</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728890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iterate type="lt">
                                    <p:tmPct val="12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18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45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xmlns="" val="0"/>
              </a:ext>
            </a:extLst>
          </a:blip>
          <a:srcRect l="1544" t="16006" r="1792" b="21838"/>
          <a:stretch/>
        </p:blipFill>
        <p:spPr>
          <a:xfrm>
            <a:off x="577277" y="2106429"/>
            <a:ext cx="5303520" cy="2419988"/>
          </a:xfrm>
          <a:prstGeom prst="rect">
            <a:avLst/>
          </a:prstGeom>
        </p:spPr>
      </p:pic>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7" name="组合 6"/>
          <p:cNvGrpSpPr/>
          <p:nvPr/>
        </p:nvGrpSpPr>
        <p:grpSpPr>
          <a:xfrm>
            <a:off x="6120252" y="2139702"/>
            <a:ext cx="414516" cy="414516"/>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13" name="组合 12"/>
          <p:cNvGrpSpPr/>
          <p:nvPr/>
        </p:nvGrpSpPr>
        <p:grpSpPr>
          <a:xfrm>
            <a:off x="6120252" y="2805306"/>
            <a:ext cx="414516" cy="414516"/>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7"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9"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0"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22" name="组合 21"/>
          <p:cNvGrpSpPr/>
          <p:nvPr/>
        </p:nvGrpSpPr>
        <p:grpSpPr>
          <a:xfrm>
            <a:off x="6120252" y="4101450"/>
            <a:ext cx="414516" cy="414516"/>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38" name="组合 37"/>
          <p:cNvGrpSpPr/>
          <p:nvPr/>
        </p:nvGrpSpPr>
        <p:grpSpPr>
          <a:xfrm>
            <a:off x="6120252" y="3453378"/>
            <a:ext cx="414516" cy="414516"/>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sp>
        <p:nvSpPr>
          <p:cNvPr id="48" name="Content Placeholder 2"/>
          <p:cNvSpPr txBox="1">
            <a:spLocks/>
          </p:cNvSpPr>
          <p:nvPr/>
        </p:nvSpPr>
        <p:spPr>
          <a:xfrm>
            <a:off x="6701076" y="2126181"/>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49" name="Content Placeholder 2"/>
          <p:cNvSpPr txBox="1">
            <a:spLocks/>
          </p:cNvSpPr>
          <p:nvPr/>
        </p:nvSpPr>
        <p:spPr>
          <a:xfrm>
            <a:off x="6701076" y="2763774"/>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50" name="Content Placeholder 2"/>
          <p:cNvSpPr txBox="1">
            <a:spLocks/>
          </p:cNvSpPr>
          <p:nvPr/>
        </p:nvSpPr>
        <p:spPr>
          <a:xfrm>
            <a:off x="6701076" y="3439857"/>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51" name="Content Placeholder 2"/>
          <p:cNvSpPr txBox="1">
            <a:spLocks/>
          </p:cNvSpPr>
          <p:nvPr/>
        </p:nvSpPr>
        <p:spPr>
          <a:xfrm>
            <a:off x="6701076" y="4083918"/>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xmlns="" val="348382190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44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圆角矩形 2"/>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5"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 name="TextBox 7"/>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9"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1"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TextBox 11"/>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smtClean="0"/>
              <a:t>添加</a:t>
            </a:r>
            <a:endParaRPr lang="en-US" altLang="zh-CN" sz="1800" b="1" dirty="0" smtClean="0"/>
          </a:p>
          <a:p>
            <a:pPr algn="ctr"/>
            <a:r>
              <a:rPr lang="zh-CN" altLang="en-US" sz="1800" b="1" dirty="0" smtClean="0"/>
              <a:t>关键字</a:t>
            </a:r>
            <a:endParaRPr lang="zh-CN" altLang="en-US" sz="1800" b="1" dirty="0"/>
          </a:p>
        </p:txBody>
      </p:sp>
      <p:sp>
        <p:nvSpPr>
          <p:cNvPr id="13" name="TextBox 12"/>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14" name="TextBox 13"/>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xmlns="" val="2727308543"/>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t="22172" b="17447"/>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5" name="TextBox 4"/>
            <p:cNvSpPr txBox="1"/>
            <p:nvPr/>
          </p:nvSpPr>
          <p:spPr>
            <a:xfrm rot="20065120">
              <a:off x="535309" y="281933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7" name="TextBox 16"/>
            <p:cNvSpPr txBox="1"/>
            <p:nvPr/>
          </p:nvSpPr>
          <p:spPr>
            <a:xfrm>
              <a:off x="2519628" y="3642553"/>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8" name="TextBox 17"/>
            <p:cNvSpPr txBox="1"/>
            <p:nvPr/>
          </p:nvSpPr>
          <p:spPr>
            <a:xfrm>
              <a:off x="3236759" y="1671584"/>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9" name="TextBox 18"/>
            <p:cNvSpPr txBox="1"/>
            <p:nvPr/>
          </p:nvSpPr>
          <p:spPr>
            <a:xfrm>
              <a:off x="4995932" y="294746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2016</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0" name="TextBox 19"/>
            <p:cNvSpPr txBox="1"/>
            <p:nvPr/>
          </p:nvSpPr>
          <p:spPr>
            <a:xfrm>
              <a:off x="6413042" y="122724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2017</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1" name="TextBox 20"/>
            <p:cNvSpPr txBox="1"/>
            <p:nvPr/>
          </p:nvSpPr>
          <p:spPr>
            <a:xfrm>
              <a:off x="7628212" y="293398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2018</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93526" y="4322008"/>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Tree>
    <p:extLst>
      <p:ext uri="{BB962C8B-B14F-4D97-AF65-F5344CB8AC3E}">
        <p14:creationId xmlns:p14="http://schemas.microsoft.com/office/powerpoint/2010/main" xmlns="" val="39048976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14" name="Group 66"/>
          <p:cNvGrpSpPr>
            <a:grpSpLocks/>
          </p:cNvGrpSpPr>
          <p:nvPr/>
        </p:nvGrpSpPr>
        <p:grpSpPr bwMode="auto">
          <a:xfrm>
            <a:off x="395641" y="986284"/>
            <a:ext cx="4453517" cy="3745706"/>
            <a:chOff x="720" y="839"/>
            <a:chExt cx="3740" cy="3146"/>
          </a:xfrm>
          <a:solidFill>
            <a:schemeClr val="bg1">
              <a:lumMod val="75000"/>
            </a:schemeClr>
          </a:solidFill>
        </p:grpSpPr>
        <p:sp>
          <p:nvSpPr>
            <p:cNvPr id="15"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16"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7"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8"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9"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32"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33"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34"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35"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36"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37"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38"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39"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40"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41"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42"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43"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44"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45"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46"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47"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48"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49"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50"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51"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52"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53"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54"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55"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56"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57"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58"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59"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60"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61"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62"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63"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64"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65"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66"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67"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68"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70"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71"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72"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73"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74"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75"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76"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77"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78"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79"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80"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81"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82"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83"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84"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85"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86"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87"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88"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89"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0"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1"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2"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06" name="TextBox 105"/>
          <p:cNvSpPr txBox="1"/>
          <p:nvPr/>
        </p:nvSpPr>
        <p:spPr>
          <a:xfrm>
            <a:off x="6781196" y="1660770"/>
            <a:ext cx="1656184" cy="2639172"/>
          </a:xfrm>
          <a:prstGeom prst="rect">
            <a:avLst/>
          </a:prstGeom>
          <a:noFill/>
        </p:spPr>
        <p:txBody>
          <a:bodyPr wrap="square" lIns="68567" tIns="34284" rIns="68567" bIns="34284" rtlCol="0">
            <a:spAutoFit/>
          </a:bodyPr>
          <a:lstStyle/>
          <a:p>
            <a:pPr algn="just">
              <a:lnSpc>
                <a:spcPct val="200000"/>
              </a:lnSpc>
            </a:pPr>
            <a:r>
              <a:rPr lang="zh-CN" altLang="en-US" sz="1200" b="1" dirty="0" smtClean="0">
                <a:solidFill>
                  <a:schemeClr val="bg1"/>
                </a:solidFill>
                <a:latin typeface="微软雅黑" pitchFamily="34" charset="-122"/>
                <a:ea typeface="微软雅黑" pitchFamily="34" charset="-122"/>
              </a:rPr>
              <a:t>所有省份可任意编辑</a:t>
            </a:r>
            <a:endParaRPr lang="en-US" altLang="zh-CN" sz="1100" b="1" dirty="0" smtClean="0">
              <a:solidFill>
                <a:schemeClr val="bg1"/>
              </a:solidFill>
              <a:latin typeface="微软雅黑" pitchFamily="34" charset="-122"/>
              <a:ea typeface="微软雅黑" pitchFamily="34" charset="-122"/>
            </a:endParaRPr>
          </a:p>
          <a:p>
            <a:pPr algn="just">
              <a:lnSpc>
                <a:spcPct val="130000"/>
              </a:lnSpc>
            </a:pPr>
            <a:r>
              <a:rPr lang="zh-CN" altLang="en-US" sz="1000" dirty="0" smtClean="0">
                <a:solidFill>
                  <a:schemeClr val="bg1"/>
                </a:solidFill>
                <a:latin typeface="微软雅黑" pitchFamily="34" charset="-122"/>
                <a:ea typeface="微软雅黑" pitchFamily="34" charset="-122"/>
              </a:rPr>
              <a:t>您</a:t>
            </a:r>
            <a:r>
              <a:rPr lang="zh-CN" altLang="en-US" sz="1000" dirty="0">
                <a:solidFill>
                  <a:schemeClr val="bg1"/>
                </a:solidFill>
                <a:latin typeface="微软雅黑" pitchFamily="34" charset="-122"/>
                <a:ea typeface="微软雅黑" pitchFamily="34" charset="-122"/>
              </a:rPr>
              <a:t>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solidFill>
              <a:latin typeface="微软雅黑" pitchFamily="34" charset="-122"/>
              <a:ea typeface="微软雅黑" pitchFamily="34" charset="-122"/>
            </a:endParaRPr>
          </a:p>
          <a:p>
            <a:pPr algn="just">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xmlns="" val="3779177265"/>
      </p:ext>
    </p:extLst>
  </p:cSld>
  <p:clrMapOvr>
    <a:masterClrMapping/>
  </p:clrMapOvr>
  <p:transition spd="slow" advClick="0"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smtClean="0">
                <a:solidFill>
                  <a:schemeClr val="tx1">
                    <a:lumMod val="75000"/>
                    <a:lumOff val="25000"/>
                  </a:schemeClr>
                </a:solidFill>
                <a:latin typeface="微软雅黑" pitchFamily="34" charset="-122"/>
              </a:rPr>
              <a:t>点击添加表述内容标题</a:t>
            </a:r>
            <a:endParaRPr lang="zh-CN" altLang="en-US" b="1" dirty="0">
              <a:solidFill>
                <a:schemeClr val="tx1">
                  <a:lumMod val="75000"/>
                  <a:lumOff val="25000"/>
                </a:schemeClr>
              </a:solidFill>
              <a:latin typeface="微软雅黑" pitchFamily="34" charset="-122"/>
            </a:endParaRP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3"/>
                </a:solidFill>
                <a:latin typeface="微软雅黑" pitchFamily="34" charset="-122"/>
              </a:rPr>
              <a:t>添加标题内容</a:t>
            </a:r>
            <a:endParaRPr lang="en-US" altLang="zh-CN" sz="1400" b="1" dirty="0">
              <a:solidFill>
                <a:schemeClr val="accent3"/>
              </a:solidFill>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solidFill>
                  <a:schemeClr val="accent2"/>
                </a:solidFill>
                <a:latin typeface="微软雅黑" pitchFamily="34" charset="-122"/>
              </a:rPr>
              <a:t>添加标题内容</a:t>
            </a:r>
            <a:endParaRPr lang="en-US" altLang="zh-CN" sz="1400" b="1" dirty="0">
              <a:solidFill>
                <a:schemeClr val="accent2"/>
              </a:solidFill>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4"/>
                </a:solidFill>
                <a:latin typeface="微软雅黑" pitchFamily="34" charset="-122"/>
              </a:rPr>
              <a:t>添加标题内容</a:t>
            </a:r>
            <a:endParaRPr lang="en-US" altLang="zh-CN" sz="1400" b="1" dirty="0">
              <a:solidFill>
                <a:schemeClr val="accent4"/>
              </a:solidFill>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6" name="TextBox 55"/>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9231931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工作完成情况</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02</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xmlns="" val="2762604858"/>
      </p:ext>
    </p:extLst>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1"/>
  <p:tag name="ISPRING_ULTRA_SCORM_SLIDE_COUNT" val="1"/>
</p:tagLst>
</file>

<file path=ppt/theme/theme1.xml><?xml version="1.0" encoding="utf-8"?>
<a:theme xmlns:a="http://schemas.openxmlformats.org/drawingml/2006/main" name="Office 主题">
  <a:themeElements>
    <a:clrScheme name="自定义 258">
      <a:dk1>
        <a:sysClr val="windowText" lastClr="000000"/>
      </a:dk1>
      <a:lt1>
        <a:sysClr val="window" lastClr="FFFFFF"/>
      </a:lt1>
      <a:dk2>
        <a:srgbClr val="1F497D"/>
      </a:dk2>
      <a:lt2>
        <a:srgbClr val="EEECE1"/>
      </a:lt2>
      <a:accent1>
        <a:srgbClr val="002161"/>
      </a:accent1>
      <a:accent2>
        <a:srgbClr val="002161"/>
      </a:accent2>
      <a:accent3>
        <a:srgbClr val="002161"/>
      </a:accent3>
      <a:accent4>
        <a:srgbClr val="002161"/>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930</TotalTime>
  <Words>5316</Words>
  <Application>Microsoft Office PowerPoint</Application>
  <PresentationFormat>全屏显示(16:9)</PresentationFormat>
  <Paragraphs>402</Paragraphs>
  <Slides>33</Slides>
  <Notes>33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常董</dc:creator>
  <cp:lastModifiedBy>Administrator</cp:lastModifiedBy>
  <cp:revision>129</cp:revision>
  <dcterms:created xsi:type="dcterms:W3CDTF">2015-10-16T03:54:15Z</dcterms:created>
  <dcterms:modified xsi:type="dcterms:W3CDTF">2017-07-06T20:17:19Z</dcterms:modified>
</cp:coreProperties>
</file>