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7" r:id="rId2"/>
    <p:sldId id="293" r:id="rId3"/>
    <p:sldId id="264" r:id="rId4"/>
    <p:sldId id="309" r:id="rId5"/>
    <p:sldId id="259" r:id="rId6"/>
    <p:sldId id="261" r:id="rId7"/>
    <p:sldId id="287" r:id="rId8"/>
    <p:sldId id="262" r:id="rId9"/>
    <p:sldId id="278" r:id="rId10"/>
    <p:sldId id="310" r:id="rId11"/>
    <p:sldId id="299" r:id="rId12"/>
    <p:sldId id="288" r:id="rId13"/>
    <p:sldId id="289" r:id="rId14"/>
    <p:sldId id="290" r:id="rId15"/>
    <p:sldId id="277" r:id="rId16"/>
    <p:sldId id="311" r:id="rId17"/>
    <p:sldId id="300" r:id="rId18"/>
    <p:sldId id="267" r:id="rId19"/>
    <p:sldId id="260" r:id="rId20"/>
    <p:sldId id="266" r:id="rId21"/>
    <p:sldId id="272" r:id="rId22"/>
    <p:sldId id="312" r:id="rId23"/>
    <p:sldId id="268" r:id="rId24"/>
    <p:sldId id="270" r:id="rId25"/>
    <p:sldId id="285" r:id="rId26"/>
    <p:sldId id="265" r:id="rId27"/>
    <p:sldId id="269" r:id="rId28"/>
    <p:sldId id="313" r:id="rId29"/>
    <p:sldId id="281" r:id="rId30"/>
    <p:sldId id="271" r:id="rId31"/>
    <p:sldId id="274" r:id="rId32"/>
    <p:sldId id="292" r:id="rId33"/>
    <p:sldId id="301" r:id="rId34"/>
    <p:sldId id="314" r:id="rId35"/>
    <p:sldId id="275" r:id="rId36"/>
    <p:sldId id="273" r:id="rId37"/>
    <p:sldId id="303" r:id="rId38"/>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DFDFD"/>
    <a:srgbClr val="D9D9D9"/>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p:scale>
          <a:sx n="100" d="100"/>
          <a:sy n="100" d="100"/>
        </p:scale>
        <p:origin x="-2130" y="-8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extLst>
      <p:ext uri="{BB962C8B-B14F-4D97-AF65-F5344CB8AC3E}">
        <p14:creationId xmlns:p14="http://schemas.microsoft.com/office/powerpoint/2010/main" xmlns=""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extLst>
      <p:ext uri="{BB962C8B-B14F-4D97-AF65-F5344CB8AC3E}">
        <p14:creationId xmlns:p14="http://schemas.microsoft.com/office/powerpoint/2010/main" xmlns="" val="40261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extLst>
      <p:ext uri="{BB962C8B-B14F-4D97-AF65-F5344CB8AC3E}">
        <p14:creationId xmlns:p14="http://schemas.microsoft.com/office/powerpoint/2010/main" xmlns="" val="268885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extLst>
      <p:ext uri="{BB962C8B-B14F-4D97-AF65-F5344CB8AC3E}">
        <p14:creationId xmlns:p14="http://schemas.microsoft.com/office/powerpoint/2010/main" xmlns="" val="216942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extLst>
      <p:ext uri="{BB962C8B-B14F-4D97-AF65-F5344CB8AC3E}">
        <p14:creationId xmlns:p14="http://schemas.microsoft.com/office/powerpoint/2010/main" xmlns="" val="350676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xmlns="" val="125951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extLst>
      <p:ext uri="{BB962C8B-B14F-4D97-AF65-F5344CB8AC3E}">
        <p14:creationId xmlns:p14="http://schemas.microsoft.com/office/powerpoint/2010/main" xmlns="" val="33954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extLst>
      <p:ext uri="{BB962C8B-B14F-4D97-AF65-F5344CB8AC3E}">
        <p14:creationId xmlns:p14="http://schemas.microsoft.com/office/powerpoint/2010/main" xmlns="" val="67317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18</a:t>
            </a:fld>
            <a:endParaRPr lang="zh-CN" altLang="en-US"/>
          </a:p>
        </p:txBody>
      </p:sp>
    </p:spTree>
    <p:extLst>
      <p:ext uri="{BB962C8B-B14F-4D97-AF65-F5344CB8AC3E}">
        <p14:creationId xmlns:p14="http://schemas.microsoft.com/office/powerpoint/2010/main" xmlns="" val="332731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extLst>
      <p:ext uri="{BB962C8B-B14F-4D97-AF65-F5344CB8AC3E}">
        <p14:creationId xmlns:p14="http://schemas.microsoft.com/office/powerpoint/2010/main" xmlns="" val="8605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xmlns="" val="291226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p14="http://schemas.microsoft.com/office/powerpoint/2010/main" xmlns="" val="21833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xmlns="" val="24360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extLst>
      <p:ext uri="{BB962C8B-B14F-4D97-AF65-F5344CB8AC3E}">
        <p14:creationId xmlns:p14="http://schemas.microsoft.com/office/powerpoint/2010/main" xmlns="" val="219948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24</a:t>
            </a:fld>
            <a:endParaRPr lang="zh-CN" altLang="en-US"/>
          </a:p>
        </p:txBody>
      </p:sp>
    </p:spTree>
    <p:extLst>
      <p:ext uri="{BB962C8B-B14F-4D97-AF65-F5344CB8AC3E}">
        <p14:creationId xmlns:p14="http://schemas.microsoft.com/office/powerpoint/2010/main" xmlns="" val="133398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25</a:t>
            </a:fld>
            <a:endParaRPr lang="zh-CN" altLang="en-US"/>
          </a:p>
        </p:txBody>
      </p:sp>
    </p:spTree>
    <p:extLst>
      <p:ext uri="{BB962C8B-B14F-4D97-AF65-F5344CB8AC3E}">
        <p14:creationId xmlns:p14="http://schemas.microsoft.com/office/powerpoint/2010/main" xmlns="" val="998779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26</a:t>
            </a:fld>
            <a:endParaRPr lang="zh-CN" altLang="en-US"/>
          </a:p>
        </p:txBody>
      </p:sp>
    </p:spTree>
    <p:extLst>
      <p:ext uri="{BB962C8B-B14F-4D97-AF65-F5344CB8AC3E}">
        <p14:creationId xmlns:p14="http://schemas.microsoft.com/office/powerpoint/2010/main" xmlns="" val="3932796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27</a:t>
            </a:fld>
            <a:endParaRPr lang="zh-CN" altLang="en-US"/>
          </a:p>
        </p:txBody>
      </p:sp>
    </p:spTree>
    <p:extLst>
      <p:ext uri="{BB962C8B-B14F-4D97-AF65-F5344CB8AC3E}">
        <p14:creationId xmlns:p14="http://schemas.microsoft.com/office/powerpoint/2010/main" xmlns="" val="8628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28</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29</a:t>
            </a:fld>
            <a:endParaRPr lang="zh-CN" altLang="en-US"/>
          </a:p>
        </p:txBody>
      </p:sp>
    </p:spTree>
    <p:extLst>
      <p:ext uri="{BB962C8B-B14F-4D97-AF65-F5344CB8AC3E}">
        <p14:creationId xmlns:p14="http://schemas.microsoft.com/office/powerpoint/2010/main" xmlns="" val="215209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30</a:t>
            </a:fld>
            <a:endParaRPr lang="zh-CN" altLang="en-US"/>
          </a:p>
        </p:txBody>
      </p:sp>
    </p:spTree>
    <p:extLst>
      <p:ext uri="{BB962C8B-B14F-4D97-AF65-F5344CB8AC3E}">
        <p14:creationId xmlns:p14="http://schemas.microsoft.com/office/powerpoint/2010/main" xmlns="" val="2624458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31</a:t>
            </a:fld>
            <a:endParaRPr lang="zh-CN" altLang="en-US"/>
          </a:p>
        </p:txBody>
      </p:sp>
    </p:spTree>
    <p:extLst>
      <p:ext uri="{BB962C8B-B14F-4D97-AF65-F5344CB8AC3E}">
        <p14:creationId xmlns:p14="http://schemas.microsoft.com/office/powerpoint/2010/main" xmlns="" val="1053118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32</a:t>
            </a:fld>
            <a:endParaRPr lang="zh-CN" altLang="en-US"/>
          </a:p>
        </p:txBody>
      </p:sp>
    </p:spTree>
    <p:extLst>
      <p:ext uri="{BB962C8B-B14F-4D97-AF65-F5344CB8AC3E}">
        <p14:creationId xmlns:p14="http://schemas.microsoft.com/office/powerpoint/2010/main" xmlns="" val="1173805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33</a:t>
            </a:fld>
            <a:endParaRPr lang="zh-CN" altLang="en-US"/>
          </a:p>
        </p:txBody>
      </p:sp>
    </p:spTree>
    <p:extLst>
      <p:ext uri="{BB962C8B-B14F-4D97-AF65-F5344CB8AC3E}">
        <p14:creationId xmlns:p14="http://schemas.microsoft.com/office/powerpoint/2010/main" xmlns="" val="3911912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34</a:t>
            </a:fld>
            <a:endParaRPr lang="zh-CN" altLang="en-US"/>
          </a:p>
        </p:txBody>
      </p:sp>
    </p:spTree>
    <p:extLst>
      <p:ext uri="{BB962C8B-B14F-4D97-AF65-F5344CB8AC3E}">
        <p14:creationId xmlns:p14="http://schemas.microsoft.com/office/powerpoint/2010/main" xmlns="" val="4026197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35</a:t>
            </a:fld>
            <a:endParaRPr lang="zh-CN" altLang="en-US"/>
          </a:p>
        </p:txBody>
      </p:sp>
    </p:spTree>
    <p:extLst>
      <p:ext uri="{BB962C8B-B14F-4D97-AF65-F5344CB8AC3E}">
        <p14:creationId xmlns:p14="http://schemas.microsoft.com/office/powerpoint/2010/main" xmlns="" val="360429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36</a:t>
            </a:fld>
            <a:endParaRPr lang="zh-CN" altLang="en-US"/>
          </a:p>
        </p:txBody>
      </p:sp>
    </p:spTree>
    <p:extLst>
      <p:ext uri="{BB962C8B-B14F-4D97-AF65-F5344CB8AC3E}">
        <p14:creationId xmlns:p14="http://schemas.microsoft.com/office/powerpoint/2010/main" xmlns="" val="3548063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37</a:t>
            </a:fld>
            <a:endParaRPr lang="zh-CN" altLang="en-US"/>
          </a:p>
        </p:txBody>
      </p:sp>
    </p:spTree>
    <p:extLst>
      <p:ext uri="{BB962C8B-B14F-4D97-AF65-F5344CB8AC3E}">
        <p14:creationId xmlns:p14="http://schemas.microsoft.com/office/powerpoint/2010/main" xmlns="" val="201110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a:p>
        </p:txBody>
      </p:sp>
    </p:spTree>
    <p:extLst>
      <p:ext uri="{BB962C8B-B14F-4D97-AF65-F5344CB8AC3E}">
        <p14:creationId xmlns:p14="http://schemas.microsoft.com/office/powerpoint/2010/main" xmlns="" val="259564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a:t>
            </a:fld>
            <a:endParaRPr lang="zh-CN" altLang="en-US"/>
          </a:p>
        </p:txBody>
      </p:sp>
    </p:spTree>
    <p:extLst>
      <p:ext uri="{BB962C8B-B14F-4D97-AF65-F5344CB8AC3E}">
        <p14:creationId xmlns:p14="http://schemas.microsoft.com/office/powerpoint/2010/main" xmlns="" val="372537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xmlns="" val="28127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extLst>
      <p:ext uri="{BB962C8B-B14F-4D97-AF65-F5344CB8AC3E}">
        <p14:creationId xmlns:p14="http://schemas.microsoft.com/office/powerpoint/2010/main" xmlns="" val="85033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3000" contrast="-5000"/>
                    </a14:imgEffect>
                  </a14:imgLayer>
                </a14:imgProps>
              </a:ext>
              <a:ext uri="{28A0092B-C50C-407E-A947-70E740481C1C}">
                <a14:useLocalDpi xmlns:a14="http://schemas.microsoft.com/office/drawing/2010/main" xmlns="" val="0"/>
              </a:ext>
            </a:extLst>
          </a:blip>
          <a:srcRect t="25398"/>
          <a:stretch/>
        </p:blipFill>
        <p:spPr>
          <a:xfrm>
            <a:off x="0" y="0"/>
            <a:ext cx="9144000" cy="51435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3000" contrast="-5000"/>
                    </a14:imgEffect>
                  </a14:imgLayer>
                </a14:imgProps>
              </a:ext>
              <a:ext uri="{28A0092B-C50C-407E-A947-70E740481C1C}">
                <a14:useLocalDpi xmlns:a14="http://schemas.microsoft.com/office/drawing/2010/main" xmlns="" val="0"/>
              </a:ext>
            </a:extLst>
          </a:blip>
          <a:srcRect t="25398"/>
          <a:stretch/>
        </p:blipFill>
        <p:spPr>
          <a:xfrm>
            <a:off x="0" y="0"/>
            <a:ext cx="9144000" cy="5143500"/>
          </a:xfrm>
          <a:prstGeom prst="rect">
            <a:avLst/>
          </a:prstGeom>
        </p:spPr>
      </p:pic>
    </p:spTree>
    <p:extLst>
      <p:ext uri="{BB962C8B-B14F-4D97-AF65-F5344CB8AC3E}">
        <p14:creationId xmlns:p14="http://schemas.microsoft.com/office/powerpoint/2010/main" xmlns="" val="9831148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UpDiag">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0" name="Text Placeholder 12"/>
          <p:cNvSpPr txBox="1">
            <a:spLocks/>
          </p:cNvSpPr>
          <p:nvPr/>
        </p:nvSpPr>
        <p:spPr>
          <a:xfrm>
            <a:off x="2393156" y="3690361"/>
            <a:ext cx="4357688" cy="177533"/>
          </a:xfrm>
          <a:prstGeom prst="rect">
            <a:avLst/>
          </a:prstGeom>
        </p:spPr>
        <p:txBody>
          <a:bodyPr lIns="0" rIns="0" anchor="ctr">
            <a:noAutofit/>
          </a:bodyPr>
          <a:lstStyle>
            <a:lvl1pPr marL="0" indent="0" algn="ctr" defTabSz="914400" rtl="0" eaLnBrk="1" latinLnBrk="0" hangingPunct="1">
              <a:spcBef>
                <a:spcPct val="20000"/>
              </a:spcBef>
              <a:buFont typeface="Arial"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适用于年终总结</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工作汇报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述职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报告</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项目策划等</a:t>
            </a:r>
            <a:endParaRPr lang="en-GB"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594798" y="3540222"/>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flipH="1">
            <a:off x="1283199" y="2627963"/>
            <a:ext cx="6552728" cy="822546"/>
          </a:xfrm>
          <a:prstGeom prst="hexagon">
            <a:avLst/>
          </a:prstGeom>
          <a:solidFill>
            <a:schemeClr val="accent1"/>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Placeholder 12"/>
          <p:cNvSpPr txBox="1">
            <a:spLocks/>
          </p:cNvSpPr>
          <p:nvPr/>
        </p:nvSpPr>
        <p:spPr>
          <a:xfrm>
            <a:off x="1157100" y="2819663"/>
            <a:ext cx="6829799" cy="38774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年终总结汇报</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rPr>
              <a:t>暨新年计划</a:t>
            </a:r>
            <a:endParaRPr lang="en-GB"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1815035" y="923637"/>
            <a:ext cx="1458665" cy="1240765"/>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latin typeface="微软雅黑" pitchFamily="34" charset="-122"/>
                <a:ea typeface="微软雅黑" pitchFamily="34" charset="-122"/>
              </a:rPr>
              <a:t>2</a:t>
            </a:r>
            <a:endParaRPr lang="zh-CN" altLang="en-US" sz="8000" b="1" dirty="0">
              <a:latin typeface="微软雅黑" pitchFamily="34" charset="-122"/>
              <a:ea typeface="微软雅黑" pitchFamily="34" charset="-122"/>
            </a:endParaRPr>
          </a:p>
        </p:txBody>
      </p:sp>
      <p:sp>
        <p:nvSpPr>
          <p:cNvPr id="15" name="椭圆 14"/>
          <p:cNvSpPr/>
          <p:nvPr/>
        </p:nvSpPr>
        <p:spPr>
          <a:xfrm>
            <a:off x="4673782" y="1392850"/>
            <a:ext cx="1173368" cy="1066113"/>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FFFF00"/>
                </a:solidFill>
                <a:latin typeface="微软雅黑" pitchFamily="34" charset="-122"/>
                <a:ea typeface="微软雅黑" pitchFamily="34" charset="-122"/>
              </a:rPr>
              <a:t>1</a:t>
            </a:r>
            <a:endParaRPr lang="zh-CN" altLang="en-US" sz="6600" b="1" dirty="0">
              <a:solidFill>
                <a:srgbClr val="FFFF00"/>
              </a:solidFill>
              <a:latin typeface="微软雅黑" pitchFamily="34" charset="-122"/>
              <a:ea typeface="微软雅黑" pitchFamily="34" charset="-122"/>
            </a:endParaRPr>
          </a:p>
        </p:txBody>
      </p:sp>
      <p:grpSp>
        <p:nvGrpSpPr>
          <p:cNvPr id="18" name="组合 17"/>
          <p:cNvGrpSpPr/>
          <p:nvPr/>
        </p:nvGrpSpPr>
        <p:grpSpPr>
          <a:xfrm>
            <a:off x="3290154" y="1028726"/>
            <a:ext cx="1414500" cy="12931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9933FF"/>
                  </a:solidFill>
                  <a:latin typeface="微软雅黑" pitchFamily="34" charset="-122"/>
                  <a:ea typeface="微软雅黑" pitchFamily="34" charset="-122"/>
                </a:rPr>
                <a:t>0</a:t>
              </a:r>
              <a:endParaRPr lang="zh-CN" altLang="en-US" sz="8000" b="1" dirty="0">
                <a:solidFill>
                  <a:srgbClr val="9933FF"/>
                </a:solidFill>
                <a:latin typeface="微软雅黑" pitchFamily="34" charset="-122"/>
                <a:ea typeface="微软雅黑" pitchFamily="34" charset="-122"/>
              </a:endParaRPr>
            </a:p>
          </p:txBody>
        </p:sp>
      </p:grpSp>
      <p:grpSp>
        <p:nvGrpSpPr>
          <p:cNvPr id="21" name="组合 20"/>
          <p:cNvGrpSpPr/>
          <p:nvPr/>
        </p:nvGrpSpPr>
        <p:grpSpPr>
          <a:xfrm>
            <a:off x="5796136" y="1056949"/>
            <a:ext cx="1287920" cy="118038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00B050"/>
                  </a:solidFill>
                  <a:latin typeface="微软雅黑" pitchFamily="34" charset="-122"/>
                  <a:ea typeface="微软雅黑" pitchFamily="34" charset="-122"/>
                </a:rPr>
                <a:t>8</a:t>
              </a:r>
              <a:endParaRPr lang="zh-CN" altLang="en-US" sz="8000" b="1" dirty="0">
                <a:solidFill>
                  <a:srgbClr val="00B050"/>
                </a:solidFill>
                <a:latin typeface="微软雅黑" pitchFamily="34" charset="-122"/>
                <a:ea typeface="微软雅黑" pitchFamily="34" charset="-122"/>
              </a:endParaRPr>
            </a:p>
          </p:txBody>
        </p:sp>
      </p:grpSp>
      <p:pic>
        <p:nvPicPr>
          <p:cNvPr id="2" name="商务背景乐.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562573" y="-668610"/>
            <a:ext cx="487363" cy="487363"/>
          </a:xfrm>
          <a:prstGeom prst="rect">
            <a:avLst/>
          </a:prstGeom>
        </p:spPr>
      </p:pic>
    </p:spTree>
    <p:extLst>
      <p:ext uri="{BB962C8B-B14F-4D97-AF65-F5344CB8AC3E}">
        <p14:creationId xmlns:p14="http://schemas.microsoft.com/office/powerpoint/2010/main" xmlns="" val="530361730"/>
      </p:ext>
    </p:extLst>
  </p:cSld>
  <p:clrMapOvr>
    <a:masterClrMapping/>
  </p:clrMapOvr>
  <mc:AlternateContent xmlns:mc="http://schemas.openxmlformats.org/markup-compatibility/2006">
    <mc:Choice xmlns:p14="http://schemas.microsoft.com/office/powerpoint/2010/main" xmlns=""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9">
                                            <p:txEl>
                                              <p:pRg st="0" end="0"/>
                                            </p:txEl>
                                          </p:spTgt>
                                        </p:tgtEl>
                                        <p:attrNameLst>
                                          <p:attrName>style.visibility</p:attrName>
                                        </p:attrNameLst>
                                      </p:cBhvr>
                                      <p:to>
                                        <p:strVal val="visible"/>
                                      </p:to>
                                    </p:set>
                                    <p:anim calcmode="lin" valueType="num">
                                      <p:cBhvr>
                                        <p:cTn id="33"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35"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700" tmFilter="0,0; .5, 1; 1, 1"/>
                                        <p:tgtEl>
                                          <p:spTgt spid="29">
                                            <p:txEl>
                                              <p:pRg st="0" end="0"/>
                                            </p:txEl>
                                          </p:spTgt>
                                        </p:tgtEl>
                                      </p:cBhvr>
                                    </p:animEffect>
                                  </p:childTnLst>
                                </p:cTn>
                              </p:par>
                            </p:childTnLst>
                          </p:cTn>
                        </p:par>
                        <p:par>
                          <p:cTn id="38" fill="hold">
                            <p:stCondLst>
                              <p:cond delay="1900"/>
                            </p:stCondLst>
                            <p:childTnLst>
                              <p:par>
                                <p:cTn id="39" presetID="16" presetClass="entr" presetSubtype="21"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par>
                          <p:cTn id="42" fill="hold">
                            <p:stCondLst>
                              <p:cond delay="24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8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60">
                <p:cTn id="46" repeatCount="indefinite" fill="hold" display="0">
                  <p:stCondLst>
                    <p:cond delay="indefinite"/>
                  </p:stCondLst>
                  <p:endCondLst>
                    <p:cond evt="onStopAudio" delay="0">
                      <p:tgtEl>
                        <p:sldTgt/>
                      </p:tgtEl>
                    </p:cond>
                  </p:endCondLst>
                </p:cTn>
                <p:tgtEl>
                  <p:spTgt spid="2"/>
                </p:tgtEl>
              </p:cMediaNode>
            </p:video>
          </p:childTnLst>
        </p:cTn>
      </p:par>
    </p:tnLst>
    <p:bldLst>
      <p:bldP spid="30" grpId="0"/>
      <p:bldP spid="12" grpId="0" animBg="1"/>
      <p:bldP spid="29" grpId="0" build="allAtOnce"/>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3836718288"/>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https://liangliangtuwen.tmall.com</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5" name="Freeform 5"/>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6" name="Freeform 5"/>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smtClean="0"/>
              <a:t>添加</a:t>
            </a:r>
            <a:endParaRPr lang="en-US" altLang="zh-CN" sz="1800" b="1" dirty="0" smtClean="0"/>
          </a:p>
          <a:p>
            <a:pPr algn="ctr"/>
            <a:r>
              <a:rPr lang="zh-CN" altLang="en-US" sz="1800" b="1" dirty="0" smtClean="0"/>
              <a:t>关键字</a:t>
            </a:r>
            <a:endParaRPr lang="zh-CN" altLang="en-US" sz="1800" b="1" dirty="0"/>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extLst>
      <p:ext uri="{BB962C8B-B14F-4D97-AF65-F5344CB8AC3E}">
        <p14:creationId xmlns:p14="http://schemas.microsoft.com/office/powerpoint/2010/main" xmlns="" val="17165813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smtClean="0">
                <a:latin typeface="微软雅黑" panose="020B0503020204020204" pitchFamily="34" charset="-122"/>
                <a:ea typeface="微软雅黑" panose="020B0503020204020204" pitchFamily="34" charset="-122"/>
              </a:rPr>
              <a:t>点击添加标题</a:t>
            </a:r>
            <a:endParaRPr lang="zh-CN" altLang="en-US" sz="1400" dirty="0">
              <a:latin typeface="微软雅黑" pitchFamily="34" charset="-122"/>
              <a:ea typeface="微软雅黑" pitchFamily="34" charset="-122"/>
            </a:endParaRP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400" dirty="0" smtClean="0">
                <a:latin typeface="微软雅黑" panose="020B0503020204020204" pitchFamily="34" charset="-122"/>
                <a:ea typeface="微软雅黑" panose="020B0503020204020204" pitchFamily="34" charset="-122"/>
              </a:rPr>
              <a:t>添加内容</a:t>
            </a:r>
            <a:endParaRPr lang="zh-CN" altLang="en-US" sz="2400" dirty="0">
              <a:latin typeface="微软雅黑" panose="020B0503020204020204" pitchFamily="34" charset="-122"/>
              <a:ea typeface="微软雅黑" panose="020B0503020204020204" pitchFamily="34" charset="-122"/>
            </a:endParaRP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smtClean="0">
                <a:latin typeface="微软雅黑" panose="020B0503020204020204" pitchFamily="34" charset="-122"/>
                <a:ea typeface="微软雅黑" panose="020B0503020204020204" pitchFamily="34" charset="-122"/>
              </a:rPr>
              <a:t>点击添加标题</a:t>
            </a:r>
            <a:endParaRPr lang="zh-CN" altLang="en-US" sz="1400">
              <a:latin typeface="微软雅黑" pitchFamily="34" charset="-122"/>
              <a:ea typeface="微软雅黑" pitchFamily="34" charset="-122"/>
            </a:endParaRP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smtClean="0">
                <a:latin typeface="微软雅黑" panose="020B0503020204020204" pitchFamily="34" charset="-122"/>
                <a:ea typeface="微软雅黑" panose="020B0503020204020204" pitchFamily="34" charset="-122"/>
              </a:rPr>
              <a:t>点击添加标题</a:t>
            </a:r>
            <a:endParaRPr lang="zh-CN" altLang="en-US" sz="1400">
              <a:latin typeface="微软雅黑" pitchFamily="34" charset="-122"/>
              <a:ea typeface="微软雅黑" pitchFamily="34" charset="-122"/>
            </a:endParaRP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xmlns="" val="396108219"/>
      </p:ext>
    </p:extLst>
  </p:cSld>
  <p:clrMapOvr>
    <a:masterClrMapping/>
  </p:clrMapOvr>
  <p:transition spd="slow" advClick="0"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60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1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6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50"/>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5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5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60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100"/>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6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50"/>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50"/>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5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a:grpSpLocks/>
          </p:cNvGrpSpPr>
          <p:nvPr/>
        </p:nvGrpSpPr>
        <p:grpSpPr bwMode="auto">
          <a:xfrm>
            <a:off x="395641" y="986284"/>
            <a:ext cx="4453517" cy="3745706"/>
            <a:chOff x="720" y="839"/>
            <a:chExt cx="3740" cy="3146"/>
          </a:xfrm>
          <a:solidFill>
            <a:schemeClr val="accent1"/>
          </a:solidFill>
        </p:grpSpPr>
        <p:sp>
          <p:nvSpPr>
            <p:cNvPr id="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1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1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1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1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1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1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1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2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2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2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2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2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2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2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2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2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2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3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3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3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3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3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3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3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3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3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3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4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4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4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4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4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4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4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4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4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4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5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5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5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5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5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5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5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5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5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5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6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6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6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6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6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6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6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6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6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6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70"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1"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2"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3"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itchFamily="34" charset="-122"/>
              <a:ea typeface="微软雅黑" pitchFamily="34" charset="-122"/>
            </a:endParaRPr>
          </a:p>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xmlns="" val="3089183033"/>
      </p:ext>
    </p:extLst>
  </p:cSld>
  <p:clrMapOvr>
    <a:masterClrMapping/>
  </p:clrMapOvr>
  <p:transition spd="slow" advClick="0"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smtClean="0">
                <a:solidFill>
                  <a:schemeClr val="tx1">
                    <a:lumMod val="75000"/>
                    <a:lumOff val="25000"/>
                  </a:schemeClr>
                </a:solidFill>
              </a:rPr>
              <a:t>观点一：</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smtClean="0">
                <a:solidFill>
                  <a:schemeClr val="bg1"/>
                </a:solidFill>
              </a:rPr>
              <a:t>添加标题</a:t>
            </a:r>
            <a:r>
              <a:rPr lang="zh-CN" altLang="en-US" sz="1600" dirty="0">
                <a:solidFill>
                  <a:schemeClr val="bg1"/>
                </a:solidFill>
              </a:rPr>
              <a:t>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a:t>
            </a:r>
            <a:r>
              <a:rPr lang="zh-CN" altLang="en-US" sz="1200" b="1" dirty="0" smtClean="0">
                <a:solidFill>
                  <a:schemeClr val="tx1">
                    <a:lumMod val="75000"/>
                    <a:lumOff val="25000"/>
                  </a:schemeClr>
                </a:solidFill>
              </a:rPr>
              <a:t>二：</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a:t>
            </a:r>
            <a:r>
              <a:rPr lang="zh-CN" altLang="en-US" sz="1200" b="1" dirty="0" smtClean="0">
                <a:solidFill>
                  <a:schemeClr val="tx1">
                    <a:lumMod val="75000"/>
                    <a:lumOff val="25000"/>
                  </a:schemeClr>
                </a:solidFill>
              </a:rPr>
              <a:t>三：</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smtClean="0">
                <a:solidFill>
                  <a:schemeClr val="tx1">
                    <a:lumMod val="75000"/>
                    <a:lumOff val="25000"/>
                  </a:schemeClr>
                </a:solidFill>
              </a:rPr>
              <a:t>结论一：</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a:t>
            </a:r>
            <a:r>
              <a:rPr lang="zh-CN" altLang="en-US" sz="1200" b="1" dirty="0" smtClean="0">
                <a:solidFill>
                  <a:schemeClr val="tx1">
                    <a:lumMod val="75000"/>
                    <a:lumOff val="25000"/>
                  </a:schemeClr>
                </a:solidFill>
              </a:rPr>
              <a:t>二：</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a:t>
            </a:r>
            <a:r>
              <a:rPr lang="zh-CN" altLang="en-US" sz="1200" b="1" dirty="0" smtClean="0">
                <a:solidFill>
                  <a:schemeClr val="tx1">
                    <a:lumMod val="75000"/>
                    <a:lumOff val="25000"/>
                  </a:schemeClr>
                </a:solidFill>
              </a:rPr>
              <a:t>三：</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Tree>
    <p:extLst>
      <p:ext uri="{BB962C8B-B14F-4D97-AF65-F5344CB8AC3E}">
        <p14:creationId xmlns:p14="http://schemas.microsoft.com/office/powerpoint/2010/main" xmlns="" val="236878051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a:spLocks/>
          </p:cNvSpPr>
          <p:nvPr/>
        </p:nvSpPr>
        <p:spPr>
          <a:xfrm>
            <a:off x="576268" y="992379"/>
            <a:ext cx="8062181" cy="64326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a:spLocks/>
          </p:cNvSpPr>
          <p:nvPr/>
        </p:nvSpPr>
        <p:spPr>
          <a:xfrm>
            <a:off x="763925"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a:spLocks/>
          </p:cNvSpPr>
          <p:nvPr/>
        </p:nvSpPr>
        <p:spPr>
          <a:xfrm>
            <a:off x="789961"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a:t>
            </a:r>
            <a:r>
              <a:rPr lang="zh-CN" altLang="en-US" sz="1100" b="1" dirty="0" smtClean="0">
                <a:solidFill>
                  <a:schemeClr val="bg1"/>
                </a:solidFill>
                <a:latin typeface="微软雅黑" panose="020B0503020204020204" pitchFamily="34" charset="-122"/>
                <a:ea typeface="微软雅黑" panose="020B0503020204020204" pitchFamily="34" charset="-122"/>
                <a:cs typeface="Lato Regular"/>
              </a:rPr>
              <a:t>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a:spLocks/>
          </p:cNvSpPr>
          <p:nvPr/>
        </p:nvSpPr>
        <p:spPr>
          <a:xfrm>
            <a:off x="691130"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smtClean="0">
                <a:solidFill>
                  <a:schemeClr val="bg1"/>
                </a:solidFill>
                <a:latin typeface="微软雅黑" pitchFamily="34" charset="-122"/>
                <a:ea typeface="微软雅黑" pitchFamily="34" charset="-122"/>
              </a:rPr>
              <a:t>点击</a:t>
            </a:r>
            <a:r>
              <a:rPr lang="zh-CN" altLang="en-US" sz="1000" dirty="0">
                <a:solidFill>
                  <a:schemeClr val="bg1"/>
                </a:solidFill>
                <a:latin typeface="微软雅黑" pitchFamily="34" charset="-122"/>
                <a:ea typeface="微软雅黑" pitchFamily="34" charset="-122"/>
              </a:rPr>
              <a:t>输入本栏的具体文字，简明扼要的说明分项</a:t>
            </a:r>
            <a:r>
              <a:rPr lang="zh-CN" altLang="en-US" sz="1000" dirty="0" smtClean="0">
                <a:solidFill>
                  <a:schemeClr val="bg1"/>
                </a:solidFill>
                <a:latin typeface="微软雅黑" pitchFamily="34" charset="-122"/>
                <a:ea typeface="微软雅黑" pitchFamily="34" charset="-122"/>
              </a:rPr>
              <a:t>内容，</a:t>
            </a:r>
            <a:r>
              <a:rPr lang="zh-CN" altLang="en-US" sz="1000" dirty="0">
                <a:solidFill>
                  <a:schemeClr val="bg1"/>
                </a:solidFill>
                <a:latin typeface="微软雅黑" pitchFamily="34" charset="-122"/>
                <a:ea typeface="微软雅黑" pitchFamily="34" charset="-122"/>
              </a:rPr>
              <a:t>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a:spLocks/>
          </p:cNvSpPr>
          <p:nvPr/>
        </p:nvSpPr>
        <p:spPr>
          <a:xfrm>
            <a:off x="2106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a:spLocks/>
          </p:cNvSpPr>
          <p:nvPr/>
        </p:nvSpPr>
        <p:spPr>
          <a:xfrm>
            <a:off x="2132892"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a:spLocks/>
          </p:cNvSpPr>
          <p:nvPr/>
        </p:nvSpPr>
        <p:spPr>
          <a:xfrm>
            <a:off x="2034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a:spLocks/>
          </p:cNvSpPr>
          <p:nvPr/>
        </p:nvSpPr>
        <p:spPr>
          <a:xfrm>
            <a:off x="3443362"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a:spLocks/>
          </p:cNvSpPr>
          <p:nvPr/>
        </p:nvSpPr>
        <p:spPr>
          <a:xfrm>
            <a:off x="3469398"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a:spLocks/>
          </p:cNvSpPr>
          <p:nvPr/>
        </p:nvSpPr>
        <p:spPr>
          <a:xfrm>
            <a:off x="3370566"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a:spLocks/>
          </p:cNvSpPr>
          <p:nvPr/>
        </p:nvSpPr>
        <p:spPr>
          <a:xfrm>
            <a:off x="4792719"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a:spLocks/>
          </p:cNvSpPr>
          <p:nvPr/>
        </p:nvSpPr>
        <p:spPr>
          <a:xfrm>
            <a:off x="4818754"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a:spLocks/>
          </p:cNvSpPr>
          <p:nvPr/>
        </p:nvSpPr>
        <p:spPr>
          <a:xfrm>
            <a:off x="4719923"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a:spLocks/>
          </p:cNvSpPr>
          <p:nvPr/>
        </p:nvSpPr>
        <p:spPr>
          <a:xfrm>
            <a:off x="6142076"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a:spLocks/>
          </p:cNvSpPr>
          <p:nvPr/>
        </p:nvSpPr>
        <p:spPr>
          <a:xfrm>
            <a:off x="6168110"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a:spLocks/>
          </p:cNvSpPr>
          <p:nvPr/>
        </p:nvSpPr>
        <p:spPr>
          <a:xfrm>
            <a:off x="6069279"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a:spLocks/>
          </p:cNvSpPr>
          <p:nvPr/>
        </p:nvSpPr>
        <p:spPr>
          <a:xfrm>
            <a:off x="7497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a:spLocks/>
          </p:cNvSpPr>
          <p:nvPr/>
        </p:nvSpPr>
        <p:spPr>
          <a:xfrm>
            <a:off x="7523893"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a:spLocks/>
          </p:cNvSpPr>
          <p:nvPr/>
        </p:nvSpPr>
        <p:spPr>
          <a:xfrm>
            <a:off x="7425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3316310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945683315"/>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a:extLst/>
        </p:spPr>
        <p:txBody>
          <a:bodyPr wrap="square">
            <a:spAutoFit/>
          </a:bodyPr>
          <a:lstStyle/>
          <a:p>
            <a:pPr algn="ctr"/>
            <a:r>
              <a:rPr lang="zh-CN" altLang="en-US" sz="2000" b="1" dirty="0" smtClean="0">
                <a:solidFill>
                  <a:schemeClr val="bg1"/>
                </a:solidFill>
                <a:latin typeface="微软雅黑" pitchFamily="34" charset="-122"/>
                <a:ea typeface="微软雅黑" pitchFamily="34" charset="-122"/>
              </a:rPr>
              <a:t>点击添加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标题内容</a:t>
            </a:r>
            <a:endParaRPr lang="zh-CN" altLang="en-US" sz="2000" b="1" dirty="0">
              <a:solidFill>
                <a:schemeClr val="bg1"/>
              </a:solidFill>
              <a:latin typeface="微软雅黑" pitchFamily="34" charset="-122"/>
              <a:ea typeface="微软雅黑" pitchFamily="34" charset="-122"/>
            </a:endParaRP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a:t>
              </a:r>
              <a:r>
                <a:rPr lang="zh-CN" altLang="en-US" dirty="0" smtClean="0"/>
                <a:t>输入</a:t>
              </a:r>
              <a:r>
                <a:rPr lang="zh-CN" altLang="en-US" dirty="0"/>
                <a:t>本</a:t>
              </a:r>
              <a:r>
                <a:rPr lang="zh-CN" altLang="en-US" dirty="0" smtClean="0"/>
                <a:t>页需要详写的文字</a:t>
              </a:r>
              <a:r>
                <a:rPr lang="zh-CN" altLang="en-US" dirty="0"/>
                <a:t>内容，简明扼要</a:t>
              </a:r>
              <a:r>
                <a:rPr lang="zh-CN" altLang="en-US" dirty="0" smtClean="0"/>
                <a:t>，此</a:t>
              </a:r>
              <a:r>
                <a:rPr lang="zh-CN" altLang="en-US" dirty="0"/>
                <a:t>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54369817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a:spLocks/>
          </p:cNvSpPr>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itchFamily="34" charset="-122"/>
                <a:ea typeface="微软雅黑" pitchFamily="34" charset="-122"/>
              </a:rPr>
              <a:t>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100" dirty="0" smtClean="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7" name="Text Placeholder 3"/>
          <p:cNvSpPr txBox="1">
            <a:spLocks/>
          </p:cNvSpPr>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a:spLocks/>
          </p:cNvSpPr>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a:spLocks/>
          </p:cNvSpPr>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a:spLocks/>
          </p:cNvSpPr>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a:spLocks/>
          </p:cNvSpPr>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0497786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6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1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29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2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37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0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45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4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5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itchFamily="34" charset="-122"/>
                <a:ea typeface="微软雅黑" pitchFamily="34" charset="-122"/>
              </a:rPr>
              <a:t>点击添加小标题</a:t>
            </a:r>
            <a:endParaRPr lang="en-US" altLang="zh-CN" sz="1500"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7" name="Freeform 4"/>
          <p:cNvSpPr>
            <a:spLocks/>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38" name="Freeform 6"/>
          <p:cNvSpPr>
            <a:spLocks/>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39" name="Freeform 8"/>
          <p:cNvSpPr>
            <a:spLocks/>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0" name="Freeform 6"/>
          <p:cNvSpPr>
            <a:spLocks/>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11432111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867224" y="908294"/>
            <a:ext cx="2256285" cy="50405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smtClean="0">
                <a:solidFill>
                  <a:schemeClr val="accent1"/>
                </a:solidFill>
                <a:latin typeface="微软雅黑" panose="020B0503020204020204" pitchFamily="34" charset="-122"/>
                <a:ea typeface="微软雅黑" panose="020B0503020204020204" pitchFamily="34" charset="-122"/>
              </a:rPr>
              <a:t>前言</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en-US" altLang="zh-CN" sz="1800" b="1" dirty="0" smtClean="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807967"/>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岁月</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流转，时光飞逝，转眼间</a:t>
            </a:r>
            <a:r>
              <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rPr>
              <a:t>2017</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的工作又接近尾声。</a:t>
            </a:r>
          </a:p>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回首</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itchFamily="34" charset="-122"/>
              <a:ea typeface="微软雅黑" pitchFamily="34" charset="-122"/>
              <a:sym typeface="微软雅黑" pitchFamily="34" charset="-122"/>
            </a:endParaRPr>
          </a:p>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新</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起点、新希望。站在</a:t>
            </a:r>
            <a:r>
              <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rPr>
              <a:t>2018</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rgbClr val="FFA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rgbClr val="FFA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36767"/>
            <a:ext cx="54726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42641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a:spLocks/>
          </p:cNvSpPr>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a:spLocks/>
          </p:cNvSpPr>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a:spLocks/>
          </p:cNvSpPr>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a:spLocks/>
          </p:cNvSpPr>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0" name="Text Placeholder 3"/>
          <p:cNvSpPr txBox="1">
            <a:spLocks/>
          </p:cNvSpPr>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a:spLocks/>
          </p:cNvSpPr>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2" name="Text Placeholder 3"/>
          <p:cNvSpPr txBox="1">
            <a:spLocks/>
          </p:cNvSpPr>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a:spLocks/>
          </p:cNvSpPr>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4" name="Text Placeholder 4"/>
          <p:cNvSpPr txBox="1">
            <a:spLocks/>
          </p:cNvSpPr>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a:spLocks/>
          </p:cNvSpPr>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a:spLocks/>
          </p:cNvSpPr>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a:spLocks/>
          </p:cNvSpPr>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a:spLocks/>
          </p:cNvSpPr>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897595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8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5551502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iterate>
                                    <p:tmAbs val="0"/>
                                  </p:iterate>
                                  <p:childTnLst>
                                    <p:set>
                                      <p:cBhvr>
                                        <p:cTn id="14"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iterate>
                                    <p:tmAbs val="0"/>
                                  </p:iterate>
                                  <p:childTnLst>
                                    <p:set>
                                      <p:cBhvr>
                                        <p:cTn id="18"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iterate>
                                    <p:tmAbs val="0"/>
                                  </p:iterate>
                                  <p:childTnLst>
                                    <p:set>
                                      <p:cBhvr>
                                        <p:cTn id="22"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iterate>
                                    <p:tmAbs val="0"/>
                                  </p:iterate>
                                  <p:childTnLst>
                                    <p:set>
                                      <p:cBhvr>
                                        <p:cTn id="26"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iterate>
                                    <p:tmAbs val="0"/>
                                  </p:iterate>
                                  <p:childTnLst>
                                    <p:set>
                                      <p:cBhvr>
                                        <p:cTn id="30"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iterate>
                                    <p:tmAbs val="0"/>
                                  </p:iterate>
                                  <p:childTnLst>
                                    <p:set>
                                      <p:cBhvr>
                                        <p:cTn id="35"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iterate>
                                    <p:tmAbs val="0"/>
                                  </p:iterate>
                                  <p:childTnLst>
                                    <p:set>
                                      <p:cBhvr>
                                        <p:cTn id="39"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iterate>
                                    <p:tmAbs val="0"/>
                                  </p:iterate>
                                  <p:childTnLst>
                                    <p:set>
                                      <p:cBhvr>
                                        <p:cTn id="43"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iterate>
                                    <p:tmAbs val="0"/>
                                  </p:iterate>
                                  <p:childTnLst>
                                    <p:set>
                                      <p:cBhvr>
                                        <p:cTn id="47"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iterate>
                                    <p:tmAbs val="0"/>
                                  </p:iterate>
                                  <p:childTnLst>
                                    <p:set>
                                      <p:cBhvr>
                                        <p:cTn id="51"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46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51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6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61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66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4209376206"/>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Shape 2022"/>
          <p:cNvSpPr/>
          <p:nvPr/>
        </p:nvSpPr>
        <p:spPr>
          <a:xfrm>
            <a:off x="1741649"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0" name="Shape 2024"/>
          <p:cNvSpPr/>
          <p:nvPr/>
        </p:nvSpPr>
        <p:spPr>
          <a:xfrm>
            <a:off x="1741649"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 name="Shape 2026"/>
          <p:cNvSpPr/>
          <p:nvPr/>
        </p:nvSpPr>
        <p:spPr>
          <a:xfrm>
            <a:off x="5987765"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4" name="Shape 2028"/>
          <p:cNvSpPr/>
          <p:nvPr/>
        </p:nvSpPr>
        <p:spPr>
          <a:xfrm>
            <a:off x="5987765"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a:spLocks/>
          </p:cNvSpPr>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65000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b="1" dirty="0" smtClean="0">
                <a:solidFill>
                  <a:schemeClr val="accent1"/>
                </a:solidFill>
                <a:latin typeface="微软雅黑" panose="020B0503020204020204" pitchFamily="34" charset="-122"/>
                <a:ea typeface="微软雅黑" panose="020B0503020204020204" pitchFamily="34" charset="-122"/>
              </a:rPr>
              <a:t>点击添加标题内容</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6936797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smtClean="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itchFamily="34" charset="-122"/>
                <a:ea typeface="微软雅黑" pitchFamily="34" charset="-122"/>
              </a:rPr>
              <a:t>字号请根据你的内容多少，及演示需要调整大小</a:t>
            </a:r>
            <a:r>
              <a:rPr lang="zh-CN" altLang="en-US" sz="1000" b="1" dirty="0" smtClean="0">
                <a:solidFill>
                  <a:schemeClr val="bg1"/>
                </a:solidFill>
                <a:latin typeface="微软雅黑" pitchFamily="34" charset="-122"/>
                <a:ea typeface="微软雅黑" pitchFamily="34" charset="-122"/>
              </a:rPr>
              <a:t>。</a:t>
            </a:r>
            <a:endParaRPr lang="en-US" altLang="zh-CN" sz="1000" b="1" dirty="0">
              <a:solidFill>
                <a:schemeClr val="bg1"/>
              </a:solidFill>
              <a:latin typeface="微软雅黑" pitchFamily="34" charset="-122"/>
              <a:ea typeface="微软雅黑"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smtClean="0"/>
              <a:t>添加标题</a:t>
            </a:r>
            <a:endParaRPr lang="zh-CN" altLang="en-US" sz="2400" b="1" spc="300" dirty="0"/>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itchFamily="34" charset="-122"/>
                <a:ea typeface="微软雅黑" pitchFamily="34" charset="-122"/>
              </a:rPr>
              <a:t>字号请根据你的内容多少，及演示需要调整大小</a:t>
            </a:r>
            <a:r>
              <a:rPr lang="zh-CN" altLang="en-US" sz="1000" b="1" dirty="0" smtClean="0">
                <a:solidFill>
                  <a:schemeClr val="tx1">
                    <a:lumMod val="75000"/>
                    <a:lumOff val="25000"/>
                  </a:schemeClr>
                </a:solidFill>
                <a:latin typeface="微软雅黑" pitchFamily="34" charset="-122"/>
                <a:ea typeface="微软雅黑" pitchFamily="34" charset="-122"/>
              </a:rPr>
              <a:t>。</a:t>
            </a:r>
            <a:endParaRPr lang="en-US" altLang="zh-CN" sz="1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7778025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a:spLocks/>
          </p:cNvSpPr>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a:spLocks/>
          </p:cNvSpPr>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3" name="Text Placeholder 5"/>
          <p:cNvSpPr txBox="1">
            <a:spLocks/>
          </p:cNvSpPr>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a:spLocks/>
          </p:cNvSpPr>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a:spLocks/>
          </p:cNvSpPr>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6" name="Text Placeholder 6"/>
          <p:cNvSpPr txBox="1">
            <a:spLocks/>
          </p:cNvSpPr>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7" name="Text Placeholder 6"/>
          <p:cNvSpPr txBox="1">
            <a:spLocks/>
          </p:cNvSpPr>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9" name="Text Placeholder 5"/>
          <p:cNvSpPr txBox="1">
            <a:spLocks/>
          </p:cNvSpPr>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2089350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a:spLocks/>
          </p:cNvSpPr>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Text Placeholder 4"/>
          <p:cNvSpPr txBox="1">
            <a:spLocks/>
          </p:cNvSpPr>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Text Placeholder 4"/>
          <p:cNvSpPr txBox="1">
            <a:spLocks/>
          </p:cNvSpPr>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Text Placeholder 4"/>
          <p:cNvSpPr txBox="1">
            <a:spLocks/>
          </p:cNvSpPr>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ext Placeholder 4"/>
          <p:cNvSpPr txBox="1">
            <a:spLocks/>
          </p:cNvSpPr>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Text Placeholder 4"/>
          <p:cNvSpPr txBox="1">
            <a:spLocks/>
          </p:cNvSpPr>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5" name="Text Placeholder 4"/>
          <p:cNvSpPr txBox="1">
            <a:spLocks/>
          </p:cNvSpPr>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6" name="Text Placeholder 4"/>
          <p:cNvSpPr txBox="1">
            <a:spLocks/>
          </p:cNvSpPr>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7" name="Text Placeholder 4"/>
          <p:cNvSpPr txBox="1">
            <a:spLocks/>
          </p:cNvSpPr>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a:spLocks/>
          </p:cNvSpPr>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a:spLocks/>
          </p:cNvSpPr>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a:spLocks/>
          </p:cNvSpPr>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smtClean="0">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a:spLocks/>
          </p:cNvSpPr>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a:spLocks/>
          </p:cNvSpPr>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a:spLocks/>
          </p:cNvSpPr>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a:spLocks/>
          </p:cNvSpPr>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smtClean="0">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7375344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494755620"/>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a:t>
              </a:r>
              <a:r>
                <a:rPr lang="zh-CN" altLang="en-US" sz="1000" dirty="0" smtClean="0">
                  <a:solidFill>
                    <a:schemeClr val="bg1"/>
                  </a:solidFill>
                  <a:latin typeface="微软雅黑" pitchFamily="34" charset="-122"/>
                  <a:ea typeface="微软雅黑" pitchFamily="34" charset="-122"/>
                </a:rPr>
                <a:t>，请</a:t>
              </a:r>
              <a:r>
                <a:rPr lang="zh-CN" altLang="en-US" sz="1000" dirty="0">
                  <a:solidFill>
                    <a:schemeClr val="bg1"/>
                  </a:solidFill>
                  <a:latin typeface="微软雅黑" pitchFamily="34" charset="-122"/>
                  <a:ea typeface="微软雅黑" pitchFamily="34" charset="-122"/>
                </a:rPr>
                <a:t>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9"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000"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3834957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en-US" altLang="zh-CN" sz="1800" b="1" dirty="0" smtClean="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spTree>
    <p:extLst>
      <p:ext uri="{BB962C8B-B14F-4D97-AF65-F5344CB8AC3E}">
        <p14:creationId xmlns:p14="http://schemas.microsoft.com/office/powerpoint/2010/main" xmlns="" val="4139336563"/>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1+#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0-#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1+#ppt_w/2"/>
                                          </p:val>
                                        </p:tav>
                                        <p:tav tm="100000">
                                          <p:val>
                                            <p:strVal val="#ppt_x"/>
                                          </p:val>
                                        </p:tav>
                                      </p:tavLst>
                                    </p:anim>
                                    <p:anim calcmode="lin" valueType="num">
                                      <p:cBhvr additive="base">
                                        <p:cTn id="47" dur="500" fill="hold"/>
                                        <p:tgtEl>
                                          <p:spTgt spid="69"/>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0-#ppt_w/2"/>
                                          </p:val>
                                        </p:tav>
                                        <p:tav tm="100000">
                                          <p:val>
                                            <p:strVal val="#ppt_x"/>
                                          </p:val>
                                        </p:tav>
                                      </p:tavLst>
                                    </p:anim>
                                    <p:anim calcmode="lin" valueType="num">
                                      <p:cBhvr additive="base">
                                        <p:cTn id="52" dur="500" fill="hold"/>
                                        <p:tgtEl>
                                          <p:spTgt spid="5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1+#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a:t>
            </a:r>
            <a:r>
              <a:rPr lang="en-US" altLang="zh-CN" sz="1000" dirty="0" smtClean="0">
                <a:solidFill>
                  <a:schemeClr val="tx1">
                    <a:lumMod val="75000"/>
                    <a:lumOff val="25000"/>
                  </a:schemeClr>
                </a:solidFill>
                <a:latin typeface="微软雅黑" pitchFamily="34" charset="-122"/>
                <a:ea typeface="微软雅黑" pitchFamily="34" charset="-122"/>
              </a:rPr>
              <a:t>liangliangtuwen.tmall.com</a:t>
            </a: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a:t>
            </a:r>
            <a:r>
              <a:rPr lang="en-US" altLang="zh-CN" sz="1000" dirty="0" smtClean="0">
                <a:solidFill>
                  <a:schemeClr val="tx1">
                    <a:lumMod val="75000"/>
                    <a:lumOff val="25000"/>
                  </a:schemeClr>
                </a:solidFill>
                <a:latin typeface="微软雅黑" pitchFamily="34" charset="-122"/>
                <a:ea typeface="微软雅黑" pitchFamily="34" charset="-122"/>
              </a:rPr>
              <a:t>liangliangtuwen.tmall.com</a:t>
            </a: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smtClean="0">
                <a:solidFill>
                  <a:schemeClr val="tx1">
                    <a:lumMod val="75000"/>
                    <a:lumOff val="25000"/>
                  </a:schemeClr>
                </a:solidFill>
                <a:latin typeface="微软雅黑" pitchFamily="34" charset="-122"/>
                <a:ea typeface="微软雅黑" pitchFamily="34" charset="-122"/>
              </a:rPr>
              <a:t>https://liangliangtuwen.tmall.com</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400" dirty="0" smtClean="0">
                <a:solidFill>
                  <a:srgbClr val="FCFCFC"/>
                </a:solidFill>
                <a:latin typeface="微软雅黑" panose="020B0503020204020204" pitchFamily="34" charset="-122"/>
                <a:ea typeface="微软雅黑" panose="020B0503020204020204" pitchFamily="34" charset="-122"/>
              </a:rPr>
              <a:t>Q1       </a:t>
            </a:r>
            <a:r>
              <a:rPr lang="zh-CN" altLang="en-US" sz="1400" dirty="0" smtClean="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smtClean="0">
                <a:solidFill>
                  <a:srgbClr val="FCFCFC"/>
                </a:solidFill>
                <a:latin typeface="微软雅黑" panose="020B0503020204020204" pitchFamily="34" charset="-122"/>
                <a:ea typeface="微软雅黑" panose="020B0503020204020204" pitchFamily="34" charset="-122"/>
              </a:rPr>
              <a:t> ?</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9" name="Text Placeholder 5"/>
          <p:cNvSpPr txBox="1">
            <a:spLocks/>
          </p:cNvSpPr>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smtClean="0">
                <a:solidFill>
                  <a:srgbClr val="FCFCFC"/>
                </a:solidFill>
                <a:latin typeface="微软雅黑" panose="020B0503020204020204" pitchFamily="34" charset="-122"/>
                <a:ea typeface="微软雅黑" panose="020B0503020204020204" pitchFamily="34" charset="-122"/>
              </a:rPr>
              <a:t>Q3       </a:t>
            </a:r>
            <a:r>
              <a:rPr lang="zh-CN" altLang="en-US" sz="1400" dirty="0" smtClean="0">
                <a:solidFill>
                  <a:srgbClr val="FCFCFC"/>
                </a:solidFill>
                <a:latin typeface="微软雅黑" panose="020B0503020204020204" pitchFamily="34" charset="-122"/>
                <a:ea typeface="微软雅黑" panose="020B0503020204020204" pitchFamily="34" charset="-122"/>
              </a:rPr>
              <a:t>点击</a:t>
            </a:r>
            <a:r>
              <a:rPr lang="zh-CN" altLang="en-US" sz="1400" dirty="0">
                <a:solidFill>
                  <a:srgbClr val="FCFCFC"/>
                </a:solidFill>
                <a:latin typeface="微软雅黑" panose="020B0503020204020204" pitchFamily="34" charset="-122"/>
                <a:ea typeface="微软雅黑" panose="020B0503020204020204" pitchFamily="34" charset="-122"/>
              </a:rPr>
              <a:t>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a:spLocks/>
          </p:cNvSpPr>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smtClean="0">
                <a:solidFill>
                  <a:srgbClr val="FCFCFC"/>
                </a:solidFill>
                <a:latin typeface="微软雅黑" panose="020B0503020204020204" pitchFamily="34" charset="-122"/>
                <a:ea typeface="微软雅黑" panose="020B0503020204020204" pitchFamily="34" charset="-122"/>
              </a:rPr>
              <a:t>Q2       </a:t>
            </a:r>
            <a:r>
              <a:rPr lang="zh-CN" altLang="en-US" sz="1400" dirty="0" smtClean="0">
                <a:solidFill>
                  <a:srgbClr val="FCFCFC"/>
                </a:solidFill>
                <a:latin typeface="微软雅黑" panose="020B0503020204020204" pitchFamily="34" charset="-122"/>
                <a:ea typeface="微软雅黑" panose="020B0503020204020204" pitchFamily="34" charset="-122"/>
              </a:rPr>
              <a:t>点击</a:t>
            </a:r>
            <a:r>
              <a:rPr lang="zh-CN" altLang="en-US" sz="1400" dirty="0">
                <a:solidFill>
                  <a:srgbClr val="FCFCFC"/>
                </a:solidFill>
                <a:latin typeface="微软雅黑" panose="020B0503020204020204" pitchFamily="34" charset="-122"/>
                <a:ea typeface="微软雅黑" panose="020B0503020204020204" pitchFamily="34" charset="-122"/>
              </a:rPr>
              <a:t>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6505149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 name="Freeform 8"/>
          <p:cNvSpPr>
            <a:spLocks/>
          </p:cNvSpPr>
          <p:nvPr/>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8" name="Freeform 10"/>
          <p:cNvSpPr>
            <a:spLocks/>
          </p:cNvSpPr>
          <p:nvPr/>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0" name="Freeform 12"/>
          <p:cNvSpPr>
            <a:spLocks/>
          </p:cNvSpPr>
          <p:nvPr/>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2" name="Freeform 14"/>
          <p:cNvSpPr>
            <a:spLocks/>
          </p:cNvSpPr>
          <p:nvPr/>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4" name="Freeform 16"/>
          <p:cNvSpPr>
            <a:spLocks/>
          </p:cNvSpPr>
          <p:nvPr/>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5" name="Freeform 17"/>
          <p:cNvSpPr>
            <a:spLocks/>
          </p:cNvSpPr>
          <p:nvPr/>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a:spLocks/>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6" name="Text Placeholder 59"/>
            <p:cNvSpPr txBox="1">
              <a:spLocks/>
            </p:cNvSpPr>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软雅黑" panose="020B0503020204020204" pitchFamily="34" charset="-122"/>
                  <a:ea typeface="微软雅黑" panose="020B0503020204020204" pitchFamily="34" charset="-122"/>
                </a:rPr>
                <a:t>2015</a:t>
              </a:r>
              <a:endParaRPr lang="en-US"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7" name="Text Placeholder 59"/>
            <p:cNvSpPr txBox="1">
              <a:spLocks/>
            </p:cNvSpPr>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8" name="Text Placeholder 59"/>
            <p:cNvSpPr txBox="1">
              <a:spLocks/>
            </p:cNvSpPr>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软雅黑" panose="020B0503020204020204" pitchFamily="34" charset="-122"/>
                  <a:ea typeface="微软雅黑" panose="020B0503020204020204" pitchFamily="34" charset="-122"/>
                </a:rPr>
                <a:t>2017</a:t>
              </a:r>
              <a:endParaRPr lang="en-US"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9" name="Text Placeholder 59"/>
            <p:cNvSpPr txBox="1">
              <a:spLocks/>
            </p:cNvSpPr>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latin typeface="微软雅黑" panose="020B0503020204020204" pitchFamily="34" charset="-122"/>
                  <a:ea typeface="微软雅黑" panose="020B0503020204020204" pitchFamily="34" charset="-122"/>
                </a:rPr>
                <a:t>2018</a:t>
              </a:r>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0" name="Text Placeholder 59"/>
            <p:cNvSpPr txBox="1">
              <a:spLocks/>
            </p:cNvSpPr>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2019</a:t>
              </a:r>
              <a:endParaRPr 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1" name="Text Placeholder 59"/>
            <p:cNvSpPr txBox="1">
              <a:spLocks/>
            </p:cNvSpPr>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22" name="Text Placeholder 59"/>
          <p:cNvSpPr txBox="1">
            <a:spLocks/>
          </p:cNvSpPr>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a:spLocks/>
          </p:cNvSpPr>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a:spLocks/>
          </p:cNvSpPr>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a:spLocks/>
          </p:cNvSpPr>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29" name="Text Placeholder 59"/>
          <p:cNvSpPr txBox="1">
            <a:spLocks/>
          </p:cNvSpPr>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30" name="Text Placeholder 59"/>
          <p:cNvSpPr txBox="1">
            <a:spLocks/>
          </p:cNvSpPr>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7159355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1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4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0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2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26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29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32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35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3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41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44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47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52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67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72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77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82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87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92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97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02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a:grpSpLocks/>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8" name="组合 36"/>
          <p:cNvGrpSpPr>
            <a:grpSpLocks/>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12" name="组合 40"/>
          <p:cNvGrpSpPr>
            <a:grpSpLocks/>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itchFamily="34" charset="-122"/>
                <a:ea typeface="微软雅黑" pitchFamily="34" charset="-122"/>
                <a:sym typeface="微软雅黑" pitchFamily="34" charset="-122"/>
              </a:rPr>
              <a:t>输入文本内容</a:t>
            </a:r>
            <a:endParaRPr lang="zh-CN" altLang="en-US" sz="1200" b="1" dirty="0">
              <a:solidFill>
                <a:schemeClr val="bg1"/>
              </a:solidFill>
              <a:latin typeface="微软雅黑" pitchFamily="34" charset="-122"/>
              <a:ea typeface="微软雅黑" pitchFamily="34" charset="-122"/>
              <a:sym typeface="微软雅黑" pitchFamily="34" charset="-122"/>
            </a:endParaRP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22" name="组合 53"/>
          <p:cNvGrpSpPr>
            <a:grpSpLocks/>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添加标题内容</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itchFamily="34" charset="-122"/>
                <a:ea typeface="微软雅黑" pitchFamily="34" charset="-122"/>
                <a:sym typeface="微软雅黑" pitchFamily="34" charset="-122"/>
              </a:rPr>
              <a:t>添加标题</a:t>
            </a:r>
            <a:endParaRPr lang="zh-CN" altLang="en-US" sz="1600" b="1" dirty="0">
              <a:solidFill>
                <a:schemeClr val="bg1"/>
              </a:solidFill>
              <a:latin typeface="微软雅黑" pitchFamily="34" charset="-122"/>
              <a:ea typeface="微软雅黑" pitchFamily="34" charset="-122"/>
              <a:sym typeface="微软雅黑" pitchFamily="34" charset="-122"/>
            </a:endParaRP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Tree>
    <p:extLst>
      <p:ext uri="{BB962C8B-B14F-4D97-AF65-F5344CB8AC3E}">
        <p14:creationId xmlns:p14="http://schemas.microsoft.com/office/powerpoint/2010/main" xmlns="" val="405378103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1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0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26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29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35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3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smtClean="0">
                <a:solidFill>
                  <a:schemeClr val="tx1">
                    <a:lumMod val="75000"/>
                    <a:lumOff val="25000"/>
                  </a:schemeClr>
                </a:solidFill>
                <a:latin typeface="微软雅黑" pitchFamily="34" charset="-122"/>
                <a:ea typeface="微软雅黑" pitchFamily="34" charset="-122"/>
              </a:rPr>
              <a:t>点击添加标题内容</a:t>
            </a:r>
            <a:endParaRPr lang="zh-CN" altLang="en-US" sz="1200" b="1"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75000"/>
                    <a:lumOff val="2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Tree>
    <p:extLst>
      <p:ext uri="{BB962C8B-B14F-4D97-AF65-F5344CB8AC3E}">
        <p14:creationId xmlns:p14="http://schemas.microsoft.com/office/powerpoint/2010/main" xmlns="" val="34831296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7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ltUpDiag">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0" name="Text Placeholder 12"/>
          <p:cNvSpPr txBox="1">
            <a:spLocks/>
          </p:cNvSpPr>
          <p:nvPr/>
        </p:nvSpPr>
        <p:spPr>
          <a:xfrm>
            <a:off x="2393156" y="3690361"/>
            <a:ext cx="4357688" cy="177533"/>
          </a:xfrm>
          <a:prstGeom prst="rect">
            <a:avLst/>
          </a:prstGeom>
        </p:spPr>
        <p:txBody>
          <a:bodyPr lIns="0" rIns="0" anchor="ctr">
            <a:noAutofit/>
          </a:bodyPr>
          <a:lstStyle>
            <a:lvl1pPr marL="0" indent="0" algn="ctr" defTabSz="914400" rtl="0" eaLnBrk="1" latinLnBrk="0" hangingPunct="1">
              <a:spcBef>
                <a:spcPct val="20000"/>
              </a:spcBef>
              <a:buFont typeface="Arial"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适用于年终总结</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工作汇报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述职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报告</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项目策划等</a:t>
            </a:r>
            <a:endParaRPr lang="en-GB"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594798" y="3540222"/>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flipH="1">
            <a:off x="1283199" y="2627963"/>
            <a:ext cx="6552728" cy="822546"/>
          </a:xfrm>
          <a:prstGeom prst="hexagon">
            <a:avLst/>
          </a:prstGeom>
          <a:solidFill>
            <a:schemeClr val="accent1"/>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Placeholder 12"/>
          <p:cNvSpPr txBox="1">
            <a:spLocks/>
          </p:cNvSpPr>
          <p:nvPr/>
        </p:nvSpPr>
        <p:spPr>
          <a:xfrm>
            <a:off x="1157100" y="2819663"/>
            <a:ext cx="6829799" cy="38774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汇报完毕  谢谢观看</a:t>
            </a:r>
            <a:endParaRPr lang="en-GB"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1815035" y="923637"/>
            <a:ext cx="1458665" cy="1240765"/>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latin typeface="微软雅黑" pitchFamily="34" charset="-122"/>
                <a:ea typeface="微软雅黑" pitchFamily="34" charset="-122"/>
              </a:rPr>
              <a:t>2</a:t>
            </a:r>
            <a:endParaRPr lang="zh-CN" altLang="en-US" sz="8000" b="1" dirty="0">
              <a:latin typeface="微软雅黑" pitchFamily="34" charset="-122"/>
              <a:ea typeface="微软雅黑" pitchFamily="34" charset="-122"/>
            </a:endParaRPr>
          </a:p>
        </p:txBody>
      </p:sp>
      <p:sp>
        <p:nvSpPr>
          <p:cNvPr id="15" name="椭圆 14"/>
          <p:cNvSpPr/>
          <p:nvPr/>
        </p:nvSpPr>
        <p:spPr>
          <a:xfrm>
            <a:off x="4673782" y="1392850"/>
            <a:ext cx="1173368" cy="1066113"/>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FFFF00"/>
                </a:solidFill>
                <a:latin typeface="微软雅黑" pitchFamily="34" charset="-122"/>
                <a:ea typeface="微软雅黑" pitchFamily="34" charset="-122"/>
              </a:rPr>
              <a:t>1</a:t>
            </a:r>
            <a:endParaRPr lang="zh-CN" altLang="en-US" sz="6600" b="1" dirty="0">
              <a:solidFill>
                <a:srgbClr val="FFFF00"/>
              </a:solidFill>
              <a:latin typeface="微软雅黑" pitchFamily="34" charset="-122"/>
              <a:ea typeface="微软雅黑" pitchFamily="34" charset="-122"/>
            </a:endParaRPr>
          </a:p>
        </p:txBody>
      </p:sp>
      <p:grpSp>
        <p:nvGrpSpPr>
          <p:cNvPr id="18" name="组合 17"/>
          <p:cNvGrpSpPr/>
          <p:nvPr/>
        </p:nvGrpSpPr>
        <p:grpSpPr>
          <a:xfrm>
            <a:off x="3290154" y="1028726"/>
            <a:ext cx="1414500" cy="12931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9933FF"/>
                  </a:solidFill>
                  <a:latin typeface="微软雅黑" pitchFamily="34" charset="-122"/>
                  <a:ea typeface="微软雅黑" pitchFamily="34" charset="-122"/>
                </a:rPr>
                <a:t>0</a:t>
              </a:r>
              <a:endParaRPr lang="zh-CN" altLang="en-US" sz="8000" b="1" dirty="0">
                <a:solidFill>
                  <a:srgbClr val="9933FF"/>
                </a:solidFill>
                <a:latin typeface="微软雅黑" pitchFamily="34" charset="-122"/>
                <a:ea typeface="微软雅黑" pitchFamily="34" charset="-122"/>
              </a:endParaRPr>
            </a:p>
          </p:txBody>
        </p:sp>
      </p:grpSp>
      <p:grpSp>
        <p:nvGrpSpPr>
          <p:cNvPr id="21" name="组合 20"/>
          <p:cNvGrpSpPr/>
          <p:nvPr/>
        </p:nvGrpSpPr>
        <p:grpSpPr>
          <a:xfrm>
            <a:off x="5796136" y="1056949"/>
            <a:ext cx="1287920" cy="118038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00B050"/>
                  </a:solidFill>
                  <a:latin typeface="微软雅黑" pitchFamily="34" charset="-122"/>
                  <a:ea typeface="微软雅黑" pitchFamily="34" charset="-122"/>
                </a:rPr>
                <a:t>8</a:t>
              </a:r>
              <a:endParaRPr lang="zh-CN" altLang="en-US" sz="8000" b="1" dirty="0">
                <a:solidFill>
                  <a:srgbClr val="00B050"/>
                </a:solidFill>
                <a:latin typeface="微软雅黑" pitchFamily="34" charset="-122"/>
                <a:ea typeface="微软雅黑" pitchFamily="34" charset="-122"/>
              </a:endParaRPr>
            </a:p>
          </p:txBody>
        </p:sp>
      </p:grpSp>
      <p:pic>
        <p:nvPicPr>
          <p:cNvPr id="2" name="商务背景乐.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562573" y="-668610"/>
            <a:ext cx="487363" cy="487363"/>
          </a:xfrm>
          <a:prstGeom prst="rect">
            <a:avLst/>
          </a:prstGeom>
        </p:spPr>
      </p:pic>
    </p:spTree>
    <p:extLst>
      <p:ext uri="{BB962C8B-B14F-4D97-AF65-F5344CB8AC3E}">
        <p14:creationId xmlns:p14="http://schemas.microsoft.com/office/powerpoint/2010/main" xmlns="" val="2748295699"/>
      </p:ext>
    </p:extLst>
  </p:cSld>
  <p:clrMapOvr>
    <a:masterClrMapping/>
  </p:clrMapOvr>
  <mc:AlternateContent xmlns:mc="http://schemas.openxmlformats.org/markup-compatibility/2006">
    <mc:Choice xmlns:p14="http://schemas.microsoft.com/office/powerpoint/2010/main" xmlns=""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9">
                                            <p:txEl>
                                              <p:pRg st="0" end="0"/>
                                            </p:txEl>
                                          </p:spTgt>
                                        </p:tgtEl>
                                        <p:attrNameLst>
                                          <p:attrName>style.visibility</p:attrName>
                                        </p:attrNameLst>
                                      </p:cBhvr>
                                      <p:to>
                                        <p:strVal val="visible"/>
                                      </p:to>
                                    </p:set>
                                    <p:anim calcmode="lin" valueType="num">
                                      <p:cBhvr>
                                        <p:cTn id="33"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35"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700" tmFilter="0,0; .5, 1; 1, 1"/>
                                        <p:tgtEl>
                                          <p:spTgt spid="29">
                                            <p:txEl>
                                              <p:pRg st="0" end="0"/>
                                            </p:txEl>
                                          </p:spTgt>
                                        </p:tgtEl>
                                      </p:cBhvr>
                                    </p:animEffect>
                                  </p:childTnLst>
                                </p:cTn>
                              </p:par>
                            </p:childTnLst>
                          </p:cTn>
                        </p:par>
                        <p:par>
                          <p:cTn id="38" fill="hold">
                            <p:stCondLst>
                              <p:cond delay="1690"/>
                            </p:stCondLst>
                            <p:childTnLst>
                              <p:par>
                                <p:cTn id="39" presetID="16" presetClass="entr" presetSubtype="21"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par>
                          <p:cTn id="42" fill="hold">
                            <p:stCondLst>
                              <p:cond delay="219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8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60">
                <p:cTn id="46" repeatCount="indefinite" fill="hold" display="0">
                  <p:stCondLst>
                    <p:cond delay="indefinite"/>
                  </p:stCondLst>
                  <p:endCondLst>
                    <p:cond evt="onStopAudio" delay="0">
                      <p:tgtEl>
                        <p:sldTgt/>
                      </p:tgtEl>
                    </p:cond>
                  </p:endCondLst>
                </p:cTn>
                <p:tgtEl>
                  <p:spTgt spid="2"/>
                </p:tgtEl>
              </p:cMediaNode>
            </p:video>
          </p:childTnLst>
        </p:cTn>
      </p:par>
    </p:tnLst>
    <p:bldLst>
      <p:bldP spid="30" grpId="0"/>
      <p:bldP spid="12" grpId="0" animBg="1"/>
      <p:bldP spid="29" grpId="0" build="allAtOnce"/>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组合 143"/>
          <p:cNvGrpSpPr/>
          <p:nvPr/>
        </p:nvGrpSpPr>
        <p:grpSpPr>
          <a:xfrm>
            <a:off x="558958" y="578978"/>
            <a:ext cx="8033500" cy="3928159"/>
            <a:chOff x="558958" y="578978"/>
            <a:chExt cx="8033500" cy="3928159"/>
          </a:xfrm>
        </p:grpSpPr>
        <p:sp>
          <p:nvSpPr>
            <p:cNvPr id="2" name="Shape 3975"/>
            <p:cNvSpPr/>
            <p:nvPr/>
          </p:nvSpPr>
          <p:spPr>
            <a:xfrm>
              <a:off x="579721" y="621237"/>
              <a:ext cx="190716" cy="190719"/>
            </a:xfrm>
            <a:custGeom>
              <a:avLst/>
              <a:gdLst/>
              <a:ahLst/>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chemeClr val="accent1"/>
            </a:solidFill>
            <a:ln w="12700">
              <a:miter lim="400000"/>
            </a:ln>
          </p:spPr>
          <p:txBody>
            <a:bodyPr lIns="0" tIns="0" rIns="0" bIns="0" anchor="ctr"/>
            <a:lstStyle/>
            <a:p>
              <a:pPr lvl="0"/>
              <a:endParaRPr sz="1300"/>
            </a:p>
          </p:txBody>
        </p:sp>
        <p:sp>
          <p:nvSpPr>
            <p:cNvPr id="3" name="Shape 3976"/>
            <p:cNvSpPr/>
            <p:nvPr/>
          </p:nvSpPr>
          <p:spPr>
            <a:xfrm>
              <a:off x="2637317" y="641766"/>
              <a:ext cx="232241" cy="149662"/>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accent1"/>
            </a:solidFill>
            <a:ln w="12700">
              <a:miter lim="400000"/>
            </a:ln>
          </p:spPr>
          <p:txBody>
            <a:bodyPr lIns="0" tIns="0" rIns="0" bIns="0" anchor="ctr"/>
            <a:lstStyle/>
            <a:p>
              <a:pPr lvl="0"/>
              <a:endParaRPr sz="1300"/>
            </a:p>
          </p:txBody>
        </p:sp>
        <p:sp>
          <p:nvSpPr>
            <p:cNvPr id="4" name="Shape 3977"/>
            <p:cNvSpPr/>
            <p:nvPr/>
          </p:nvSpPr>
          <p:spPr>
            <a:xfrm>
              <a:off x="2117728" y="612086"/>
              <a:ext cx="232241" cy="209022"/>
            </a:xfrm>
            <a:custGeom>
              <a:avLst/>
              <a:gdLst/>
              <a:ahLst/>
              <a:cxnLst>
                <a:cxn ang="0">
                  <a:pos x="wd2" y="hd2"/>
                </a:cxn>
                <a:cxn ang="5400000">
                  <a:pos x="wd2" y="hd2"/>
                </a:cxn>
                <a:cxn ang="10800000">
                  <a:pos x="wd2" y="hd2"/>
                </a:cxn>
                <a:cxn ang="16200000">
                  <a:pos x="wd2" y="hd2"/>
                </a:cxn>
              </a:cxnLst>
              <a:rect l="0" t="0" r="r" b="b"/>
              <a:pathLst>
                <a:path w="21600" h="21600" extrusionOk="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solidFill>
              <a:schemeClr val="accent1"/>
            </a:solidFill>
            <a:ln w="12700">
              <a:miter lim="400000"/>
            </a:ln>
          </p:spPr>
          <p:txBody>
            <a:bodyPr lIns="0" tIns="0" rIns="0" bIns="0" anchor="ctr"/>
            <a:lstStyle/>
            <a:p>
              <a:pPr lvl="0"/>
              <a:endParaRPr sz="1300"/>
            </a:p>
          </p:txBody>
        </p:sp>
        <p:sp>
          <p:nvSpPr>
            <p:cNvPr id="5" name="Shape 3978"/>
            <p:cNvSpPr/>
            <p:nvPr/>
          </p:nvSpPr>
          <p:spPr>
            <a:xfrm>
              <a:off x="1637190" y="578978"/>
              <a:ext cx="154135" cy="275238"/>
            </a:xfrm>
            <a:custGeom>
              <a:avLst/>
              <a:gdLst/>
              <a:ahLst/>
              <a:cxnLst>
                <a:cxn ang="0">
                  <a:pos x="wd2" y="hd2"/>
                </a:cxn>
                <a:cxn ang="5400000">
                  <a:pos x="wd2" y="hd2"/>
                </a:cxn>
                <a:cxn ang="10800000">
                  <a:pos x="wd2" y="hd2"/>
                </a:cxn>
                <a:cxn ang="16200000">
                  <a:pos x="wd2" y="hd2"/>
                </a:cxn>
              </a:cxnLst>
              <a:rect l="0" t="0" r="r" b="b"/>
              <a:pathLst>
                <a:path w="20049" h="20949" extrusionOk="0">
                  <a:moveTo>
                    <a:pt x="8055" y="9346"/>
                  </a:moveTo>
                  <a:cubicBezTo>
                    <a:pt x="6749" y="9597"/>
                    <a:pt x="5350" y="9166"/>
                    <a:pt x="4932" y="8382"/>
                  </a:cubicBezTo>
                  <a:cubicBezTo>
                    <a:pt x="4512" y="7599"/>
                    <a:pt x="5231" y="6759"/>
                    <a:pt x="6538" y="6508"/>
                  </a:cubicBezTo>
                  <a:cubicBezTo>
                    <a:pt x="7844" y="6257"/>
                    <a:pt x="9245" y="6688"/>
                    <a:pt x="9663" y="7472"/>
                  </a:cubicBezTo>
                  <a:cubicBezTo>
                    <a:pt x="10081" y="8256"/>
                    <a:pt x="9361" y="9094"/>
                    <a:pt x="8055" y="9346"/>
                  </a:cubicBezTo>
                  <a:close/>
                  <a:moveTo>
                    <a:pt x="19695" y="15087"/>
                  </a:moveTo>
                  <a:lnTo>
                    <a:pt x="14994" y="7192"/>
                  </a:lnTo>
                  <a:cubicBezTo>
                    <a:pt x="13700" y="5020"/>
                    <a:pt x="9685" y="3820"/>
                    <a:pt x="5880" y="4413"/>
                  </a:cubicBezTo>
                  <a:lnTo>
                    <a:pt x="2341" y="397"/>
                  </a:lnTo>
                  <a:cubicBezTo>
                    <a:pt x="2020" y="33"/>
                    <a:pt x="1270" y="-106"/>
                    <a:pt x="662" y="86"/>
                  </a:cubicBezTo>
                  <a:cubicBezTo>
                    <a:pt x="56" y="278"/>
                    <a:pt x="-177" y="730"/>
                    <a:pt x="145" y="1093"/>
                  </a:cubicBezTo>
                  <a:lnTo>
                    <a:pt x="3598" y="5013"/>
                  </a:lnTo>
                  <a:cubicBezTo>
                    <a:pt x="845" y="6081"/>
                    <a:pt x="-584" y="8106"/>
                    <a:pt x="321" y="10013"/>
                  </a:cubicBezTo>
                  <a:lnTo>
                    <a:pt x="4152" y="18075"/>
                  </a:lnTo>
                  <a:cubicBezTo>
                    <a:pt x="5229" y="20340"/>
                    <a:pt x="9665" y="21494"/>
                    <a:pt x="14125" y="20697"/>
                  </a:cubicBezTo>
                  <a:cubicBezTo>
                    <a:pt x="18526" y="19791"/>
                    <a:pt x="21016" y="17305"/>
                    <a:pt x="19695" y="15087"/>
                  </a:cubicBezTo>
                  <a:close/>
                </a:path>
              </a:pathLst>
            </a:custGeom>
            <a:solidFill>
              <a:schemeClr val="accent1"/>
            </a:solidFill>
            <a:ln w="12700">
              <a:miter lim="400000"/>
            </a:ln>
          </p:spPr>
          <p:txBody>
            <a:bodyPr lIns="0" tIns="0" rIns="0" bIns="0" anchor="ctr"/>
            <a:lstStyle/>
            <a:p>
              <a:pPr lvl="0"/>
              <a:endParaRPr sz="1300"/>
            </a:p>
          </p:txBody>
        </p:sp>
        <p:sp>
          <p:nvSpPr>
            <p:cNvPr id="6" name="Shape 3979"/>
            <p:cNvSpPr/>
            <p:nvPr/>
          </p:nvSpPr>
          <p:spPr>
            <a:xfrm>
              <a:off x="1132817" y="612086"/>
              <a:ext cx="123703" cy="209022"/>
            </a:xfrm>
            <a:custGeom>
              <a:avLst/>
              <a:gdLst/>
              <a:ahLst/>
              <a:cxnLst>
                <a:cxn ang="0">
                  <a:pos x="wd2" y="hd2"/>
                </a:cxn>
                <a:cxn ang="5400000">
                  <a:pos x="wd2" y="hd2"/>
                </a:cxn>
                <a:cxn ang="10800000">
                  <a:pos x="wd2" y="hd2"/>
                </a:cxn>
                <a:cxn ang="16200000">
                  <a:pos x="wd2" y="hd2"/>
                </a:cxn>
              </a:cxnLst>
              <a:rect l="0" t="0" r="r" b="b"/>
              <a:pathLst>
                <a:path w="21600" h="21600" extrusionOk="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solidFill>
              <a:schemeClr val="accent1"/>
            </a:solidFill>
            <a:ln w="12700">
              <a:miter lim="400000"/>
            </a:ln>
          </p:spPr>
          <p:txBody>
            <a:bodyPr lIns="0" tIns="0" rIns="0" bIns="0" anchor="ctr"/>
            <a:lstStyle/>
            <a:p>
              <a:pPr lvl="0"/>
              <a:endParaRPr sz="1300"/>
            </a:p>
          </p:txBody>
        </p:sp>
        <p:sp>
          <p:nvSpPr>
            <p:cNvPr id="7" name="Shape 3980"/>
            <p:cNvSpPr/>
            <p:nvPr/>
          </p:nvSpPr>
          <p:spPr>
            <a:xfrm>
              <a:off x="3699220" y="623194"/>
              <a:ext cx="186793" cy="186805"/>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1"/>
            </a:solidFill>
            <a:ln w="12700">
              <a:miter lim="400000"/>
            </a:ln>
          </p:spPr>
          <p:txBody>
            <a:bodyPr lIns="0" tIns="0" rIns="0" bIns="0" anchor="ctr"/>
            <a:lstStyle/>
            <a:p>
              <a:pPr lvl="0"/>
              <a:endParaRPr sz="1300"/>
            </a:p>
          </p:txBody>
        </p:sp>
        <p:sp>
          <p:nvSpPr>
            <p:cNvPr id="8" name="Shape 3981"/>
            <p:cNvSpPr/>
            <p:nvPr/>
          </p:nvSpPr>
          <p:spPr>
            <a:xfrm>
              <a:off x="4743009" y="623194"/>
              <a:ext cx="177574" cy="186805"/>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chemeClr val="accent1"/>
            </a:solidFill>
            <a:ln w="12700">
              <a:miter lim="400000"/>
            </a:ln>
          </p:spPr>
          <p:txBody>
            <a:bodyPr lIns="0" tIns="0" rIns="0" bIns="0" anchor="ctr"/>
            <a:lstStyle/>
            <a:p>
              <a:pPr lvl="0"/>
              <a:endParaRPr sz="1300"/>
            </a:p>
          </p:txBody>
        </p:sp>
        <p:sp>
          <p:nvSpPr>
            <p:cNvPr id="9" name="Shape 3982"/>
            <p:cNvSpPr/>
            <p:nvPr/>
          </p:nvSpPr>
          <p:spPr>
            <a:xfrm>
              <a:off x="5235265" y="664342"/>
              <a:ext cx="232241" cy="104510"/>
            </a:xfrm>
            <a:custGeom>
              <a:avLst/>
              <a:gdLst/>
              <a:ahLst/>
              <a:cxnLst>
                <a:cxn ang="0">
                  <a:pos x="wd2" y="hd2"/>
                </a:cxn>
                <a:cxn ang="5400000">
                  <a:pos x="wd2" y="hd2"/>
                </a:cxn>
                <a:cxn ang="10800000">
                  <a:pos x="wd2" y="hd2"/>
                </a:cxn>
                <a:cxn ang="16200000">
                  <a:pos x="wd2" y="hd2"/>
                </a:cxn>
              </a:cxnLst>
              <a:rect l="0" t="0" r="r" b="b"/>
              <a:pathLst>
                <a:path w="21395" h="21600" extrusionOk="0">
                  <a:moveTo>
                    <a:pt x="15028" y="10101"/>
                  </a:moveTo>
                  <a:cubicBezTo>
                    <a:pt x="14918" y="10101"/>
                    <a:pt x="14820" y="10225"/>
                    <a:pt x="14771" y="10420"/>
                  </a:cubicBezTo>
                  <a:lnTo>
                    <a:pt x="13897" y="15304"/>
                  </a:lnTo>
                  <a:lnTo>
                    <a:pt x="7497" y="15304"/>
                  </a:lnTo>
                  <a:lnTo>
                    <a:pt x="6623" y="10420"/>
                  </a:lnTo>
                  <a:cubicBezTo>
                    <a:pt x="6574" y="10225"/>
                    <a:pt x="6476" y="10101"/>
                    <a:pt x="6366" y="10101"/>
                  </a:cubicBezTo>
                  <a:lnTo>
                    <a:pt x="2575" y="10101"/>
                  </a:lnTo>
                  <a:lnTo>
                    <a:pt x="4757" y="4560"/>
                  </a:lnTo>
                  <a:lnTo>
                    <a:pt x="16637" y="4560"/>
                  </a:lnTo>
                  <a:lnTo>
                    <a:pt x="18819" y="10101"/>
                  </a:lnTo>
                  <a:cubicBezTo>
                    <a:pt x="18819" y="10101"/>
                    <a:pt x="15028" y="10101"/>
                    <a:pt x="15028" y="10101"/>
                  </a:cubicBezTo>
                  <a:close/>
                  <a:moveTo>
                    <a:pt x="20687" y="8502"/>
                  </a:moveTo>
                  <a:cubicBezTo>
                    <a:pt x="20268" y="7502"/>
                    <a:pt x="18243" y="3050"/>
                    <a:pt x="17318" y="1017"/>
                  </a:cubicBezTo>
                  <a:cubicBezTo>
                    <a:pt x="17035" y="396"/>
                    <a:pt x="16628" y="0"/>
                    <a:pt x="16203" y="0"/>
                  </a:cubicBezTo>
                  <a:cubicBezTo>
                    <a:pt x="15779" y="0"/>
                    <a:pt x="10697" y="0"/>
                    <a:pt x="10697" y="0"/>
                  </a:cubicBezTo>
                  <a:cubicBezTo>
                    <a:pt x="10697" y="0"/>
                    <a:pt x="5615" y="0"/>
                    <a:pt x="5191" y="0"/>
                  </a:cubicBezTo>
                  <a:cubicBezTo>
                    <a:pt x="4766" y="0"/>
                    <a:pt x="4359" y="396"/>
                    <a:pt x="4076" y="1017"/>
                  </a:cubicBezTo>
                  <a:cubicBezTo>
                    <a:pt x="3151" y="3050"/>
                    <a:pt x="1126" y="7502"/>
                    <a:pt x="707" y="8502"/>
                  </a:cubicBezTo>
                  <a:cubicBezTo>
                    <a:pt x="183" y="9749"/>
                    <a:pt x="-103" y="10747"/>
                    <a:pt x="34" y="11981"/>
                  </a:cubicBezTo>
                  <a:lnTo>
                    <a:pt x="633" y="19357"/>
                  </a:lnTo>
                  <a:cubicBezTo>
                    <a:pt x="769" y="20591"/>
                    <a:pt x="1372" y="21600"/>
                    <a:pt x="1972" y="21600"/>
                  </a:cubicBezTo>
                  <a:lnTo>
                    <a:pt x="19422" y="21600"/>
                  </a:lnTo>
                  <a:cubicBezTo>
                    <a:pt x="20022" y="21600"/>
                    <a:pt x="20625" y="20591"/>
                    <a:pt x="20761" y="19357"/>
                  </a:cubicBezTo>
                  <a:lnTo>
                    <a:pt x="21360" y="11981"/>
                  </a:lnTo>
                  <a:cubicBezTo>
                    <a:pt x="21497" y="10747"/>
                    <a:pt x="21211" y="9749"/>
                    <a:pt x="20687" y="8502"/>
                  </a:cubicBezTo>
                  <a:close/>
                </a:path>
              </a:pathLst>
            </a:custGeom>
            <a:solidFill>
              <a:schemeClr val="accent1"/>
            </a:solidFill>
            <a:ln w="12700">
              <a:miter lim="400000"/>
            </a:ln>
          </p:spPr>
          <p:txBody>
            <a:bodyPr lIns="0" tIns="0" rIns="0" bIns="0" anchor="ctr"/>
            <a:lstStyle/>
            <a:p>
              <a:pPr lvl="0"/>
              <a:endParaRPr sz="1300"/>
            </a:p>
          </p:txBody>
        </p:sp>
        <p:sp>
          <p:nvSpPr>
            <p:cNvPr id="10" name="Shape 3983"/>
            <p:cNvSpPr/>
            <p:nvPr/>
          </p:nvSpPr>
          <p:spPr>
            <a:xfrm>
              <a:off x="4246824" y="623194"/>
              <a:ext cx="130764" cy="186805"/>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accent1"/>
            </a:solidFill>
            <a:ln w="12700">
              <a:miter lim="400000"/>
            </a:ln>
          </p:spPr>
          <p:txBody>
            <a:bodyPr lIns="0" tIns="0" rIns="0" bIns="0" anchor="ctr"/>
            <a:lstStyle/>
            <a:p>
              <a:pPr lvl="0"/>
              <a:endParaRPr sz="1300"/>
            </a:p>
          </p:txBody>
        </p:sp>
        <p:sp>
          <p:nvSpPr>
            <p:cNvPr id="11" name="Shape 3984"/>
            <p:cNvSpPr/>
            <p:nvPr/>
          </p:nvSpPr>
          <p:spPr>
            <a:xfrm>
              <a:off x="3156907" y="623194"/>
              <a:ext cx="232241" cy="18680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p>
          </p:txBody>
        </p:sp>
        <p:sp>
          <p:nvSpPr>
            <p:cNvPr id="12" name="Shape 3985"/>
            <p:cNvSpPr/>
            <p:nvPr/>
          </p:nvSpPr>
          <p:spPr>
            <a:xfrm>
              <a:off x="7313623" y="605412"/>
              <a:ext cx="232241" cy="222370"/>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p>
          </p:txBody>
        </p:sp>
        <p:sp>
          <p:nvSpPr>
            <p:cNvPr id="13" name="Shape 3986"/>
            <p:cNvSpPr/>
            <p:nvPr/>
          </p:nvSpPr>
          <p:spPr>
            <a:xfrm>
              <a:off x="7822987" y="605412"/>
              <a:ext cx="252692" cy="222370"/>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1"/>
            </a:solidFill>
            <a:ln w="12700">
              <a:miter lim="400000"/>
            </a:ln>
          </p:spPr>
          <p:txBody>
            <a:bodyPr lIns="0" tIns="0" rIns="0" bIns="0" anchor="ctr"/>
            <a:lstStyle/>
            <a:p>
              <a:pPr lvl="0"/>
              <a:endParaRPr sz="1300"/>
            </a:p>
          </p:txBody>
        </p:sp>
        <p:sp>
          <p:nvSpPr>
            <p:cNvPr id="14" name="Shape 3987"/>
            <p:cNvSpPr/>
            <p:nvPr/>
          </p:nvSpPr>
          <p:spPr>
            <a:xfrm>
              <a:off x="5754854"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chemeClr val="accent1"/>
            </a:solidFill>
            <a:ln w="12700">
              <a:miter lim="400000"/>
            </a:ln>
          </p:spPr>
          <p:txBody>
            <a:bodyPr lIns="0" tIns="0" rIns="0" bIns="0" anchor="ctr"/>
            <a:lstStyle/>
            <a:p>
              <a:pPr lvl="0"/>
              <a:endParaRPr sz="1300"/>
            </a:p>
          </p:txBody>
        </p:sp>
        <p:sp>
          <p:nvSpPr>
            <p:cNvPr id="15" name="Shape 3988"/>
            <p:cNvSpPr/>
            <p:nvPr/>
          </p:nvSpPr>
          <p:spPr>
            <a:xfrm>
              <a:off x="6794033"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12929" y="13957"/>
                  </a:moveTo>
                  <a:lnTo>
                    <a:pt x="12929" y="20878"/>
                  </a:lnTo>
                  <a:lnTo>
                    <a:pt x="21600" y="10253"/>
                  </a:lnTo>
                  <a:lnTo>
                    <a:pt x="12929" y="0"/>
                  </a:lnTo>
                  <a:lnTo>
                    <a:pt x="12929" y="6141"/>
                  </a:lnTo>
                  <a:cubicBezTo>
                    <a:pt x="2400" y="6141"/>
                    <a:pt x="0" y="21600"/>
                    <a:pt x="0" y="21600"/>
                  </a:cubicBezTo>
                  <a:cubicBezTo>
                    <a:pt x="2981" y="14627"/>
                    <a:pt x="7214" y="13957"/>
                    <a:pt x="12929" y="13957"/>
                  </a:cubicBezTo>
                  <a:close/>
                </a:path>
              </a:pathLst>
            </a:custGeom>
            <a:solidFill>
              <a:schemeClr val="accent1"/>
            </a:solidFill>
            <a:ln w="12700">
              <a:miter lim="400000"/>
            </a:ln>
          </p:spPr>
          <p:txBody>
            <a:bodyPr lIns="0" tIns="0" rIns="0" bIns="0" anchor="ctr"/>
            <a:lstStyle/>
            <a:p>
              <a:pPr lvl="0"/>
              <a:endParaRPr sz="1300"/>
            </a:p>
          </p:txBody>
        </p:sp>
        <p:sp>
          <p:nvSpPr>
            <p:cNvPr id="16" name="Shape 3989"/>
            <p:cNvSpPr/>
            <p:nvPr/>
          </p:nvSpPr>
          <p:spPr>
            <a:xfrm>
              <a:off x="6261541" y="628863"/>
              <a:ext cx="258046" cy="175467"/>
            </a:xfrm>
            <a:custGeom>
              <a:avLst/>
              <a:gdLst/>
              <a:ahLst/>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accent1"/>
            </a:solidFill>
            <a:ln w="12700">
              <a:miter lim="400000"/>
            </a:ln>
          </p:spPr>
          <p:txBody>
            <a:bodyPr lIns="0" tIns="0" rIns="0" bIns="0" anchor="ctr"/>
            <a:lstStyle/>
            <a:p>
              <a:pPr lvl="0"/>
              <a:endParaRPr sz="1300"/>
            </a:p>
          </p:txBody>
        </p:sp>
        <p:sp>
          <p:nvSpPr>
            <p:cNvPr id="17" name="Shape 3990"/>
            <p:cNvSpPr/>
            <p:nvPr/>
          </p:nvSpPr>
          <p:spPr>
            <a:xfrm>
              <a:off x="1129347" y="1158904"/>
              <a:ext cx="130645" cy="209022"/>
            </a:xfrm>
            <a:custGeom>
              <a:avLst/>
              <a:gdLst/>
              <a:ahLst/>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8" name="Shape 3991"/>
            <p:cNvSpPr/>
            <p:nvPr/>
          </p:nvSpPr>
          <p:spPr>
            <a:xfrm>
              <a:off x="1583616" y="1158904"/>
              <a:ext cx="261284" cy="209022"/>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accent1"/>
            </a:solidFill>
            <a:ln w="12700">
              <a:miter lim="400000"/>
            </a:ln>
          </p:spPr>
          <p:txBody>
            <a:bodyPr lIns="0" tIns="0" rIns="0" bIns="0" anchor="ctr"/>
            <a:lstStyle/>
            <a:p>
              <a:pPr lvl="0"/>
              <a:endParaRPr sz="1300"/>
            </a:p>
          </p:txBody>
        </p:sp>
        <p:sp>
          <p:nvSpPr>
            <p:cNvPr id="19" name="Shape 3992"/>
            <p:cNvSpPr/>
            <p:nvPr/>
          </p:nvSpPr>
          <p:spPr>
            <a:xfrm>
              <a:off x="558958" y="1152769"/>
              <a:ext cx="232241" cy="181148"/>
            </a:xfrm>
            <a:custGeom>
              <a:avLst/>
              <a:gdLst/>
              <a:ahLst/>
              <a:cxnLst>
                <a:cxn ang="0">
                  <a:pos x="wd2" y="hd2"/>
                </a:cxn>
                <a:cxn ang="5400000">
                  <a:pos x="wd2" y="hd2"/>
                </a:cxn>
                <a:cxn ang="10800000">
                  <a:pos x="wd2" y="hd2"/>
                </a:cxn>
                <a:cxn ang="16200000">
                  <a:pos x="wd2" y="hd2"/>
                </a:cxn>
              </a:cxnLst>
              <a:rect l="0" t="0" r="r" b="b"/>
              <a:pathLst>
                <a:path w="21600" h="21600" extrusionOk="0">
                  <a:moveTo>
                    <a:pt x="14432" y="9208"/>
                  </a:moveTo>
                  <a:lnTo>
                    <a:pt x="14432" y="14123"/>
                  </a:lnTo>
                  <a:lnTo>
                    <a:pt x="21600" y="6923"/>
                  </a:lnTo>
                  <a:lnTo>
                    <a:pt x="14432" y="0"/>
                  </a:lnTo>
                  <a:lnTo>
                    <a:pt x="14432" y="4335"/>
                  </a:lnTo>
                  <a:cubicBezTo>
                    <a:pt x="5725" y="4335"/>
                    <a:pt x="5725" y="15369"/>
                    <a:pt x="5725" y="15369"/>
                  </a:cubicBezTo>
                  <a:cubicBezTo>
                    <a:pt x="8188" y="10180"/>
                    <a:pt x="9706" y="9208"/>
                    <a:pt x="14432" y="9208"/>
                  </a:cubicBezTo>
                  <a:close/>
                  <a:moveTo>
                    <a:pt x="16200" y="18831"/>
                  </a:moveTo>
                  <a:lnTo>
                    <a:pt x="2160" y="18831"/>
                  </a:lnTo>
                  <a:lnTo>
                    <a:pt x="2160" y="6369"/>
                  </a:lnTo>
                  <a:lnTo>
                    <a:pt x="4963" y="6369"/>
                  </a:lnTo>
                  <a:cubicBezTo>
                    <a:pt x="4963" y="6369"/>
                    <a:pt x="5708" y="5128"/>
                    <a:pt x="7306" y="3600"/>
                  </a:cubicBezTo>
                  <a:lnTo>
                    <a:pt x="1081" y="3600"/>
                  </a:lnTo>
                  <a:cubicBezTo>
                    <a:pt x="484" y="3600"/>
                    <a:pt x="0" y="4220"/>
                    <a:pt x="0" y="4984"/>
                  </a:cubicBezTo>
                  <a:lnTo>
                    <a:pt x="0" y="20216"/>
                  </a:lnTo>
                  <a:cubicBezTo>
                    <a:pt x="0" y="20981"/>
                    <a:pt x="484" y="21600"/>
                    <a:pt x="1081" y="21600"/>
                  </a:cubicBezTo>
                  <a:lnTo>
                    <a:pt x="17280" y="21600"/>
                  </a:lnTo>
                  <a:cubicBezTo>
                    <a:pt x="17877" y="21600"/>
                    <a:pt x="18360" y="20981"/>
                    <a:pt x="18360" y="20216"/>
                  </a:cubicBezTo>
                  <a:lnTo>
                    <a:pt x="18360" y="15028"/>
                  </a:lnTo>
                  <a:lnTo>
                    <a:pt x="16200" y="17306"/>
                  </a:lnTo>
                  <a:cubicBezTo>
                    <a:pt x="16200" y="17306"/>
                    <a:pt x="16200" y="18831"/>
                    <a:pt x="16200" y="18831"/>
                  </a:cubicBezTo>
                  <a:close/>
                </a:path>
              </a:pathLst>
            </a:custGeom>
            <a:solidFill>
              <a:schemeClr val="accent1"/>
            </a:solidFill>
            <a:ln w="12700">
              <a:miter lim="400000"/>
            </a:ln>
          </p:spPr>
          <p:txBody>
            <a:bodyPr lIns="0" tIns="0" rIns="0" bIns="0" anchor="ctr"/>
            <a:lstStyle/>
            <a:p>
              <a:pPr lvl="0"/>
              <a:endParaRPr sz="1300"/>
            </a:p>
          </p:txBody>
        </p:sp>
        <p:sp>
          <p:nvSpPr>
            <p:cNvPr id="20" name="Shape 3993"/>
            <p:cNvSpPr/>
            <p:nvPr/>
          </p:nvSpPr>
          <p:spPr>
            <a:xfrm>
              <a:off x="8345386" y="605412"/>
              <a:ext cx="247072" cy="222370"/>
            </a:xfrm>
            <a:custGeom>
              <a:avLst/>
              <a:gdLst/>
              <a:ahLst/>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accent1"/>
            </a:solidFill>
            <a:ln w="12700">
              <a:miter lim="400000"/>
            </a:ln>
          </p:spPr>
          <p:txBody>
            <a:bodyPr lIns="0" tIns="0" rIns="0" bIns="0" anchor="ctr"/>
            <a:lstStyle/>
            <a:p>
              <a:pPr lvl="0"/>
              <a:endParaRPr sz="1300"/>
            </a:p>
          </p:txBody>
        </p:sp>
        <p:sp>
          <p:nvSpPr>
            <p:cNvPr id="21" name="Shape 3994"/>
            <p:cNvSpPr/>
            <p:nvPr/>
          </p:nvSpPr>
          <p:spPr>
            <a:xfrm>
              <a:off x="4197455" y="1170013"/>
              <a:ext cx="229503" cy="186806"/>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accent1"/>
            </a:solidFill>
            <a:ln w="12700">
              <a:miter lim="400000"/>
            </a:ln>
          </p:spPr>
          <p:txBody>
            <a:bodyPr lIns="0" tIns="0" rIns="0" bIns="0" anchor="ctr"/>
            <a:lstStyle/>
            <a:p>
              <a:pPr lvl="0"/>
              <a:endParaRPr sz="1300"/>
            </a:p>
          </p:txBody>
        </p:sp>
        <p:sp>
          <p:nvSpPr>
            <p:cNvPr id="22" name="Shape 3995"/>
            <p:cNvSpPr/>
            <p:nvPr/>
          </p:nvSpPr>
          <p:spPr>
            <a:xfrm>
              <a:off x="2117728" y="1147297"/>
              <a:ext cx="232241" cy="232237"/>
            </a:xfrm>
            <a:custGeom>
              <a:avLst/>
              <a:gdLst/>
              <a:ahLst/>
              <a:cxnLst>
                <a:cxn ang="0">
                  <a:pos x="wd2" y="hd2"/>
                </a:cxn>
                <a:cxn ang="5400000">
                  <a:pos x="wd2" y="hd2"/>
                </a:cxn>
                <a:cxn ang="10800000">
                  <a:pos x="wd2" y="hd2"/>
                </a:cxn>
                <a:cxn ang="16200000">
                  <a:pos x="wd2" y="hd2"/>
                </a:cxn>
              </a:cxnLst>
              <a:rect l="0" t="0" r="r" b="b"/>
              <a:pathLst>
                <a:path w="21176" h="21176" extrusionOk="0">
                  <a:moveTo>
                    <a:pt x="18635" y="2703"/>
                  </a:moveTo>
                  <a:lnTo>
                    <a:pt x="11841" y="15322"/>
                  </a:lnTo>
                  <a:lnTo>
                    <a:pt x="11150" y="9587"/>
                  </a:lnTo>
                  <a:cubicBezTo>
                    <a:pt x="11150" y="9587"/>
                    <a:pt x="18635" y="2703"/>
                    <a:pt x="18635" y="2703"/>
                  </a:cubicBezTo>
                  <a:close/>
                  <a:moveTo>
                    <a:pt x="20880" y="297"/>
                  </a:moveTo>
                  <a:cubicBezTo>
                    <a:pt x="2015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solidFill>
              <a:schemeClr val="accent1"/>
            </a:solidFill>
            <a:ln w="12700">
              <a:miter lim="400000"/>
            </a:ln>
          </p:spPr>
          <p:txBody>
            <a:bodyPr lIns="0" tIns="0" rIns="0" bIns="0" anchor="ctr"/>
            <a:lstStyle/>
            <a:p>
              <a:pPr lvl="0"/>
              <a:endParaRPr sz="1300"/>
            </a:p>
          </p:txBody>
        </p:sp>
        <p:sp>
          <p:nvSpPr>
            <p:cNvPr id="23" name="Shape 3996"/>
            <p:cNvSpPr/>
            <p:nvPr/>
          </p:nvSpPr>
          <p:spPr>
            <a:xfrm>
              <a:off x="3167372" y="1144549"/>
              <a:ext cx="211310" cy="237733"/>
            </a:xfrm>
            <a:custGeom>
              <a:avLst/>
              <a:gdLst/>
              <a:ahLst/>
              <a:cxnLst>
                <a:cxn ang="0">
                  <a:pos x="wd2" y="hd2"/>
                </a:cxn>
                <a:cxn ang="5400000">
                  <a:pos x="wd2" y="hd2"/>
                </a:cxn>
                <a:cxn ang="10800000">
                  <a:pos x="wd2" y="hd2"/>
                </a:cxn>
                <a:cxn ang="16200000">
                  <a:pos x="wd2" y="hd2"/>
                </a:cxn>
              </a:cxnLst>
              <a:rect l="0" t="0" r="r" b="b"/>
              <a:pathLst>
                <a:path w="21600" h="21600" extrusionOk="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solidFill>
              <a:schemeClr val="accent1"/>
            </a:solidFill>
            <a:ln w="12700">
              <a:miter lim="400000"/>
            </a:ln>
          </p:spPr>
          <p:txBody>
            <a:bodyPr lIns="0" tIns="0" rIns="0" bIns="0" anchor="ctr"/>
            <a:lstStyle/>
            <a:p>
              <a:pPr lvl="0"/>
              <a:endParaRPr sz="1300"/>
            </a:p>
          </p:txBody>
        </p:sp>
        <p:sp>
          <p:nvSpPr>
            <p:cNvPr id="24" name="Shape 3997"/>
            <p:cNvSpPr/>
            <p:nvPr/>
          </p:nvSpPr>
          <p:spPr>
            <a:xfrm>
              <a:off x="2623224" y="1113121"/>
              <a:ext cx="260426" cy="260444"/>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25" name="Shape 3998"/>
            <p:cNvSpPr/>
            <p:nvPr/>
          </p:nvSpPr>
          <p:spPr>
            <a:xfrm>
              <a:off x="3658872" y="1155803"/>
              <a:ext cx="261287" cy="20902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a:miter lim="400000"/>
            </a:ln>
          </p:spPr>
          <p:txBody>
            <a:bodyPr lIns="0" tIns="0" rIns="0" bIns="0" anchor="ctr"/>
            <a:lstStyle/>
            <a:p>
              <a:pPr lvl="0"/>
              <a:endParaRPr sz="1300"/>
            </a:p>
          </p:txBody>
        </p:sp>
        <p:sp>
          <p:nvSpPr>
            <p:cNvPr id="26" name="Shape 3999"/>
            <p:cNvSpPr/>
            <p:nvPr/>
          </p:nvSpPr>
          <p:spPr>
            <a:xfrm>
              <a:off x="5233878" y="1124476"/>
              <a:ext cx="237749" cy="23773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13730" y="8251"/>
                  </a:lnTo>
                  <a:lnTo>
                    <a:pt x="21600" y="8251"/>
                  </a:lnTo>
                  <a:lnTo>
                    <a:pt x="15179" y="13096"/>
                  </a:lnTo>
                  <a:lnTo>
                    <a:pt x="17474" y="21600"/>
                  </a:lnTo>
                  <a:lnTo>
                    <a:pt x="10799" y="16501"/>
                  </a:lnTo>
                  <a:lnTo>
                    <a:pt x="4126" y="21600"/>
                  </a:lnTo>
                  <a:lnTo>
                    <a:pt x="6421" y="13096"/>
                  </a:lnTo>
                  <a:lnTo>
                    <a:pt x="0" y="8251"/>
                  </a:lnTo>
                  <a:lnTo>
                    <a:pt x="7869" y="8251"/>
                  </a:lnTo>
                  <a:cubicBezTo>
                    <a:pt x="7869" y="8251"/>
                    <a:pt x="10799" y="0"/>
                    <a:pt x="10799" y="0"/>
                  </a:cubicBezTo>
                  <a:close/>
                </a:path>
              </a:pathLst>
            </a:custGeom>
            <a:solidFill>
              <a:schemeClr val="accent1"/>
            </a:solidFill>
            <a:ln w="12700">
              <a:miter lim="400000"/>
            </a:ln>
          </p:spPr>
          <p:txBody>
            <a:bodyPr lIns="0" tIns="0" rIns="0" bIns="0" anchor="ctr"/>
            <a:lstStyle/>
            <a:p>
              <a:pPr lvl="0"/>
              <a:endParaRPr sz="1300"/>
            </a:p>
          </p:txBody>
        </p:sp>
        <p:sp>
          <p:nvSpPr>
            <p:cNvPr id="27" name="Shape 4000"/>
            <p:cNvSpPr/>
            <p:nvPr/>
          </p:nvSpPr>
          <p:spPr>
            <a:xfrm>
              <a:off x="5752108" y="1144549"/>
              <a:ext cx="237733" cy="237733"/>
            </a:xfrm>
            <a:custGeom>
              <a:avLst/>
              <a:gdLst/>
              <a:ahLst/>
              <a:cxnLst>
                <a:cxn ang="0">
                  <a:pos x="wd2" y="hd2"/>
                </a:cxn>
                <a:cxn ang="5400000">
                  <a:pos x="wd2" y="hd2"/>
                </a:cxn>
                <a:cxn ang="10800000">
                  <a:pos x="wd2" y="hd2"/>
                </a:cxn>
                <a:cxn ang="16200000">
                  <a:pos x="wd2" y="hd2"/>
                </a:cxn>
              </a:cxnLst>
              <a:rect l="0" t="0" r="r" b="b"/>
              <a:pathLst>
                <a:path w="21600" h="21600" extrusionOk="0">
                  <a:moveTo>
                    <a:pt x="10800" y="14093"/>
                  </a:moveTo>
                  <a:lnTo>
                    <a:pt x="7102" y="17164"/>
                  </a:lnTo>
                  <a:lnTo>
                    <a:pt x="8628" y="12791"/>
                  </a:lnTo>
                  <a:lnTo>
                    <a:pt x="5128" y="9969"/>
                  </a:lnTo>
                  <a:lnTo>
                    <a:pt x="9451" y="10091"/>
                  </a:lnTo>
                  <a:lnTo>
                    <a:pt x="10800" y="5133"/>
                  </a:lnTo>
                  <a:lnTo>
                    <a:pt x="12149" y="10091"/>
                  </a:lnTo>
                  <a:lnTo>
                    <a:pt x="16470" y="9969"/>
                  </a:lnTo>
                  <a:lnTo>
                    <a:pt x="12972" y="12791"/>
                  </a:lnTo>
                  <a:lnTo>
                    <a:pt x="14498" y="17164"/>
                  </a:lnTo>
                  <a:cubicBezTo>
                    <a:pt x="14498" y="17164"/>
                    <a:pt x="10800" y="14093"/>
                    <a:pt x="10800" y="14093"/>
                  </a:cubicBezTo>
                  <a:close/>
                  <a:moveTo>
                    <a:pt x="21600" y="8250"/>
                  </a:moveTo>
                  <a:lnTo>
                    <a:pt x="13731" y="8250"/>
                  </a:lnTo>
                  <a:lnTo>
                    <a:pt x="10800" y="0"/>
                  </a:lnTo>
                  <a:lnTo>
                    <a:pt x="7869" y="8250"/>
                  </a:lnTo>
                  <a:lnTo>
                    <a:pt x="0" y="8250"/>
                  </a:lnTo>
                  <a:lnTo>
                    <a:pt x="6420" y="13095"/>
                  </a:lnTo>
                  <a:lnTo>
                    <a:pt x="4125" y="21600"/>
                  </a:lnTo>
                  <a:lnTo>
                    <a:pt x="10800" y="16501"/>
                  </a:lnTo>
                  <a:lnTo>
                    <a:pt x="17474" y="21600"/>
                  </a:lnTo>
                  <a:lnTo>
                    <a:pt x="15179" y="13095"/>
                  </a:lnTo>
                  <a:cubicBezTo>
                    <a:pt x="15179" y="13095"/>
                    <a:pt x="21600" y="8250"/>
                    <a:pt x="21600" y="8250"/>
                  </a:cubicBezTo>
                  <a:close/>
                </a:path>
              </a:pathLst>
            </a:custGeom>
            <a:solidFill>
              <a:schemeClr val="accent1"/>
            </a:solidFill>
            <a:ln w="12700">
              <a:miter lim="400000"/>
            </a:ln>
          </p:spPr>
          <p:txBody>
            <a:bodyPr lIns="0" tIns="0" rIns="0" bIns="0" anchor="ctr"/>
            <a:lstStyle/>
            <a:p>
              <a:pPr lvl="0"/>
              <a:endParaRPr sz="1300"/>
            </a:p>
          </p:txBody>
        </p:sp>
        <p:sp>
          <p:nvSpPr>
            <p:cNvPr id="28" name="Shape 4001"/>
            <p:cNvSpPr/>
            <p:nvPr/>
          </p:nvSpPr>
          <p:spPr>
            <a:xfrm>
              <a:off x="4724007" y="1175681"/>
              <a:ext cx="215578" cy="175467"/>
            </a:xfrm>
            <a:custGeom>
              <a:avLst/>
              <a:gdLst/>
              <a:ahLst/>
              <a:cxnLst>
                <a:cxn ang="0">
                  <a:pos x="wd2" y="hd2"/>
                </a:cxn>
                <a:cxn ang="5400000">
                  <a:pos x="wd2" y="hd2"/>
                </a:cxn>
                <a:cxn ang="10800000">
                  <a:pos x="wd2" y="hd2"/>
                </a:cxn>
                <a:cxn ang="16200000">
                  <a:pos x="wd2" y="hd2"/>
                </a:cxn>
              </a:cxnLst>
              <a:rect l="0" t="0" r="r" b="b"/>
              <a:pathLst>
                <a:path w="20481" h="21024" extrusionOk="0">
                  <a:moveTo>
                    <a:pt x="17533" y="9574"/>
                  </a:moveTo>
                  <a:lnTo>
                    <a:pt x="10241" y="18154"/>
                  </a:lnTo>
                  <a:lnTo>
                    <a:pt x="2948" y="9574"/>
                  </a:lnTo>
                  <a:cubicBezTo>
                    <a:pt x="2213" y="8723"/>
                    <a:pt x="1928" y="7603"/>
                    <a:pt x="1928" y="6421"/>
                  </a:cubicBezTo>
                  <a:cubicBezTo>
                    <a:pt x="1928" y="5239"/>
                    <a:pt x="2093" y="4270"/>
                    <a:pt x="2828" y="3419"/>
                  </a:cubicBezTo>
                  <a:cubicBezTo>
                    <a:pt x="3478" y="2666"/>
                    <a:pt x="4351" y="2252"/>
                    <a:pt x="5284" y="2252"/>
                  </a:cubicBezTo>
                  <a:cubicBezTo>
                    <a:pt x="6219" y="2252"/>
                    <a:pt x="7091" y="2967"/>
                    <a:pt x="7742" y="3720"/>
                  </a:cubicBezTo>
                  <a:lnTo>
                    <a:pt x="10241" y="6463"/>
                  </a:lnTo>
                  <a:lnTo>
                    <a:pt x="12740" y="3720"/>
                  </a:lnTo>
                  <a:cubicBezTo>
                    <a:pt x="13389" y="2967"/>
                    <a:pt x="14262" y="2252"/>
                    <a:pt x="15197" y="2252"/>
                  </a:cubicBezTo>
                  <a:cubicBezTo>
                    <a:pt x="16132" y="2252"/>
                    <a:pt x="17004" y="2666"/>
                    <a:pt x="17653" y="3419"/>
                  </a:cubicBezTo>
                  <a:cubicBezTo>
                    <a:pt x="18389" y="4270"/>
                    <a:pt x="18552" y="5239"/>
                    <a:pt x="18554" y="6421"/>
                  </a:cubicBezTo>
                  <a:cubicBezTo>
                    <a:pt x="18554" y="7603"/>
                    <a:pt x="18268" y="8723"/>
                    <a:pt x="17533" y="9574"/>
                  </a:cubicBezTo>
                  <a:close/>
                  <a:moveTo>
                    <a:pt x="18802" y="1728"/>
                  </a:moveTo>
                  <a:cubicBezTo>
                    <a:pt x="16810" y="-576"/>
                    <a:pt x="13583" y="-576"/>
                    <a:pt x="11593" y="1728"/>
                  </a:cubicBezTo>
                  <a:lnTo>
                    <a:pt x="10241" y="3293"/>
                  </a:lnTo>
                  <a:lnTo>
                    <a:pt x="8889" y="1728"/>
                  </a:lnTo>
                  <a:cubicBezTo>
                    <a:pt x="6899" y="-576"/>
                    <a:pt x="3671" y="-576"/>
                    <a:pt x="1680" y="1728"/>
                  </a:cubicBezTo>
                  <a:cubicBezTo>
                    <a:pt x="-560" y="4320"/>
                    <a:pt x="-560" y="8523"/>
                    <a:pt x="1680" y="11115"/>
                  </a:cubicBezTo>
                  <a:lnTo>
                    <a:pt x="10241" y="21024"/>
                  </a:lnTo>
                  <a:lnTo>
                    <a:pt x="18802" y="11115"/>
                  </a:lnTo>
                  <a:cubicBezTo>
                    <a:pt x="21040" y="8523"/>
                    <a:pt x="21040" y="4320"/>
                    <a:pt x="18802" y="1728"/>
                  </a:cubicBezTo>
                  <a:close/>
                </a:path>
              </a:pathLst>
            </a:custGeom>
            <a:solidFill>
              <a:schemeClr val="accent1"/>
            </a:solidFill>
            <a:ln w="12700">
              <a:miter lim="400000"/>
            </a:ln>
          </p:spPr>
          <p:txBody>
            <a:bodyPr lIns="0" tIns="0" rIns="0" bIns="0" anchor="ctr"/>
            <a:lstStyle/>
            <a:p>
              <a:pPr lvl="0"/>
              <a:endParaRPr sz="1300"/>
            </a:p>
          </p:txBody>
        </p:sp>
        <p:sp>
          <p:nvSpPr>
            <p:cNvPr id="29" name="Shape 4002"/>
            <p:cNvSpPr/>
            <p:nvPr/>
          </p:nvSpPr>
          <p:spPr>
            <a:xfrm>
              <a:off x="6295177" y="1127224"/>
              <a:ext cx="206426" cy="232237"/>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accent1"/>
            </a:solidFill>
            <a:ln w="12700">
              <a:miter lim="400000"/>
            </a:ln>
          </p:spPr>
          <p:txBody>
            <a:bodyPr lIns="0" tIns="0" rIns="0" bIns="0" anchor="ctr"/>
            <a:lstStyle/>
            <a:p>
              <a:pPr lvl="0"/>
              <a:endParaRPr sz="1300"/>
            </a:p>
          </p:txBody>
        </p:sp>
        <p:sp>
          <p:nvSpPr>
            <p:cNvPr id="30" name="Shape 4003"/>
            <p:cNvSpPr/>
            <p:nvPr/>
          </p:nvSpPr>
          <p:spPr>
            <a:xfrm>
              <a:off x="6806940" y="1147297"/>
              <a:ext cx="206427" cy="232237"/>
            </a:xfrm>
            <a:custGeom>
              <a:avLst/>
              <a:gdLst/>
              <a:ahLst/>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accent1"/>
            </a:solidFill>
            <a:ln w="12700">
              <a:miter lim="400000"/>
            </a:ln>
          </p:spPr>
          <p:txBody>
            <a:bodyPr lIns="0" tIns="0" rIns="0" bIns="0" anchor="ctr"/>
            <a:lstStyle/>
            <a:p>
              <a:pPr lvl="0"/>
              <a:endParaRPr sz="1300"/>
            </a:p>
          </p:txBody>
        </p:sp>
        <p:sp>
          <p:nvSpPr>
            <p:cNvPr id="31" name="Shape 4004"/>
            <p:cNvSpPr/>
            <p:nvPr/>
          </p:nvSpPr>
          <p:spPr>
            <a:xfrm>
              <a:off x="7846119" y="1173107"/>
              <a:ext cx="206427" cy="180615"/>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32" name="Shape 4005"/>
            <p:cNvSpPr/>
            <p:nvPr/>
          </p:nvSpPr>
          <p:spPr>
            <a:xfrm>
              <a:off x="7313623" y="1158907"/>
              <a:ext cx="232241" cy="20901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accent1"/>
            </a:solidFill>
            <a:ln w="12700">
              <a:miter lim="400000"/>
            </a:ln>
          </p:spPr>
          <p:txBody>
            <a:bodyPr lIns="0" tIns="0" rIns="0" bIns="0" anchor="ctr"/>
            <a:lstStyle/>
            <a:p>
              <a:pPr lvl="0"/>
              <a:endParaRPr sz="1300"/>
            </a:p>
          </p:txBody>
        </p:sp>
        <p:sp>
          <p:nvSpPr>
            <p:cNvPr id="33" name="Shape 4006"/>
            <p:cNvSpPr/>
            <p:nvPr/>
          </p:nvSpPr>
          <p:spPr>
            <a:xfrm>
              <a:off x="8377980" y="1164367"/>
              <a:ext cx="181885" cy="157951"/>
            </a:xfrm>
            <a:custGeom>
              <a:avLst/>
              <a:gdLst/>
              <a:ahLst/>
              <a:cxnLst>
                <a:cxn ang="0">
                  <a:pos x="wd2" y="hd2"/>
                </a:cxn>
                <a:cxn ang="5400000">
                  <a:pos x="wd2" y="hd2"/>
                </a:cxn>
                <a:cxn ang="10800000">
                  <a:pos x="wd2" y="hd2"/>
                </a:cxn>
                <a:cxn ang="16200000">
                  <a:pos x="wd2" y="hd2"/>
                </a:cxn>
              </a:cxnLst>
              <a:rect l="0" t="0" r="r" b="b"/>
              <a:pathLst>
                <a:path w="18182" h="21600" extrusionOk="0">
                  <a:moveTo>
                    <a:pt x="13535" y="0"/>
                  </a:moveTo>
                  <a:cubicBezTo>
                    <a:pt x="11609" y="0"/>
                    <a:pt x="10048" y="2198"/>
                    <a:pt x="10048" y="4909"/>
                  </a:cubicBezTo>
                  <a:cubicBezTo>
                    <a:pt x="10048" y="7621"/>
                    <a:pt x="11609" y="9819"/>
                    <a:pt x="13535" y="9819"/>
                  </a:cubicBezTo>
                  <a:cubicBezTo>
                    <a:pt x="17024" y="9819"/>
                    <a:pt x="14698" y="19309"/>
                    <a:pt x="10048" y="19309"/>
                  </a:cubicBezTo>
                  <a:lnTo>
                    <a:pt x="10048" y="21600"/>
                  </a:lnTo>
                  <a:cubicBezTo>
                    <a:pt x="18348" y="21600"/>
                    <a:pt x="21600" y="0"/>
                    <a:pt x="13535" y="0"/>
                  </a:cubicBezTo>
                  <a:close/>
                  <a:moveTo>
                    <a:pt x="3489" y="0"/>
                  </a:moveTo>
                  <a:cubicBezTo>
                    <a:pt x="1561" y="0"/>
                    <a:pt x="0" y="2198"/>
                    <a:pt x="0" y="4909"/>
                  </a:cubicBezTo>
                  <a:cubicBezTo>
                    <a:pt x="0" y="7621"/>
                    <a:pt x="1561" y="9819"/>
                    <a:pt x="3489" y="9819"/>
                  </a:cubicBezTo>
                  <a:cubicBezTo>
                    <a:pt x="6976" y="9819"/>
                    <a:pt x="4651" y="19309"/>
                    <a:pt x="0" y="19309"/>
                  </a:cubicBezTo>
                  <a:lnTo>
                    <a:pt x="0" y="21600"/>
                  </a:lnTo>
                  <a:cubicBezTo>
                    <a:pt x="8299" y="21600"/>
                    <a:pt x="11552" y="0"/>
                    <a:pt x="3489" y="0"/>
                  </a:cubicBezTo>
                  <a:close/>
                </a:path>
              </a:pathLst>
            </a:custGeom>
            <a:solidFill>
              <a:schemeClr val="accent1"/>
            </a:solidFill>
            <a:ln w="12700">
              <a:miter lim="400000"/>
            </a:ln>
          </p:spPr>
          <p:txBody>
            <a:bodyPr lIns="0" tIns="0" rIns="0" bIns="0" anchor="ctr"/>
            <a:lstStyle/>
            <a:p>
              <a:pPr lvl="0"/>
              <a:endParaRPr sz="1300"/>
            </a:p>
          </p:txBody>
        </p:sp>
        <p:sp>
          <p:nvSpPr>
            <p:cNvPr id="34" name="Shape 4007"/>
            <p:cNvSpPr/>
            <p:nvPr/>
          </p:nvSpPr>
          <p:spPr>
            <a:xfrm>
              <a:off x="1145840" y="1679514"/>
              <a:ext cx="141173" cy="141166"/>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565" y="0"/>
                  </a:lnTo>
                  <a:cubicBezTo>
                    <a:pt x="1584" y="0"/>
                    <a:pt x="0" y="1584"/>
                    <a:pt x="0" y="3564"/>
                  </a:cubicBezTo>
                  <a:lnTo>
                    <a:pt x="0" y="18000"/>
                  </a:lnTo>
                  <a:cubicBezTo>
                    <a:pt x="0" y="19980"/>
                    <a:pt x="1621" y="21600"/>
                    <a:pt x="3600" y="21600"/>
                  </a:cubicBezTo>
                  <a:lnTo>
                    <a:pt x="18000" y="21600"/>
                  </a:lnTo>
                  <a:cubicBezTo>
                    <a:pt x="19979" y="21600"/>
                    <a:pt x="21600" y="19980"/>
                    <a:pt x="21600" y="18000"/>
                  </a:cubicBezTo>
                  <a:lnTo>
                    <a:pt x="21600" y="3600"/>
                  </a:lnTo>
                  <a:cubicBezTo>
                    <a:pt x="21600" y="1620"/>
                    <a:pt x="19979" y="0"/>
                    <a:pt x="18000" y="0"/>
                  </a:cubicBezTo>
                  <a:close/>
                </a:path>
              </a:pathLst>
            </a:custGeom>
            <a:solidFill>
              <a:schemeClr val="accent1"/>
            </a:solidFill>
            <a:ln w="12700">
              <a:miter lim="400000"/>
            </a:ln>
          </p:spPr>
          <p:txBody>
            <a:bodyPr lIns="0" tIns="0" rIns="0" bIns="0" anchor="ctr"/>
            <a:lstStyle/>
            <a:p>
              <a:pPr lvl="0"/>
              <a:endParaRPr sz="1300"/>
            </a:p>
          </p:txBody>
        </p:sp>
        <p:sp>
          <p:nvSpPr>
            <p:cNvPr id="35" name="Shape 4008"/>
            <p:cNvSpPr/>
            <p:nvPr/>
          </p:nvSpPr>
          <p:spPr>
            <a:xfrm>
              <a:off x="1102324" y="1766546"/>
              <a:ext cx="94116" cy="9411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0" y="16200"/>
                  </a:lnTo>
                  <a:cubicBezTo>
                    <a:pt x="0" y="19170"/>
                    <a:pt x="2432" y="21600"/>
                    <a:pt x="5400" y="21600"/>
                  </a:cubicBezTo>
                  <a:lnTo>
                    <a:pt x="21600" y="21600"/>
                  </a:lnTo>
                  <a:lnTo>
                    <a:pt x="21600" y="16200"/>
                  </a:lnTo>
                  <a:lnTo>
                    <a:pt x="5400" y="16200"/>
                  </a:lnTo>
                  <a:cubicBezTo>
                    <a:pt x="5400" y="16200"/>
                    <a:pt x="5400" y="0"/>
                    <a:pt x="5400" y="0"/>
                  </a:cubicBezTo>
                  <a:close/>
                </a:path>
              </a:pathLst>
            </a:custGeom>
            <a:solidFill>
              <a:schemeClr val="accent1"/>
            </a:solidFill>
            <a:ln w="12700">
              <a:miter lim="400000"/>
            </a:ln>
          </p:spPr>
          <p:txBody>
            <a:bodyPr lIns="0" tIns="0" rIns="0" bIns="0" anchor="ctr"/>
            <a:lstStyle/>
            <a:p>
              <a:pPr lvl="0"/>
              <a:endParaRPr sz="1300"/>
            </a:p>
          </p:txBody>
        </p:sp>
        <p:sp>
          <p:nvSpPr>
            <p:cNvPr id="36" name="Shape 4009"/>
            <p:cNvSpPr/>
            <p:nvPr/>
          </p:nvSpPr>
          <p:spPr>
            <a:xfrm>
              <a:off x="573317" y="1679066"/>
              <a:ext cx="203523" cy="182045"/>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chemeClr val="accent1"/>
            </a:solidFill>
            <a:ln w="12700">
              <a:miter lim="400000"/>
            </a:ln>
          </p:spPr>
          <p:txBody>
            <a:bodyPr lIns="0" tIns="0" rIns="0" bIns="0" anchor="ctr"/>
            <a:lstStyle/>
            <a:p>
              <a:pPr lvl="0"/>
              <a:endParaRPr sz="1300"/>
            </a:p>
          </p:txBody>
        </p:sp>
        <p:sp>
          <p:nvSpPr>
            <p:cNvPr id="37" name="Shape 4010"/>
            <p:cNvSpPr/>
            <p:nvPr/>
          </p:nvSpPr>
          <p:spPr>
            <a:xfrm>
              <a:off x="3688102" y="1665578"/>
              <a:ext cx="209028" cy="209022"/>
            </a:xfrm>
            <a:custGeom>
              <a:avLst/>
              <a:gdLst/>
              <a:ahLst/>
              <a:cxnLst>
                <a:cxn ang="0">
                  <a:pos x="wd2" y="hd2"/>
                </a:cxn>
                <a:cxn ang="5400000">
                  <a:pos x="wd2" y="hd2"/>
                </a:cxn>
                <a:cxn ang="10800000">
                  <a:pos x="wd2" y="hd2"/>
                </a:cxn>
                <a:cxn ang="16200000">
                  <a:pos x="wd2" y="hd2"/>
                </a:cxn>
              </a:cxnLst>
              <a:rect l="0" t="0" r="r" b="b"/>
              <a:pathLst>
                <a:path w="21600" h="21062" extrusionOk="0">
                  <a:moveTo>
                    <a:pt x="20103" y="1592"/>
                  </a:moveTo>
                  <a:cubicBezTo>
                    <a:pt x="18016" y="-428"/>
                    <a:pt x="15096" y="-538"/>
                    <a:pt x="13165" y="1332"/>
                  </a:cubicBezTo>
                  <a:lnTo>
                    <a:pt x="11803" y="2650"/>
                  </a:lnTo>
                  <a:cubicBezTo>
                    <a:pt x="11278" y="3158"/>
                    <a:pt x="11275" y="3984"/>
                    <a:pt x="11796" y="4495"/>
                  </a:cubicBezTo>
                  <a:cubicBezTo>
                    <a:pt x="12317" y="5007"/>
                    <a:pt x="13164" y="5010"/>
                    <a:pt x="13689" y="4503"/>
                  </a:cubicBezTo>
                  <a:lnTo>
                    <a:pt x="15051" y="3184"/>
                  </a:lnTo>
                  <a:cubicBezTo>
                    <a:pt x="16052" y="2215"/>
                    <a:pt x="17362" y="2617"/>
                    <a:pt x="18217" y="3444"/>
                  </a:cubicBezTo>
                  <a:cubicBezTo>
                    <a:pt x="18672" y="3884"/>
                    <a:pt x="18923" y="4469"/>
                    <a:pt x="18923" y="5091"/>
                  </a:cubicBezTo>
                  <a:cubicBezTo>
                    <a:pt x="18923" y="5714"/>
                    <a:pt x="18672" y="6298"/>
                    <a:pt x="18217" y="6739"/>
                  </a:cubicBezTo>
                  <a:lnTo>
                    <a:pt x="13924" y="10890"/>
                  </a:lnTo>
                  <a:cubicBezTo>
                    <a:pt x="11962" y="12789"/>
                    <a:pt x="11042" y="11899"/>
                    <a:pt x="10649" y="11518"/>
                  </a:cubicBezTo>
                  <a:cubicBezTo>
                    <a:pt x="10124" y="11010"/>
                    <a:pt x="9277" y="11013"/>
                    <a:pt x="8757" y="11525"/>
                  </a:cubicBezTo>
                  <a:cubicBezTo>
                    <a:pt x="8235" y="12037"/>
                    <a:pt x="8238" y="12862"/>
                    <a:pt x="8763" y="13370"/>
                  </a:cubicBezTo>
                  <a:cubicBezTo>
                    <a:pt x="9664" y="14242"/>
                    <a:pt x="10693" y="14674"/>
                    <a:pt x="11770" y="14674"/>
                  </a:cubicBezTo>
                  <a:cubicBezTo>
                    <a:pt x="13090" y="14674"/>
                    <a:pt x="14485" y="14026"/>
                    <a:pt x="15810" y="12743"/>
                  </a:cubicBezTo>
                  <a:lnTo>
                    <a:pt x="20103" y="8591"/>
                  </a:lnTo>
                  <a:cubicBezTo>
                    <a:pt x="21068" y="7657"/>
                    <a:pt x="21600" y="6413"/>
                    <a:pt x="21600" y="5091"/>
                  </a:cubicBezTo>
                  <a:cubicBezTo>
                    <a:pt x="21600" y="3769"/>
                    <a:pt x="21068" y="2526"/>
                    <a:pt x="20103" y="1592"/>
                  </a:cubicBezTo>
                  <a:close/>
                  <a:moveTo>
                    <a:pt x="7910" y="16710"/>
                  </a:moveTo>
                  <a:lnTo>
                    <a:pt x="6817" y="17768"/>
                  </a:lnTo>
                  <a:cubicBezTo>
                    <a:pt x="5870" y="18684"/>
                    <a:pt x="4329" y="18684"/>
                    <a:pt x="3383" y="17768"/>
                  </a:cubicBezTo>
                  <a:cubicBezTo>
                    <a:pt x="2928" y="17328"/>
                    <a:pt x="2677" y="16743"/>
                    <a:pt x="2677" y="16121"/>
                  </a:cubicBezTo>
                  <a:cubicBezTo>
                    <a:pt x="2677" y="15499"/>
                    <a:pt x="2928" y="14914"/>
                    <a:pt x="3383" y="14474"/>
                  </a:cubicBezTo>
                  <a:lnTo>
                    <a:pt x="7406" y="10581"/>
                  </a:lnTo>
                  <a:cubicBezTo>
                    <a:pt x="8240" y="9775"/>
                    <a:pt x="9807" y="8588"/>
                    <a:pt x="10951" y="9694"/>
                  </a:cubicBezTo>
                  <a:cubicBezTo>
                    <a:pt x="11475" y="10202"/>
                    <a:pt x="12323" y="10199"/>
                    <a:pt x="12843" y="9687"/>
                  </a:cubicBezTo>
                  <a:cubicBezTo>
                    <a:pt x="13363" y="9175"/>
                    <a:pt x="13360" y="8350"/>
                    <a:pt x="12837" y="7842"/>
                  </a:cubicBezTo>
                  <a:cubicBezTo>
                    <a:pt x="10893" y="5962"/>
                    <a:pt x="8022" y="6310"/>
                    <a:pt x="5520" y="8729"/>
                  </a:cubicBezTo>
                  <a:lnTo>
                    <a:pt x="1497" y="12621"/>
                  </a:lnTo>
                  <a:cubicBezTo>
                    <a:pt x="532" y="13556"/>
                    <a:pt x="0" y="14799"/>
                    <a:pt x="0" y="16121"/>
                  </a:cubicBezTo>
                  <a:cubicBezTo>
                    <a:pt x="0" y="17443"/>
                    <a:pt x="532" y="18686"/>
                    <a:pt x="1497" y="19620"/>
                  </a:cubicBezTo>
                  <a:cubicBezTo>
                    <a:pt x="2490" y="20582"/>
                    <a:pt x="3796" y="21062"/>
                    <a:pt x="5099" y="21062"/>
                  </a:cubicBezTo>
                  <a:cubicBezTo>
                    <a:pt x="6405" y="21062"/>
                    <a:pt x="7710" y="20582"/>
                    <a:pt x="8703" y="19620"/>
                  </a:cubicBezTo>
                  <a:lnTo>
                    <a:pt x="9797" y="18562"/>
                  </a:lnTo>
                  <a:cubicBezTo>
                    <a:pt x="10320" y="18054"/>
                    <a:pt x="10324" y="17228"/>
                    <a:pt x="9804" y="16716"/>
                  </a:cubicBezTo>
                  <a:cubicBezTo>
                    <a:pt x="9283" y="16205"/>
                    <a:pt x="8435" y="16202"/>
                    <a:pt x="7910" y="16710"/>
                  </a:cubicBezTo>
                  <a:close/>
                </a:path>
              </a:pathLst>
            </a:custGeom>
            <a:solidFill>
              <a:schemeClr val="accent1"/>
            </a:solidFill>
            <a:ln w="12700">
              <a:miter lim="400000"/>
            </a:ln>
          </p:spPr>
          <p:txBody>
            <a:bodyPr lIns="0" tIns="0" rIns="0" bIns="0" anchor="ctr"/>
            <a:lstStyle/>
            <a:p>
              <a:pPr lvl="0"/>
              <a:endParaRPr sz="1300"/>
            </a:p>
          </p:txBody>
        </p:sp>
        <p:sp>
          <p:nvSpPr>
            <p:cNvPr id="38" name="Shape 4011"/>
            <p:cNvSpPr/>
            <p:nvPr/>
          </p:nvSpPr>
          <p:spPr>
            <a:xfrm>
              <a:off x="2140444" y="1676686"/>
              <a:ext cx="186806" cy="18680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accent1"/>
            </a:solidFill>
            <a:ln w="12700">
              <a:miter lim="400000"/>
            </a:ln>
          </p:spPr>
          <p:txBody>
            <a:bodyPr lIns="0" tIns="0" rIns="0" bIns="0" anchor="ctr"/>
            <a:lstStyle/>
            <a:p>
              <a:pPr lvl="0"/>
              <a:endParaRPr sz="1300"/>
            </a:p>
          </p:txBody>
        </p:sp>
        <p:sp>
          <p:nvSpPr>
            <p:cNvPr id="39" name="Shape 4012"/>
            <p:cNvSpPr/>
            <p:nvPr/>
          </p:nvSpPr>
          <p:spPr>
            <a:xfrm>
              <a:off x="3168076" y="1653970"/>
              <a:ext cx="209901" cy="232237"/>
            </a:xfrm>
            <a:custGeom>
              <a:avLst/>
              <a:gdLst/>
              <a:ahLst/>
              <a:cxnLst>
                <a:cxn ang="0">
                  <a:pos x="wd2" y="hd2"/>
                </a:cxn>
                <a:cxn ang="5400000">
                  <a:pos x="wd2" y="hd2"/>
                </a:cxn>
                <a:cxn ang="10800000">
                  <a:pos x="wd2" y="hd2"/>
                </a:cxn>
                <a:cxn ang="16200000">
                  <a:pos x="wd2" y="hd2"/>
                </a:cxn>
              </a:cxnLst>
              <a:rect l="0" t="0" r="r" b="b"/>
              <a:pathLst>
                <a:path w="20177" h="20479" extrusionOk="0">
                  <a:moveTo>
                    <a:pt x="15952" y="8520"/>
                  </a:moveTo>
                  <a:cubicBezTo>
                    <a:pt x="13076" y="2843"/>
                    <a:pt x="11582" y="687"/>
                    <a:pt x="6884" y="777"/>
                  </a:cubicBezTo>
                  <a:cubicBezTo>
                    <a:pt x="5211" y="808"/>
                    <a:pt x="5613" y="-335"/>
                    <a:pt x="4336" y="99"/>
                  </a:cubicBezTo>
                  <a:cubicBezTo>
                    <a:pt x="3062" y="533"/>
                    <a:pt x="4155" y="1167"/>
                    <a:pt x="2851" y="2149"/>
                  </a:cubicBezTo>
                  <a:cubicBezTo>
                    <a:pt x="-810" y="4906"/>
                    <a:pt x="-471" y="7455"/>
                    <a:pt x="1226" y="13532"/>
                  </a:cubicBezTo>
                  <a:cubicBezTo>
                    <a:pt x="1941" y="16091"/>
                    <a:pt x="-499" y="16217"/>
                    <a:pt x="467" y="18699"/>
                  </a:cubicBezTo>
                  <a:cubicBezTo>
                    <a:pt x="1172" y="20508"/>
                    <a:pt x="6366" y="21265"/>
                    <a:pt x="11848" y="19399"/>
                  </a:cubicBezTo>
                  <a:cubicBezTo>
                    <a:pt x="17329" y="17534"/>
                    <a:pt x="20790" y="13831"/>
                    <a:pt x="20085" y="12021"/>
                  </a:cubicBezTo>
                  <a:cubicBezTo>
                    <a:pt x="19120" y="9540"/>
                    <a:pt x="17164" y="10910"/>
                    <a:pt x="15952" y="8520"/>
                  </a:cubicBezTo>
                  <a:close/>
                </a:path>
              </a:pathLst>
            </a:custGeom>
            <a:solidFill>
              <a:schemeClr val="accent1"/>
            </a:solidFill>
            <a:ln w="12700">
              <a:miter lim="400000"/>
            </a:ln>
          </p:spPr>
          <p:txBody>
            <a:bodyPr lIns="0" tIns="0" rIns="0" bIns="0" anchor="ctr"/>
            <a:lstStyle/>
            <a:p>
              <a:pPr lvl="0"/>
              <a:endParaRPr sz="1300"/>
            </a:p>
          </p:txBody>
        </p:sp>
        <p:sp>
          <p:nvSpPr>
            <p:cNvPr id="40" name="Shape 4013"/>
            <p:cNvSpPr/>
            <p:nvPr/>
          </p:nvSpPr>
          <p:spPr>
            <a:xfrm>
              <a:off x="2653462" y="1676686"/>
              <a:ext cx="199559" cy="55946"/>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chemeClr val="accent1"/>
            </a:solidFill>
            <a:ln w="12700">
              <a:miter lim="400000"/>
            </a:ln>
          </p:spPr>
          <p:txBody>
            <a:bodyPr lIns="0" tIns="0" rIns="0" bIns="0" anchor="ctr"/>
            <a:lstStyle/>
            <a:p>
              <a:pPr lvl="0"/>
              <a:endParaRPr sz="1300"/>
            </a:p>
          </p:txBody>
        </p:sp>
        <p:sp>
          <p:nvSpPr>
            <p:cNvPr id="41" name="Shape 4014"/>
            <p:cNvSpPr/>
            <p:nvPr/>
          </p:nvSpPr>
          <p:spPr>
            <a:xfrm>
              <a:off x="2643792" y="1741539"/>
              <a:ext cx="219292" cy="121952"/>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chemeClr val="accent1"/>
            </a:solidFill>
            <a:ln w="12700">
              <a:miter lim="400000"/>
            </a:ln>
          </p:spPr>
          <p:txBody>
            <a:bodyPr lIns="0" tIns="0" rIns="0" bIns="0" anchor="ctr"/>
            <a:lstStyle/>
            <a:p>
              <a:pPr lvl="0"/>
              <a:endParaRPr sz="1300"/>
            </a:p>
          </p:txBody>
        </p:sp>
        <p:sp>
          <p:nvSpPr>
            <p:cNvPr id="42" name="Shape 4015"/>
            <p:cNvSpPr/>
            <p:nvPr/>
          </p:nvSpPr>
          <p:spPr>
            <a:xfrm>
              <a:off x="1620855" y="1676686"/>
              <a:ext cx="186805" cy="1868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1"/>
            </a:solidFill>
            <a:ln w="12700">
              <a:miter lim="400000"/>
            </a:ln>
          </p:spPr>
          <p:txBody>
            <a:bodyPr lIns="0" tIns="0" rIns="0" bIns="0" anchor="ctr"/>
            <a:lstStyle/>
            <a:p>
              <a:pPr lvl="0"/>
              <a:endParaRPr sz="1300"/>
            </a:p>
          </p:txBody>
        </p:sp>
        <p:sp>
          <p:nvSpPr>
            <p:cNvPr id="43" name="Shape 4016"/>
            <p:cNvSpPr/>
            <p:nvPr/>
          </p:nvSpPr>
          <p:spPr>
            <a:xfrm>
              <a:off x="6292835" y="1668289"/>
              <a:ext cx="195458" cy="203600"/>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1"/>
            </a:solidFill>
            <a:ln w="12700">
              <a:miter lim="400000"/>
            </a:ln>
          </p:spPr>
          <p:txBody>
            <a:bodyPr lIns="0" tIns="0" rIns="0" bIns="0" anchor="ctr"/>
            <a:lstStyle/>
            <a:p>
              <a:pPr lvl="0"/>
              <a:endParaRPr sz="1300"/>
            </a:p>
          </p:txBody>
        </p:sp>
        <p:sp>
          <p:nvSpPr>
            <p:cNvPr id="44" name="Shape 4017"/>
            <p:cNvSpPr/>
            <p:nvPr/>
          </p:nvSpPr>
          <p:spPr>
            <a:xfrm>
              <a:off x="5771394" y="1668289"/>
              <a:ext cx="199163" cy="20360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1"/>
            </a:solidFill>
            <a:ln w="12700">
              <a:miter lim="400000"/>
            </a:ln>
          </p:spPr>
          <p:txBody>
            <a:bodyPr lIns="0" tIns="0" rIns="0" bIns="0" anchor="ctr"/>
            <a:lstStyle/>
            <a:p>
              <a:pPr lvl="0"/>
              <a:endParaRPr sz="1300"/>
            </a:p>
          </p:txBody>
        </p:sp>
        <p:sp>
          <p:nvSpPr>
            <p:cNvPr id="45" name="Shape 4018"/>
            <p:cNvSpPr/>
            <p:nvPr/>
          </p:nvSpPr>
          <p:spPr>
            <a:xfrm>
              <a:off x="4729988" y="1668289"/>
              <a:ext cx="203615" cy="203600"/>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accent1"/>
            </a:solidFill>
            <a:ln w="12700">
              <a:miter lim="400000"/>
            </a:ln>
          </p:spPr>
          <p:txBody>
            <a:bodyPr lIns="0" tIns="0" rIns="0" bIns="0" anchor="ctr"/>
            <a:lstStyle/>
            <a:p>
              <a:pPr lvl="0"/>
              <a:endParaRPr sz="1300"/>
            </a:p>
          </p:txBody>
        </p:sp>
        <p:sp>
          <p:nvSpPr>
            <p:cNvPr id="46" name="Shape 4019"/>
            <p:cNvSpPr/>
            <p:nvPr/>
          </p:nvSpPr>
          <p:spPr>
            <a:xfrm>
              <a:off x="4204417" y="1668289"/>
              <a:ext cx="215578" cy="203600"/>
            </a:xfrm>
            <a:custGeom>
              <a:avLst/>
              <a:gdLst/>
              <a:ahLst/>
              <a:cxnLst>
                <a:cxn ang="0">
                  <a:pos x="wd2" y="hd2"/>
                </a:cxn>
                <a:cxn ang="5400000">
                  <a:pos x="wd2" y="hd2"/>
                </a:cxn>
                <a:cxn ang="10800000">
                  <a:pos x="wd2" y="hd2"/>
                </a:cxn>
                <a:cxn ang="16200000">
                  <a:pos x="wd2" y="hd2"/>
                </a:cxn>
              </a:cxnLst>
              <a:rect l="0" t="0" r="r" b="b"/>
              <a:pathLst>
                <a:path w="21431" h="16922"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chemeClr val="accent1"/>
            </a:solidFill>
            <a:ln w="12700">
              <a:miter lim="400000"/>
            </a:ln>
          </p:spPr>
          <p:txBody>
            <a:bodyPr lIns="0" tIns="0" rIns="0" bIns="0" anchor="ctr"/>
            <a:lstStyle/>
            <a:p>
              <a:pPr lvl="0"/>
              <a:endParaRPr sz="1300"/>
            </a:p>
          </p:txBody>
        </p:sp>
        <p:sp>
          <p:nvSpPr>
            <p:cNvPr id="47" name="Shape 4020"/>
            <p:cNvSpPr/>
            <p:nvPr/>
          </p:nvSpPr>
          <p:spPr>
            <a:xfrm>
              <a:off x="5256463" y="1682355"/>
              <a:ext cx="197252" cy="175467"/>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1"/>
            </a:solidFill>
            <a:ln w="12700">
              <a:miter lim="400000"/>
            </a:ln>
          </p:spPr>
          <p:txBody>
            <a:bodyPr lIns="0" tIns="0" rIns="0" bIns="0" anchor="ctr"/>
            <a:lstStyle/>
            <a:p>
              <a:pPr lvl="0"/>
              <a:endParaRPr sz="1300"/>
            </a:p>
          </p:txBody>
        </p:sp>
        <p:sp>
          <p:nvSpPr>
            <p:cNvPr id="48" name="Shape 4021"/>
            <p:cNvSpPr/>
            <p:nvPr/>
          </p:nvSpPr>
          <p:spPr>
            <a:xfrm>
              <a:off x="8412896" y="1668289"/>
              <a:ext cx="125626" cy="203600"/>
            </a:xfrm>
            <a:custGeom>
              <a:avLst/>
              <a:gdLst/>
              <a:ahLst/>
              <a:cxnLst>
                <a:cxn ang="0">
                  <a:pos x="wd2" y="hd2"/>
                </a:cxn>
                <a:cxn ang="5400000">
                  <a:pos x="wd2" y="hd2"/>
                </a:cxn>
                <a:cxn ang="10800000">
                  <a:pos x="wd2" y="hd2"/>
                </a:cxn>
                <a:cxn ang="16200000">
                  <a:pos x="wd2" y="hd2"/>
                </a:cxn>
              </a:cxnLst>
              <a:rect l="0" t="0" r="r" b="b"/>
              <a:pathLst>
                <a:path w="17648" h="21126" extrusionOk="0">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accent1"/>
            </a:solidFill>
            <a:ln w="12700">
              <a:miter lim="400000"/>
            </a:ln>
          </p:spPr>
          <p:txBody>
            <a:bodyPr lIns="0" tIns="0" rIns="0" bIns="0" anchor="ctr"/>
            <a:lstStyle/>
            <a:p>
              <a:pPr lvl="0"/>
              <a:endParaRPr sz="1300"/>
            </a:p>
          </p:txBody>
        </p:sp>
        <p:sp>
          <p:nvSpPr>
            <p:cNvPr id="49" name="Shape 4022"/>
            <p:cNvSpPr/>
            <p:nvPr/>
          </p:nvSpPr>
          <p:spPr>
            <a:xfrm>
              <a:off x="7339434" y="1679781"/>
              <a:ext cx="180619" cy="180615"/>
            </a:xfrm>
            <a:custGeom>
              <a:avLst/>
              <a:gdLst/>
              <a:ahLst/>
              <a:cxnLst>
                <a:cxn ang="0">
                  <a:pos x="wd2" y="hd2"/>
                </a:cxn>
                <a:cxn ang="5400000">
                  <a:pos x="wd2" y="hd2"/>
                </a:cxn>
                <a:cxn ang="10800000">
                  <a:pos x="wd2" y="hd2"/>
                </a:cxn>
                <a:cxn ang="16200000">
                  <a:pos x="wd2" y="hd2"/>
                </a:cxn>
              </a:cxnLst>
              <a:rect l="0" t="0" r="r" b="b"/>
              <a:pathLst>
                <a:path w="20530" h="20529" extrusionOk="0">
                  <a:moveTo>
                    <a:pt x="13105" y="13105"/>
                  </a:moveTo>
                  <a:cubicBezTo>
                    <a:pt x="9555" y="16656"/>
                    <a:pt x="4175" y="17259"/>
                    <a:pt x="0" y="14920"/>
                  </a:cubicBezTo>
                  <a:cubicBezTo>
                    <a:pt x="481" y="15779"/>
                    <a:pt x="1084" y="16587"/>
                    <a:pt x="1815" y="17318"/>
                  </a:cubicBezTo>
                  <a:cubicBezTo>
                    <a:pt x="6096" y="21600"/>
                    <a:pt x="13037" y="21600"/>
                    <a:pt x="17319" y="17318"/>
                  </a:cubicBezTo>
                  <a:cubicBezTo>
                    <a:pt x="21600" y="13037"/>
                    <a:pt x="21600" y="6096"/>
                    <a:pt x="17319" y="1813"/>
                  </a:cubicBezTo>
                  <a:cubicBezTo>
                    <a:pt x="16588" y="1084"/>
                    <a:pt x="15779" y="481"/>
                    <a:pt x="14920" y="0"/>
                  </a:cubicBezTo>
                  <a:cubicBezTo>
                    <a:pt x="17259" y="4175"/>
                    <a:pt x="16656" y="9555"/>
                    <a:pt x="13105" y="13105"/>
                  </a:cubicBezTo>
                  <a:close/>
                </a:path>
              </a:pathLst>
            </a:custGeom>
            <a:solidFill>
              <a:schemeClr val="accent1"/>
            </a:solidFill>
            <a:ln w="12700">
              <a:miter lim="400000"/>
            </a:ln>
          </p:spPr>
          <p:txBody>
            <a:bodyPr lIns="0" tIns="0" rIns="0" bIns="0" anchor="ctr"/>
            <a:lstStyle/>
            <a:p>
              <a:pPr lvl="0"/>
              <a:endParaRPr sz="1300"/>
            </a:p>
          </p:txBody>
        </p:sp>
        <p:sp>
          <p:nvSpPr>
            <p:cNvPr id="50" name="Shape 4023"/>
            <p:cNvSpPr/>
            <p:nvPr/>
          </p:nvSpPr>
          <p:spPr>
            <a:xfrm>
              <a:off x="7830433" y="1674289"/>
              <a:ext cx="247072" cy="191600"/>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accent1"/>
            </a:solidFill>
            <a:ln w="12700">
              <a:miter lim="400000"/>
            </a:ln>
          </p:spPr>
          <p:txBody>
            <a:bodyPr lIns="0" tIns="0" rIns="0" bIns="0" anchor="ctr"/>
            <a:lstStyle/>
            <a:p>
              <a:pPr lvl="0"/>
              <a:endParaRPr sz="1300"/>
            </a:p>
          </p:txBody>
        </p:sp>
        <p:sp>
          <p:nvSpPr>
            <p:cNvPr id="51" name="Shape 4024"/>
            <p:cNvSpPr/>
            <p:nvPr/>
          </p:nvSpPr>
          <p:spPr>
            <a:xfrm>
              <a:off x="7837885" y="2209101"/>
              <a:ext cx="222896" cy="175467"/>
            </a:xfrm>
            <a:custGeom>
              <a:avLst/>
              <a:gdLst/>
              <a:ahLst/>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accent1"/>
            </a:solidFill>
            <a:ln w="12700">
              <a:miter lim="400000"/>
            </a:ln>
          </p:spPr>
          <p:txBody>
            <a:bodyPr lIns="0" tIns="0" rIns="0" bIns="0" anchor="ctr"/>
            <a:lstStyle/>
            <a:p>
              <a:pPr lvl="0"/>
              <a:endParaRPr sz="1300"/>
            </a:p>
          </p:txBody>
        </p:sp>
        <p:sp>
          <p:nvSpPr>
            <p:cNvPr id="52" name="Shape 4025"/>
            <p:cNvSpPr/>
            <p:nvPr/>
          </p:nvSpPr>
          <p:spPr>
            <a:xfrm>
              <a:off x="6812879" y="1668289"/>
              <a:ext cx="194550" cy="203600"/>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accent1"/>
            </a:solidFill>
            <a:ln w="12700">
              <a:miter lim="400000"/>
            </a:ln>
          </p:spPr>
          <p:txBody>
            <a:bodyPr lIns="0" tIns="0" rIns="0" bIns="0" anchor="ctr"/>
            <a:lstStyle/>
            <a:p>
              <a:pPr lvl="0"/>
              <a:endParaRPr sz="1300"/>
            </a:p>
          </p:txBody>
        </p:sp>
        <p:sp>
          <p:nvSpPr>
            <p:cNvPr id="53" name="Shape 4026"/>
            <p:cNvSpPr/>
            <p:nvPr/>
          </p:nvSpPr>
          <p:spPr>
            <a:xfrm>
              <a:off x="1604612" y="2213504"/>
              <a:ext cx="219291" cy="166661"/>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1"/>
            </a:solidFill>
            <a:ln w="12700">
              <a:miter lim="400000"/>
            </a:ln>
          </p:spPr>
          <p:txBody>
            <a:bodyPr lIns="0" tIns="0" rIns="0" bIns="0" anchor="ctr"/>
            <a:lstStyle/>
            <a:p>
              <a:pPr lvl="0"/>
              <a:endParaRPr sz="1300"/>
            </a:p>
          </p:txBody>
        </p:sp>
        <p:sp>
          <p:nvSpPr>
            <p:cNvPr id="54" name="Shape 4027"/>
            <p:cNvSpPr/>
            <p:nvPr/>
          </p:nvSpPr>
          <p:spPr>
            <a:xfrm>
              <a:off x="602797" y="2203432"/>
              <a:ext cx="144563" cy="186805"/>
            </a:xfrm>
            <a:custGeom>
              <a:avLst/>
              <a:gdLst/>
              <a:ahLst/>
              <a:cxnLst>
                <a:cxn ang="0">
                  <a:pos x="wd2" y="hd2"/>
                </a:cxn>
                <a:cxn ang="5400000">
                  <a:pos x="wd2" y="hd2"/>
                </a:cxn>
                <a:cxn ang="10800000">
                  <a:pos x="wd2" y="hd2"/>
                </a:cxn>
                <a:cxn ang="16200000">
                  <a:pos x="wd2" y="hd2"/>
                </a:cxn>
              </a:cxnLst>
              <a:rect l="0" t="0"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chemeClr val="accent1"/>
            </a:solidFill>
            <a:ln w="12700">
              <a:miter lim="400000"/>
            </a:ln>
          </p:spPr>
          <p:txBody>
            <a:bodyPr lIns="0" tIns="0" rIns="0" bIns="0" anchor="ctr"/>
            <a:lstStyle/>
            <a:p>
              <a:pPr lvl="0"/>
              <a:endParaRPr sz="1300"/>
            </a:p>
          </p:txBody>
        </p:sp>
        <p:sp>
          <p:nvSpPr>
            <p:cNvPr id="55" name="Shape 4028"/>
            <p:cNvSpPr/>
            <p:nvPr/>
          </p:nvSpPr>
          <p:spPr>
            <a:xfrm>
              <a:off x="1102324" y="2198332"/>
              <a:ext cx="184689" cy="197006"/>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accent1"/>
            </a:solidFill>
            <a:ln w="12700">
              <a:miter lim="400000"/>
            </a:ln>
          </p:spPr>
          <p:txBody>
            <a:bodyPr lIns="0" tIns="0" rIns="0" bIns="0" anchor="ctr"/>
            <a:lstStyle/>
            <a:p>
              <a:pPr lvl="0"/>
              <a:endParaRPr sz="1300"/>
            </a:p>
          </p:txBody>
        </p:sp>
        <p:sp>
          <p:nvSpPr>
            <p:cNvPr id="56" name="Shape 4029"/>
            <p:cNvSpPr/>
            <p:nvPr/>
          </p:nvSpPr>
          <p:spPr>
            <a:xfrm>
              <a:off x="2162564" y="2198332"/>
              <a:ext cx="142567" cy="197006"/>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accent1"/>
            </a:solidFill>
            <a:ln w="12700">
              <a:miter lim="400000"/>
            </a:ln>
          </p:spPr>
          <p:txBody>
            <a:bodyPr lIns="0" tIns="0" rIns="0" bIns="0" anchor="ctr"/>
            <a:lstStyle/>
            <a:p>
              <a:pPr lvl="0"/>
              <a:endParaRPr sz="1300"/>
            </a:p>
          </p:txBody>
        </p:sp>
        <p:sp>
          <p:nvSpPr>
            <p:cNvPr id="57" name="Shape 4030"/>
            <p:cNvSpPr/>
            <p:nvPr/>
          </p:nvSpPr>
          <p:spPr>
            <a:xfrm>
              <a:off x="3688105" y="2192324"/>
              <a:ext cx="209022" cy="209022"/>
            </a:xfrm>
            <a:custGeom>
              <a:avLst/>
              <a:gdLst/>
              <a:ahLst/>
              <a:cxnLst>
                <a:cxn ang="0">
                  <a:pos x="wd2" y="hd2"/>
                </a:cxn>
                <a:cxn ang="5400000">
                  <a:pos x="wd2" y="hd2"/>
                </a:cxn>
                <a:cxn ang="10800000">
                  <a:pos x="wd2" y="hd2"/>
                </a:cxn>
                <a:cxn ang="16200000">
                  <a:pos x="wd2" y="hd2"/>
                </a:cxn>
              </a:cxnLst>
              <a:rect l="0" t="0" r="r" b="b"/>
              <a:pathLst>
                <a:path w="21443" h="21443" extrusionOk="0">
                  <a:moveTo>
                    <a:pt x="16588" y="13582"/>
                  </a:moveTo>
                  <a:cubicBezTo>
                    <a:pt x="17009" y="12718"/>
                    <a:pt x="17248" y="11747"/>
                    <a:pt x="17248" y="10721"/>
                  </a:cubicBezTo>
                  <a:cubicBezTo>
                    <a:pt x="17248" y="9695"/>
                    <a:pt x="17009" y="8724"/>
                    <a:pt x="16588" y="7861"/>
                  </a:cubicBezTo>
                  <a:lnTo>
                    <a:pt x="18992" y="6418"/>
                  </a:lnTo>
                  <a:cubicBezTo>
                    <a:pt x="19643" y="7670"/>
                    <a:pt x="20024" y="9089"/>
                    <a:pt x="20043" y="10596"/>
                  </a:cubicBezTo>
                  <a:cubicBezTo>
                    <a:pt x="20064" y="12193"/>
                    <a:pt x="19683" y="13702"/>
                    <a:pt x="18992" y="15025"/>
                  </a:cubicBezTo>
                  <a:cubicBezTo>
                    <a:pt x="18992" y="15025"/>
                    <a:pt x="16588" y="13582"/>
                    <a:pt x="16588" y="13582"/>
                  </a:cubicBezTo>
                  <a:close/>
                  <a:moveTo>
                    <a:pt x="10721" y="15849"/>
                  </a:moveTo>
                  <a:cubicBezTo>
                    <a:pt x="7889" y="15849"/>
                    <a:pt x="5593" y="13553"/>
                    <a:pt x="5593" y="10721"/>
                  </a:cubicBezTo>
                  <a:cubicBezTo>
                    <a:pt x="5593" y="7889"/>
                    <a:pt x="7889" y="5593"/>
                    <a:pt x="10721" y="5593"/>
                  </a:cubicBezTo>
                  <a:cubicBezTo>
                    <a:pt x="13553" y="5593"/>
                    <a:pt x="15849" y="7889"/>
                    <a:pt x="15849" y="10721"/>
                  </a:cubicBezTo>
                  <a:cubicBezTo>
                    <a:pt x="15849" y="13553"/>
                    <a:pt x="13553" y="15849"/>
                    <a:pt x="10721" y="15849"/>
                  </a:cubicBezTo>
                  <a:close/>
                  <a:moveTo>
                    <a:pt x="10846" y="20043"/>
                  </a:moveTo>
                  <a:cubicBezTo>
                    <a:pt x="9249" y="20064"/>
                    <a:pt x="7740" y="19683"/>
                    <a:pt x="6417" y="18992"/>
                  </a:cubicBezTo>
                  <a:lnTo>
                    <a:pt x="7861" y="16587"/>
                  </a:lnTo>
                  <a:cubicBezTo>
                    <a:pt x="8724" y="17009"/>
                    <a:pt x="9695" y="17248"/>
                    <a:pt x="10721" y="17248"/>
                  </a:cubicBezTo>
                  <a:cubicBezTo>
                    <a:pt x="11747" y="17248"/>
                    <a:pt x="12718" y="17009"/>
                    <a:pt x="13581" y="16588"/>
                  </a:cubicBezTo>
                  <a:lnTo>
                    <a:pt x="15024" y="18991"/>
                  </a:lnTo>
                  <a:cubicBezTo>
                    <a:pt x="13772" y="19643"/>
                    <a:pt x="12354" y="20024"/>
                    <a:pt x="10846" y="20043"/>
                  </a:cubicBezTo>
                  <a:close/>
                  <a:moveTo>
                    <a:pt x="4855" y="13582"/>
                  </a:moveTo>
                  <a:lnTo>
                    <a:pt x="2451" y="15024"/>
                  </a:lnTo>
                  <a:cubicBezTo>
                    <a:pt x="1799" y="13772"/>
                    <a:pt x="1418" y="12353"/>
                    <a:pt x="1399" y="10846"/>
                  </a:cubicBezTo>
                  <a:cubicBezTo>
                    <a:pt x="1378" y="9249"/>
                    <a:pt x="1759" y="7740"/>
                    <a:pt x="2450" y="6417"/>
                  </a:cubicBezTo>
                  <a:lnTo>
                    <a:pt x="4855" y="7861"/>
                  </a:lnTo>
                  <a:cubicBezTo>
                    <a:pt x="4433" y="8724"/>
                    <a:pt x="4196" y="9695"/>
                    <a:pt x="4196" y="10721"/>
                  </a:cubicBezTo>
                  <a:cubicBezTo>
                    <a:pt x="4196" y="11747"/>
                    <a:pt x="4433" y="12718"/>
                    <a:pt x="4855" y="13582"/>
                  </a:cubicBezTo>
                  <a:close/>
                  <a:moveTo>
                    <a:pt x="10596" y="1399"/>
                  </a:moveTo>
                  <a:cubicBezTo>
                    <a:pt x="12193" y="1378"/>
                    <a:pt x="13702" y="1759"/>
                    <a:pt x="15025" y="2450"/>
                  </a:cubicBezTo>
                  <a:lnTo>
                    <a:pt x="13582" y="4855"/>
                  </a:lnTo>
                  <a:cubicBezTo>
                    <a:pt x="12718" y="4433"/>
                    <a:pt x="11747" y="4194"/>
                    <a:pt x="10721" y="4194"/>
                  </a:cubicBezTo>
                  <a:cubicBezTo>
                    <a:pt x="9695" y="4194"/>
                    <a:pt x="8724" y="4433"/>
                    <a:pt x="7860" y="4855"/>
                  </a:cubicBezTo>
                  <a:lnTo>
                    <a:pt x="6418" y="2451"/>
                  </a:lnTo>
                  <a:cubicBezTo>
                    <a:pt x="7670" y="1799"/>
                    <a:pt x="9088" y="1418"/>
                    <a:pt x="10596" y="1399"/>
                  </a:cubicBezTo>
                  <a:close/>
                  <a:moveTo>
                    <a:pt x="10578" y="1"/>
                  </a:moveTo>
                  <a:cubicBezTo>
                    <a:pt x="4657" y="80"/>
                    <a:pt x="-79" y="4944"/>
                    <a:pt x="1" y="10864"/>
                  </a:cubicBezTo>
                  <a:cubicBezTo>
                    <a:pt x="80" y="16786"/>
                    <a:pt x="4944" y="21521"/>
                    <a:pt x="10864" y="21442"/>
                  </a:cubicBezTo>
                  <a:cubicBezTo>
                    <a:pt x="16786" y="21362"/>
                    <a:pt x="21521" y="16498"/>
                    <a:pt x="21442" y="10578"/>
                  </a:cubicBezTo>
                  <a:cubicBezTo>
                    <a:pt x="21362" y="4656"/>
                    <a:pt x="16498" y="-79"/>
                    <a:pt x="10578" y="1"/>
                  </a:cubicBezTo>
                  <a:close/>
                </a:path>
              </a:pathLst>
            </a:custGeom>
            <a:solidFill>
              <a:schemeClr val="accent1"/>
            </a:solidFill>
            <a:ln w="12700">
              <a:miter lim="400000"/>
            </a:ln>
          </p:spPr>
          <p:txBody>
            <a:bodyPr lIns="0" tIns="0" rIns="0" bIns="0" anchor="ctr"/>
            <a:lstStyle/>
            <a:p>
              <a:pPr lvl="0"/>
              <a:endParaRPr sz="1300"/>
            </a:p>
          </p:txBody>
        </p:sp>
        <p:sp>
          <p:nvSpPr>
            <p:cNvPr id="58" name="Shape 4031"/>
            <p:cNvSpPr/>
            <p:nvPr/>
          </p:nvSpPr>
          <p:spPr>
            <a:xfrm>
              <a:off x="2668123" y="2213504"/>
              <a:ext cx="170627" cy="166661"/>
            </a:xfrm>
            <a:custGeom>
              <a:avLst/>
              <a:gdLst/>
              <a:ahLst/>
              <a:cxnLst>
                <a:cxn ang="0">
                  <a:pos x="wd2" y="hd2"/>
                </a:cxn>
                <a:cxn ang="5400000">
                  <a:pos x="wd2" y="hd2"/>
                </a:cxn>
                <a:cxn ang="10800000">
                  <a:pos x="wd2" y="hd2"/>
                </a:cxn>
                <a:cxn ang="16200000">
                  <a:pos x="wd2" y="hd2"/>
                </a:cxn>
              </a:cxnLst>
              <a:rect l="0" t="0" r="r" b="b"/>
              <a:pathLst>
                <a:path w="21439" h="21600" extrusionOk="0">
                  <a:moveTo>
                    <a:pt x="1949" y="4372"/>
                  </a:moveTo>
                  <a:lnTo>
                    <a:pt x="4697" y="1415"/>
                  </a:lnTo>
                  <a:lnTo>
                    <a:pt x="16741" y="1415"/>
                  </a:lnTo>
                  <a:lnTo>
                    <a:pt x="19491" y="4372"/>
                  </a:lnTo>
                  <a:cubicBezTo>
                    <a:pt x="19491" y="4372"/>
                    <a:pt x="1949" y="4372"/>
                    <a:pt x="1949" y="4372"/>
                  </a:cubicBezTo>
                  <a:close/>
                  <a:moveTo>
                    <a:pt x="10719" y="13845"/>
                  </a:moveTo>
                  <a:cubicBezTo>
                    <a:pt x="6671" y="13845"/>
                    <a:pt x="5805" y="7934"/>
                    <a:pt x="5625" y="6717"/>
                  </a:cubicBezTo>
                  <a:lnTo>
                    <a:pt x="7914" y="6717"/>
                  </a:lnTo>
                  <a:cubicBezTo>
                    <a:pt x="8259" y="8493"/>
                    <a:pt x="9043" y="11531"/>
                    <a:pt x="10719" y="11531"/>
                  </a:cubicBezTo>
                  <a:cubicBezTo>
                    <a:pt x="12396" y="11531"/>
                    <a:pt x="13179" y="8493"/>
                    <a:pt x="13526" y="6717"/>
                  </a:cubicBezTo>
                  <a:lnTo>
                    <a:pt x="15815" y="6717"/>
                  </a:lnTo>
                  <a:cubicBezTo>
                    <a:pt x="15635" y="7934"/>
                    <a:pt x="14767" y="13845"/>
                    <a:pt x="10719" y="13845"/>
                  </a:cubicBezTo>
                  <a:close/>
                  <a:moveTo>
                    <a:pt x="20843" y="2658"/>
                  </a:moveTo>
                  <a:cubicBezTo>
                    <a:pt x="20474" y="2330"/>
                    <a:pt x="18467" y="762"/>
                    <a:pt x="18092" y="429"/>
                  </a:cubicBezTo>
                  <a:cubicBezTo>
                    <a:pt x="17718" y="94"/>
                    <a:pt x="17131" y="0"/>
                    <a:pt x="16718" y="0"/>
                  </a:cubicBezTo>
                  <a:lnTo>
                    <a:pt x="4722" y="0"/>
                  </a:lnTo>
                  <a:cubicBezTo>
                    <a:pt x="4309" y="0"/>
                    <a:pt x="3722" y="94"/>
                    <a:pt x="3347" y="429"/>
                  </a:cubicBezTo>
                  <a:cubicBezTo>
                    <a:pt x="2973" y="762"/>
                    <a:pt x="965" y="2330"/>
                    <a:pt x="597" y="2658"/>
                  </a:cubicBezTo>
                  <a:cubicBezTo>
                    <a:pt x="228" y="2986"/>
                    <a:pt x="-80" y="3482"/>
                    <a:pt x="19" y="4189"/>
                  </a:cubicBezTo>
                  <a:cubicBezTo>
                    <a:pt x="118" y="4897"/>
                    <a:pt x="2433" y="20868"/>
                    <a:pt x="2433" y="20868"/>
                  </a:cubicBezTo>
                  <a:cubicBezTo>
                    <a:pt x="2563" y="21270"/>
                    <a:pt x="3007" y="21600"/>
                    <a:pt x="3420" y="21600"/>
                  </a:cubicBezTo>
                  <a:lnTo>
                    <a:pt x="18020" y="21600"/>
                  </a:lnTo>
                  <a:cubicBezTo>
                    <a:pt x="18433" y="21600"/>
                    <a:pt x="18877" y="21270"/>
                    <a:pt x="19007" y="20868"/>
                  </a:cubicBezTo>
                  <a:cubicBezTo>
                    <a:pt x="19007" y="20868"/>
                    <a:pt x="21322" y="4897"/>
                    <a:pt x="21421" y="4189"/>
                  </a:cubicBezTo>
                  <a:cubicBezTo>
                    <a:pt x="21520" y="3482"/>
                    <a:pt x="21212" y="2986"/>
                    <a:pt x="20843" y="2658"/>
                  </a:cubicBezTo>
                  <a:close/>
                </a:path>
              </a:pathLst>
            </a:custGeom>
            <a:solidFill>
              <a:schemeClr val="accent1"/>
            </a:solidFill>
            <a:ln w="12700">
              <a:miter lim="400000"/>
            </a:ln>
          </p:spPr>
          <p:txBody>
            <a:bodyPr lIns="0" tIns="0" rIns="0" bIns="0" anchor="ctr"/>
            <a:lstStyle/>
            <a:p>
              <a:pPr lvl="0"/>
              <a:endParaRPr sz="1300"/>
            </a:p>
          </p:txBody>
        </p:sp>
        <p:sp>
          <p:nvSpPr>
            <p:cNvPr id="59" name="Shape 4032"/>
            <p:cNvSpPr/>
            <p:nvPr/>
          </p:nvSpPr>
          <p:spPr>
            <a:xfrm>
              <a:off x="3161841" y="2192324"/>
              <a:ext cx="222371" cy="209022"/>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1"/>
            </a:solidFill>
            <a:ln w="12700">
              <a:miter lim="400000"/>
            </a:ln>
          </p:spPr>
          <p:txBody>
            <a:bodyPr lIns="0" tIns="0" rIns="0" bIns="0" anchor="ctr"/>
            <a:lstStyle/>
            <a:p>
              <a:pPr lvl="0"/>
              <a:endParaRPr sz="1300"/>
            </a:p>
          </p:txBody>
        </p:sp>
        <p:sp>
          <p:nvSpPr>
            <p:cNvPr id="60" name="Shape 4033"/>
            <p:cNvSpPr/>
            <p:nvPr/>
          </p:nvSpPr>
          <p:spPr>
            <a:xfrm>
              <a:off x="4213579" y="2198209"/>
              <a:ext cx="197252" cy="197252"/>
            </a:xfrm>
            <a:custGeom>
              <a:avLst/>
              <a:gdLst/>
              <a:ahLst/>
              <a:cxnLst>
                <a:cxn ang="0">
                  <a:pos x="wd2" y="hd2"/>
                </a:cxn>
                <a:cxn ang="5400000">
                  <a:pos x="wd2" y="hd2"/>
                </a:cxn>
                <a:cxn ang="10800000">
                  <a:pos x="wd2" y="hd2"/>
                </a:cxn>
                <a:cxn ang="16200000">
                  <a:pos x="wd2" y="hd2"/>
                </a:cxn>
              </a:cxnLst>
              <a:rect l="0" t="0" r="r" b="b"/>
              <a:pathLst>
                <a:path w="21600" h="21600" extrusionOk="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solidFill>
              <a:schemeClr val="accent1"/>
            </a:solidFill>
            <a:ln w="12700">
              <a:miter lim="400000"/>
            </a:ln>
          </p:spPr>
          <p:txBody>
            <a:bodyPr lIns="0" tIns="0" rIns="0" bIns="0" anchor="ctr"/>
            <a:lstStyle/>
            <a:p>
              <a:pPr lvl="0"/>
              <a:endParaRPr sz="1300"/>
            </a:p>
          </p:txBody>
        </p:sp>
        <p:sp>
          <p:nvSpPr>
            <p:cNvPr id="61" name="Shape 4034"/>
            <p:cNvSpPr/>
            <p:nvPr/>
          </p:nvSpPr>
          <p:spPr>
            <a:xfrm>
              <a:off x="4306111" y="2237866"/>
              <a:ext cx="47120" cy="95360"/>
            </a:xfrm>
            <a:custGeom>
              <a:avLst/>
              <a:gdLst/>
              <a:ahLst/>
              <a:cxnLst>
                <a:cxn ang="0">
                  <a:pos x="wd2" y="hd2"/>
                </a:cxn>
                <a:cxn ang="5400000">
                  <a:pos x="wd2" y="hd2"/>
                </a:cxn>
                <a:cxn ang="10800000">
                  <a:pos x="wd2" y="hd2"/>
                </a:cxn>
                <a:cxn ang="16200000">
                  <a:pos x="wd2" y="hd2"/>
                </a:cxn>
              </a:cxnLst>
              <a:rect l="0" t="0" r="r" b="b"/>
              <a:pathLst>
                <a:path w="21600" h="21600" extrusionOk="0">
                  <a:moveTo>
                    <a:pt x="6876" y="0"/>
                  </a:moveTo>
                  <a:lnTo>
                    <a:pt x="0" y="0"/>
                  </a:lnTo>
                  <a:lnTo>
                    <a:pt x="0" y="13331"/>
                  </a:lnTo>
                  <a:lnTo>
                    <a:pt x="16736" y="21600"/>
                  </a:lnTo>
                  <a:lnTo>
                    <a:pt x="21600" y="19196"/>
                  </a:lnTo>
                  <a:lnTo>
                    <a:pt x="6876" y="11921"/>
                  </a:lnTo>
                  <a:cubicBezTo>
                    <a:pt x="6876" y="11921"/>
                    <a:pt x="6876" y="0"/>
                    <a:pt x="6876" y="0"/>
                  </a:cubicBezTo>
                  <a:close/>
                </a:path>
              </a:pathLst>
            </a:custGeom>
            <a:solidFill>
              <a:schemeClr val="accent1"/>
            </a:solidFill>
            <a:ln w="12700">
              <a:miter lim="400000"/>
            </a:ln>
          </p:spPr>
          <p:txBody>
            <a:bodyPr lIns="0" tIns="0" rIns="0" bIns="0" anchor="ctr"/>
            <a:lstStyle/>
            <a:p>
              <a:pPr lvl="0"/>
              <a:endParaRPr sz="1300"/>
            </a:p>
          </p:txBody>
        </p:sp>
        <p:sp>
          <p:nvSpPr>
            <p:cNvPr id="62" name="Shape 4035"/>
            <p:cNvSpPr/>
            <p:nvPr/>
          </p:nvSpPr>
          <p:spPr>
            <a:xfrm>
              <a:off x="4758757" y="2262953"/>
              <a:ext cx="146078" cy="145610"/>
            </a:xfrm>
            <a:custGeom>
              <a:avLst/>
              <a:gdLst/>
              <a:ahLst/>
              <a:cxnLst>
                <a:cxn ang="0">
                  <a:pos x="wd2" y="hd2"/>
                </a:cxn>
                <a:cxn ang="5400000">
                  <a:pos x="wd2" y="hd2"/>
                </a:cxn>
                <a:cxn ang="10800000">
                  <a:pos x="wd2" y="hd2"/>
                </a:cxn>
                <a:cxn ang="16200000">
                  <a:pos x="wd2" y="hd2"/>
                </a:cxn>
              </a:cxnLst>
              <a:rect l="0" t="0" r="r" b="b"/>
              <a:pathLst>
                <a:path w="21600" h="21600" extrusionOk="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solidFill>
              <a:schemeClr val="accent1"/>
            </a:solidFill>
            <a:ln w="12700">
              <a:miter lim="400000"/>
            </a:ln>
          </p:spPr>
          <p:txBody>
            <a:bodyPr lIns="0" tIns="0" rIns="0" bIns="0" anchor="ctr"/>
            <a:lstStyle/>
            <a:p>
              <a:pPr lvl="0"/>
              <a:endParaRPr sz="1300"/>
            </a:p>
          </p:txBody>
        </p:sp>
        <p:sp>
          <p:nvSpPr>
            <p:cNvPr id="63" name="Shape 4036"/>
            <p:cNvSpPr/>
            <p:nvPr/>
          </p:nvSpPr>
          <p:spPr>
            <a:xfrm>
              <a:off x="4798054" y="2262953"/>
              <a:ext cx="68483" cy="54300"/>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solidFill>
              <a:schemeClr val="accent1"/>
            </a:solidFill>
            <a:ln w="12700">
              <a:miter lim="400000"/>
            </a:ln>
          </p:spPr>
          <p:txBody>
            <a:bodyPr lIns="0" tIns="0" rIns="0" bIns="0" anchor="ctr"/>
            <a:lstStyle/>
            <a:p>
              <a:pPr lvl="0"/>
              <a:endParaRPr sz="1300"/>
            </a:p>
          </p:txBody>
        </p:sp>
        <p:sp>
          <p:nvSpPr>
            <p:cNvPr id="64" name="Shape 4037"/>
            <p:cNvSpPr/>
            <p:nvPr/>
          </p:nvSpPr>
          <p:spPr>
            <a:xfrm>
              <a:off x="4798054" y="2178516"/>
              <a:ext cx="68483" cy="66697"/>
            </a:xfrm>
            <a:custGeom>
              <a:avLst/>
              <a:gdLst/>
              <a:ahLst/>
              <a:cxnLst>
                <a:cxn ang="0">
                  <a:pos x="wd2" y="hd2"/>
                </a:cxn>
                <a:cxn ang="5400000">
                  <a:pos x="wd2" y="hd2"/>
                </a:cxn>
                <a:cxn ang="10800000">
                  <a:pos x="wd2" y="hd2"/>
                </a:cxn>
                <a:cxn ang="16200000">
                  <a:pos x="wd2" y="hd2"/>
                </a:cxn>
              </a:cxnLst>
              <a:rect l="0" t="0" r="r" b="b"/>
              <a:pathLst>
                <a:path w="21600" h="21600" extrusionOk="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solidFill>
              <a:schemeClr val="accent1"/>
            </a:solidFill>
            <a:ln w="12700">
              <a:miter lim="400000"/>
            </a:ln>
          </p:spPr>
          <p:txBody>
            <a:bodyPr lIns="0" tIns="0" rIns="0" bIns="0" anchor="ctr"/>
            <a:lstStyle/>
            <a:p>
              <a:pPr lvl="0"/>
              <a:endParaRPr sz="1300"/>
            </a:p>
          </p:txBody>
        </p:sp>
        <p:sp>
          <p:nvSpPr>
            <p:cNvPr id="65" name="Shape 4038"/>
            <p:cNvSpPr/>
            <p:nvPr/>
          </p:nvSpPr>
          <p:spPr>
            <a:xfrm>
              <a:off x="5818144" y="2177968"/>
              <a:ext cx="105661" cy="237733"/>
            </a:xfrm>
            <a:custGeom>
              <a:avLst/>
              <a:gdLst/>
              <a:ahLst/>
              <a:cxnLst>
                <a:cxn ang="0">
                  <a:pos x="wd2" y="hd2"/>
                </a:cxn>
                <a:cxn ang="5400000">
                  <a:pos x="wd2" y="hd2"/>
                </a:cxn>
                <a:cxn ang="10800000">
                  <a:pos x="wd2" y="hd2"/>
                </a:cxn>
                <a:cxn ang="16200000">
                  <a:pos x="wd2" y="hd2"/>
                </a:cxn>
              </a:cxnLst>
              <a:rect l="0" t="0" r="r" b="b"/>
              <a:pathLst>
                <a:path w="20870" h="21269" extrusionOk="0">
                  <a:moveTo>
                    <a:pt x="2094" y="21267"/>
                  </a:moveTo>
                  <a:cubicBezTo>
                    <a:pt x="1588" y="21117"/>
                    <a:pt x="10321" y="12806"/>
                    <a:pt x="10020" y="12442"/>
                  </a:cubicBezTo>
                  <a:cubicBezTo>
                    <a:pt x="9721" y="12078"/>
                    <a:pt x="461" y="10745"/>
                    <a:pt x="8" y="10103"/>
                  </a:cubicBezTo>
                  <a:cubicBezTo>
                    <a:pt x="-444" y="9461"/>
                    <a:pt x="18291" y="-184"/>
                    <a:pt x="18781" y="2"/>
                  </a:cubicBezTo>
                  <a:cubicBezTo>
                    <a:pt x="19274" y="187"/>
                    <a:pt x="10620" y="8555"/>
                    <a:pt x="10855" y="8827"/>
                  </a:cubicBezTo>
                  <a:cubicBezTo>
                    <a:pt x="11091" y="9099"/>
                    <a:pt x="20581" y="10487"/>
                    <a:pt x="20867" y="11166"/>
                  </a:cubicBezTo>
                  <a:cubicBezTo>
                    <a:pt x="21156" y="11845"/>
                    <a:pt x="2600" y="21416"/>
                    <a:pt x="2094" y="21267"/>
                  </a:cubicBezTo>
                  <a:close/>
                </a:path>
              </a:pathLst>
            </a:custGeom>
            <a:solidFill>
              <a:schemeClr val="accent1"/>
            </a:solidFill>
            <a:ln w="12700">
              <a:miter lim="400000"/>
            </a:ln>
          </p:spPr>
          <p:txBody>
            <a:bodyPr lIns="0" tIns="0" rIns="0" bIns="0" anchor="ctr"/>
            <a:lstStyle/>
            <a:p>
              <a:pPr lvl="0"/>
              <a:endParaRPr sz="1300"/>
            </a:p>
          </p:txBody>
        </p:sp>
        <p:sp>
          <p:nvSpPr>
            <p:cNvPr id="66" name="Shape 4039"/>
            <p:cNvSpPr/>
            <p:nvPr/>
          </p:nvSpPr>
          <p:spPr>
            <a:xfrm>
              <a:off x="5260339" y="2228380"/>
              <a:ext cx="182091" cy="162172"/>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67" name="Shape 4040"/>
            <p:cNvSpPr/>
            <p:nvPr/>
          </p:nvSpPr>
          <p:spPr>
            <a:xfrm>
              <a:off x="5297760" y="2203432"/>
              <a:ext cx="105201" cy="34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chemeClr val="accent1"/>
            </a:solidFill>
            <a:ln w="12700">
              <a:miter lim="400000"/>
            </a:ln>
          </p:spPr>
          <p:txBody>
            <a:bodyPr lIns="0" tIns="0" rIns="0" bIns="0" anchor="ctr"/>
            <a:lstStyle/>
            <a:p>
              <a:pPr lvl="0"/>
              <a:endParaRPr sz="1300"/>
            </a:p>
          </p:txBody>
        </p:sp>
        <p:sp>
          <p:nvSpPr>
            <p:cNvPr id="68" name="Shape 4041"/>
            <p:cNvSpPr/>
            <p:nvPr/>
          </p:nvSpPr>
          <p:spPr>
            <a:xfrm>
              <a:off x="7359318" y="2203432"/>
              <a:ext cx="186805" cy="186805"/>
            </a:xfrm>
            <a:custGeom>
              <a:avLst/>
              <a:gdLst/>
              <a:ahLst/>
              <a:cxnLst>
                <a:cxn ang="0">
                  <a:pos x="wd2" y="hd2"/>
                </a:cxn>
                <a:cxn ang="5400000">
                  <a:pos x="wd2" y="hd2"/>
                </a:cxn>
                <a:cxn ang="10800000">
                  <a:pos x="wd2" y="hd2"/>
                </a:cxn>
                <a:cxn ang="16200000">
                  <a:pos x="wd2" y="hd2"/>
                </a:cxn>
              </a:cxnLst>
              <a:rect l="0" t="0" r="r" b="b"/>
              <a:pathLst>
                <a:path w="21600" h="21600" extrusionOk="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solidFill>
              <a:schemeClr val="accent1"/>
            </a:solidFill>
            <a:ln w="12700">
              <a:miter lim="400000"/>
            </a:ln>
          </p:spPr>
          <p:txBody>
            <a:bodyPr lIns="0" tIns="0" rIns="0" bIns="0" anchor="ctr"/>
            <a:lstStyle/>
            <a:p>
              <a:pPr lvl="0"/>
              <a:endParaRPr sz="1300"/>
            </a:p>
          </p:txBody>
        </p:sp>
        <p:sp>
          <p:nvSpPr>
            <p:cNvPr id="69" name="Shape 4042"/>
            <p:cNvSpPr/>
            <p:nvPr/>
          </p:nvSpPr>
          <p:spPr>
            <a:xfrm>
              <a:off x="6265811" y="2215749"/>
              <a:ext cx="249506" cy="162172"/>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solidFill>
              <a:schemeClr val="accent1"/>
            </a:solidFill>
            <a:ln w="12700">
              <a:miter lim="400000"/>
            </a:ln>
          </p:spPr>
          <p:txBody>
            <a:bodyPr lIns="0" tIns="0" rIns="0" bIns="0" anchor="ctr"/>
            <a:lstStyle/>
            <a:p>
              <a:pPr lvl="0"/>
              <a:endParaRPr sz="1300"/>
            </a:p>
          </p:txBody>
        </p:sp>
        <p:sp>
          <p:nvSpPr>
            <p:cNvPr id="70" name="Shape 4043"/>
            <p:cNvSpPr/>
            <p:nvPr/>
          </p:nvSpPr>
          <p:spPr>
            <a:xfrm>
              <a:off x="6849190" y="2192326"/>
              <a:ext cx="121928" cy="209017"/>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accent1"/>
            </a:solidFill>
            <a:ln w="12700">
              <a:miter lim="400000"/>
            </a:ln>
          </p:spPr>
          <p:txBody>
            <a:bodyPr lIns="0" tIns="0" rIns="0" bIns="0" anchor="ctr"/>
            <a:lstStyle/>
            <a:p>
              <a:pPr lvl="0"/>
              <a:endParaRPr sz="1300"/>
            </a:p>
          </p:txBody>
        </p:sp>
        <p:sp>
          <p:nvSpPr>
            <p:cNvPr id="71" name="Shape 4044"/>
            <p:cNvSpPr/>
            <p:nvPr/>
          </p:nvSpPr>
          <p:spPr>
            <a:xfrm>
              <a:off x="2135344" y="2725077"/>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a:miter lim="400000"/>
            </a:ln>
          </p:spPr>
          <p:txBody>
            <a:bodyPr lIns="0" tIns="0" rIns="0" bIns="0" anchor="ctr"/>
            <a:lstStyle/>
            <a:p>
              <a:pPr lvl="0"/>
              <a:endParaRPr sz="1300"/>
            </a:p>
          </p:txBody>
        </p:sp>
        <p:sp>
          <p:nvSpPr>
            <p:cNvPr id="72" name="Shape 4045"/>
            <p:cNvSpPr/>
            <p:nvPr/>
          </p:nvSpPr>
          <p:spPr>
            <a:xfrm>
              <a:off x="8362353" y="2234771"/>
              <a:ext cx="186806" cy="124127"/>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accent1"/>
            </a:solidFill>
            <a:ln w="12700">
              <a:miter lim="400000"/>
            </a:ln>
          </p:spPr>
          <p:txBody>
            <a:bodyPr lIns="0" tIns="0" rIns="0" bIns="0" anchor="ctr"/>
            <a:lstStyle/>
            <a:p>
              <a:pPr lvl="0"/>
              <a:endParaRPr sz="1300"/>
            </a:p>
          </p:txBody>
        </p:sp>
        <p:sp>
          <p:nvSpPr>
            <p:cNvPr id="73" name="Shape 4046"/>
            <p:cNvSpPr/>
            <p:nvPr/>
          </p:nvSpPr>
          <p:spPr>
            <a:xfrm>
              <a:off x="1647274" y="2703752"/>
              <a:ext cx="134200" cy="239657"/>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chemeClr val="accent1"/>
            </a:solidFill>
            <a:ln w="12700">
              <a:miter lim="400000"/>
            </a:ln>
          </p:spPr>
          <p:txBody>
            <a:bodyPr lIns="0" tIns="0" rIns="0" bIns="0" anchor="ctr"/>
            <a:lstStyle/>
            <a:p>
              <a:pPr lvl="0"/>
              <a:endParaRPr sz="1300"/>
            </a:p>
          </p:txBody>
        </p:sp>
        <p:sp>
          <p:nvSpPr>
            <p:cNvPr id="74" name="Shape 4047"/>
            <p:cNvSpPr/>
            <p:nvPr/>
          </p:nvSpPr>
          <p:spPr>
            <a:xfrm>
              <a:off x="582734" y="2743562"/>
              <a:ext cx="184690" cy="101580"/>
            </a:xfrm>
            <a:custGeom>
              <a:avLst/>
              <a:gdLst/>
              <a:ahLst/>
              <a:cxnLst>
                <a:cxn ang="0">
                  <a:pos x="wd2" y="hd2"/>
                </a:cxn>
                <a:cxn ang="5400000">
                  <a:pos x="wd2" y="hd2"/>
                </a:cxn>
                <a:cxn ang="10800000">
                  <a:pos x="wd2" y="hd2"/>
                </a:cxn>
                <a:cxn ang="16200000">
                  <a:pos x="wd2" y="hd2"/>
                </a:cxn>
              </a:cxnLst>
              <a:rect l="0" t="0" r="r" b="b"/>
              <a:pathLst>
                <a:path w="21600" h="21600" extrusionOk="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solidFill>
              <a:schemeClr val="accent1"/>
            </a:solidFill>
            <a:ln w="12700">
              <a:miter lim="400000"/>
            </a:ln>
          </p:spPr>
          <p:txBody>
            <a:bodyPr lIns="0" tIns="0" rIns="0" bIns="0" anchor="ctr"/>
            <a:lstStyle/>
            <a:p>
              <a:pPr lvl="0"/>
              <a:endParaRPr sz="1300"/>
            </a:p>
          </p:txBody>
        </p:sp>
        <p:sp>
          <p:nvSpPr>
            <p:cNvPr id="75" name="Shape 4048"/>
            <p:cNvSpPr/>
            <p:nvPr/>
          </p:nvSpPr>
          <p:spPr>
            <a:xfrm>
              <a:off x="586525" y="2857429"/>
              <a:ext cx="175460" cy="46170"/>
            </a:xfrm>
            <a:custGeom>
              <a:avLst/>
              <a:gdLst/>
              <a:ahLst/>
              <a:cxnLst>
                <a:cxn ang="0">
                  <a:pos x="wd2" y="hd2"/>
                </a:cxn>
                <a:cxn ang="5400000">
                  <a:pos x="wd2" y="hd2"/>
                </a:cxn>
                <a:cxn ang="10800000">
                  <a:pos x="wd2" y="hd2"/>
                </a:cxn>
                <a:cxn ang="16200000">
                  <a:pos x="wd2" y="hd2"/>
                </a:cxn>
              </a:cxnLst>
              <a:rect l="0" t="0" r="r" b="b"/>
              <a:pathLst>
                <a:path w="21600" h="21600" extrusionOk="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solidFill>
              <a:schemeClr val="accent1"/>
            </a:solidFill>
            <a:ln w="12700">
              <a:miter lim="400000"/>
            </a:ln>
          </p:spPr>
          <p:txBody>
            <a:bodyPr lIns="0" tIns="0" rIns="0" bIns="0" anchor="ctr"/>
            <a:lstStyle/>
            <a:p>
              <a:pPr lvl="0"/>
              <a:endParaRPr sz="1300"/>
            </a:p>
          </p:txBody>
        </p:sp>
        <p:sp>
          <p:nvSpPr>
            <p:cNvPr id="76" name="Shape 4049"/>
            <p:cNvSpPr/>
            <p:nvPr/>
          </p:nvSpPr>
          <p:spPr>
            <a:xfrm>
              <a:off x="1097353" y="2743562"/>
              <a:ext cx="194630" cy="160037"/>
            </a:xfrm>
            <a:custGeom>
              <a:avLst/>
              <a:gdLst/>
              <a:ahLst/>
              <a:cxnLst>
                <a:cxn ang="0">
                  <a:pos x="wd2" y="hd2"/>
                </a:cxn>
                <a:cxn ang="5400000">
                  <a:pos x="wd2" y="hd2"/>
                </a:cxn>
                <a:cxn ang="10800000">
                  <a:pos x="wd2" y="hd2"/>
                </a:cxn>
                <a:cxn ang="16200000">
                  <a:pos x="wd2" y="hd2"/>
                </a:cxn>
              </a:cxnLst>
              <a:rect l="0" t="0" r="r" b="b"/>
              <a:pathLst>
                <a:path w="21314" h="19739" extrusionOk="0">
                  <a:moveTo>
                    <a:pt x="19367" y="14727"/>
                  </a:moveTo>
                  <a:cubicBezTo>
                    <a:pt x="17298" y="16728"/>
                    <a:pt x="15664" y="18310"/>
                    <a:pt x="11228" y="15488"/>
                  </a:cubicBezTo>
                  <a:cubicBezTo>
                    <a:pt x="5371" y="11759"/>
                    <a:pt x="2626" y="14415"/>
                    <a:pt x="422" y="16548"/>
                  </a:cubicBezTo>
                  <a:cubicBezTo>
                    <a:pt x="-78" y="17033"/>
                    <a:pt x="-144" y="17892"/>
                    <a:pt x="278" y="18467"/>
                  </a:cubicBezTo>
                  <a:cubicBezTo>
                    <a:pt x="699" y="19042"/>
                    <a:pt x="1446" y="19117"/>
                    <a:pt x="1946" y="18633"/>
                  </a:cubicBezTo>
                  <a:cubicBezTo>
                    <a:pt x="4015" y="16631"/>
                    <a:pt x="5649" y="15050"/>
                    <a:pt x="10084" y="17871"/>
                  </a:cubicBezTo>
                  <a:cubicBezTo>
                    <a:pt x="12212" y="19227"/>
                    <a:pt x="13932" y="19739"/>
                    <a:pt x="15362" y="19739"/>
                  </a:cubicBezTo>
                  <a:cubicBezTo>
                    <a:pt x="17866" y="19739"/>
                    <a:pt x="19488" y="18168"/>
                    <a:pt x="20891" y="16811"/>
                  </a:cubicBezTo>
                  <a:cubicBezTo>
                    <a:pt x="21392" y="16326"/>
                    <a:pt x="21456" y="15467"/>
                    <a:pt x="21035" y="14892"/>
                  </a:cubicBezTo>
                  <a:cubicBezTo>
                    <a:pt x="20615" y="14316"/>
                    <a:pt x="19868" y="14242"/>
                    <a:pt x="19367" y="14727"/>
                  </a:cubicBezTo>
                  <a:close/>
                  <a:moveTo>
                    <a:pt x="19367" y="7916"/>
                  </a:moveTo>
                  <a:cubicBezTo>
                    <a:pt x="17298" y="9917"/>
                    <a:pt x="15664" y="11499"/>
                    <a:pt x="11228" y="8677"/>
                  </a:cubicBezTo>
                  <a:cubicBezTo>
                    <a:pt x="5371" y="4950"/>
                    <a:pt x="2626" y="7604"/>
                    <a:pt x="422" y="9737"/>
                  </a:cubicBezTo>
                  <a:cubicBezTo>
                    <a:pt x="-78" y="10222"/>
                    <a:pt x="-144" y="11081"/>
                    <a:pt x="278" y="11656"/>
                  </a:cubicBezTo>
                  <a:cubicBezTo>
                    <a:pt x="699" y="12233"/>
                    <a:pt x="1446" y="12307"/>
                    <a:pt x="1946" y="11822"/>
                  </a:cubicBezTo>
                  <a:cubicBezTo>
                    <a:pt x="4015" y="9821"/>
                    <a:pt x="5649" y="8239"/>
                    <a:pt x="10084" y="11060"/>
                  </a:cubicBezTo>
                  <a:cubicBezTo>
                    <a:pt x="12212" y="12416"/>
                    <a:pt x="13932" y="12928"/>
                    <a:pt x="15362" y="12928"/>
                  </a:cubicBezTo>
                  <a:cubicBezTo>
                    <a:pt x="17866" y="12928"/>
                    <a:pt x="19488" y="11359"/>
                    <a:pt x="20891" y="10001"/>
                  </a:cubicBezTo>
                  <a:cubicBezTo>
                    <a:pt x="21392" y="9516"/>
                    <a:pt x="21456" y="8656"/>
                    <a:pt x="21035" y="8081"/>
                  </a:cubicBezTo>
                  <a:cubicBezTo>
                    <a:pt x="20615" y="7505"/>
                    <a:pt x="19868" y="7431"/>
                    <a:pt x="19367" y="7916"/>
                  </a:cubicBezTo>
                  <a:close/>
                  <a:moveTo>
                    <a:pt x="1946" y="5012"/>
                  </a:moveTo>
                  <a:cubicBezTo>
                    <a:pt x="4015" y="3011"/>
                    <a:pt x="5649" y="1428"/>
                    <a:pt x="10084" y="4251"/>
                  </a:cubicBezTo>
                  <a:cubicBezTo>
                    <a:pt x="12212" y="5607"/>
                    <a:pt x="13932" y="6117"/>
                    <a:pt x="15362" y="6117"/>
                  </a:cubicBezTo>
                  <a:cubicBezTo>
                    <a:pt x="17866" y="6117"/>
                    <a:pt x="19488" y="4548"/>
                    <a:pt x="20891" y="3190"/>
                  </a:cubicBezTo>
                  <a:cubicBezTo>
                    <a:pt x="21392" y="2706"/>
                    <a:pt x="21456" y="1847"/>
                    <a:pt x="21035" y="1271"/>
                  </a:cubicBezTo>
                  <a:cubicBezTo>
                    <a:pt x="20615" y="696"/>
                    <a:pt x="19868" y="620"/>
                    <a:pt x="19367" y="1105"/>
                  </a:cubicBezTo>
                  <a:cubicBezTo>
                    <a:pt x="17298" y="3108"/>
                    <a:pt x="15664" y="4688"/>
                    <a:pt x="11228" y="1866"/>
                  </a:cubicBezTo>
                  <a:cubicBezTo>
                    <a:pt x="5371" y="-1861"/>
                    <a:pt x="2626" y="794"/>
                    <a:pt x="422" y="2926"/>
                  </a:cubicBezTo>
                  <a:cubicBezTo>
                    <a:pt x="-78" y="3411"/>
                    <a:pt x="-144" y="4271"/>
                    <a:pt x="278" y="4847"/>
                  </a:cubicBezTo>
                  <a:cubicBezTo>
                    <a:pt x="699" y="5422"/>
                    <a:pt x="1446" y="5496"/>
                    <a:pt x="1946" y="5012"/>
                  </a:cubicBezTo>
                  <a:close/>
                </a:path>
              </a:pathLst>
            </a:custGeom>
            <a:solidFill>
              <a:schemeClr val="accent1"/>
            </a:solidFill>
            <a:ln w="12700">
              <a:miter lim="400000"/>
            </a:ln>
          </p:spPr>
          <p:txBody>
            <a:bodyPr lIns="0" tIns="0" rIns="0" bIns="0" anchor="ctr"/>
            <a:lstStyle/>
            <a:p>
              <a:pPr lvl="0"/>
              <a:endParaRPr sz="1300"/>
            </a:p>
          </p:txBody>
        </p:sp>
        <p:sp>
          <p:nvSpPr>
            <p:cNvPr id="77" name="Shape 4050"/>
            <p:cNvSpPr/>
            <p:nvPr/>
          </p:nvSpPr>
          <p:spPr>
            <a:xfrm>
              <a:off x="3174401" y="2765115"/>
              <a:ext cx="185154" cy="116931"/>
            </a:xfrm>
            <a:custGeom>
              <a:avLst/>
              <a:gdLst/>
              <a:ahLst/>
              <a:cxnLst>
                <a:cxn ang="0">
                  <a:pos x="wd2" y="hd2"/>
                </a:cxn>
                <a:cxn ang="5400000">
                  <a:pos x="wd2" y="hd2"/>
                </a:cxn>
                <a:cxn ang="10800000">
                  <a:pos x="wd2" y="hd2"/>
                </a:cxn>
                <a:cxn ang="16200000">
                  <a:pos x="wd2" y="hd2"/>
                </a:cxn>
              </a:cxnLst>
              <a:rect l="0" t="0" r="r" b="b"/>
              <a:pathLst>
                <a:path w="21600" h="21600" extrusionOk="0">
                  <a:moveTo>
                    <a:pt x="17517" y="10801"/>
                  </a:moveTo>
                  <a:cubicBezTo>
                    <a:pt x="17517" y="5822"/>
                    <a:pt x="18968" y="3024"/>
                    <a:pt x="20105" y="3024"/>
                  </a:cubicBezTo>
                  <a:cubicBezTo>
                    <a:pt x="20520" y="3024"/>
                    <a:pt x="21600" y="3024"/>
                    <a:pt x="21600" y="3024"/>
                  </a:cubicBezTo>
                  <a:cubicBezTo>
                    <a:pt x="20840" y="1116"/>
                    <a:pt x="20212" y="0"/>
                    <a:pt x="17443" y="0"/>
                  </a:cubicBezTo>
                  <a:lnTo>
                    <a:pt x="6064" y="0"/>
                  </a:lnTo>
                  <a:cubicBezTo>
                    <a:pt x="1819" y="0"/>
                    <a:pt x="0" y="6195"/>
                    <a:pt x="0" y="10801"/>
                  </a:cubicBezTo>
                  <a:cubicBezTo>
                    <a:pt x="0" y="15405"/>
                    <a:pt x="1819" y="21600"/>
                    <a:pt x="6064" y="21600"/>
                  </a:cubicBezTo>
                  <a:lnTo>
                    <a:pt x="17443" y="21600"/>
                  </a:lnTo>
                  <a:cubicBezTo>
                    <a:pt x="20212" y="21600"/>
                    <a:pt x="20840" y="20484"/>
                    <a:pt x="21600" y="18576"/>
                  </a:cubicBezTo>
                  <a:cubicBezTo>
                    <a:pt x="21600" y="18576"/>
                    <a:pt x="21241" y="18576"/>
                    <a:pt x="20105" y="18576"/>
                  </a:cubicBezTo>
                  <a:cubicBezTo>
                    <a:pt x="18968" y="18576"/>
                    <a:pt x="17517" y="15778"/>
                    <a:pt x="17517" y="10801"/>
                  </a:cubicBezTo>
                  <a:close/>
                </a:path>
              </a:pathLst>
            </a:custGeom>
            <a:solidFill>
              <a:schemeClr val="accent1"/>
            </a:solidFill>
            <a:ln w="12700">
              <a:miter lim="400000"/>
            </a:ln>
          </p:spPr>
          <p:txBody>
            <a:bodyPr lIns="0" tIns="0" rIns="0" bIns="0" anchor="ctr"/>
            <a:lstStyle/>
            <a:p>
              <a:pPr lvl="0"/>
              <a:endParaRPr sz="1300"/>
            </a:p>
          </p:txBody>
        </p:sp>
        <p:sp>
          <p:nvSpPr>
            <p:cNvPr id="78" name="Shape 4051"/>
            <p:cNvSpPr/>
            <p:nvPr/>
          </p:nvSpPr>
          <p:spPr>
            <a:xfrm>
              <a:off x="3342622" y="2801162"/>
              <a:ext cx="29031" cy="38594"/>
            </a:xfrm>
            <a:custGeom>
              <a:avLst/>
              <a:gdLst/>
              <a:ahLst/>
              <a:cxnLst>
                <a:cxn ang="0">
                  <a:pos x="wd2" y="hd2"/>
                </a:cxn>
                <a:cxn ang="5400000">
                  <a:pos x="wd2" y="hd2"/>
                </a:cxn>
                <a:cxn ang="10800000">
                  <a:pos x="wd2" y="hd2"/>
                </a:cxn>
                <a:cxn ang="16200000">
                  <a:pos x="wd2" y="hd2"/>
                </a:cxn>
              </a:cxnLst>
              <a:rect l="0" t="0" r="r" b="b"/>
              <a:pathLst>
                <a:path w="21600" h="21600" extrusionOk="0">
                  <a:moveTo>
                    <a:pt x="13437" y="0"/>
                  </a:moveTo>
                  <a:lnTo>
                    <a:pt x="8015" y="0"/>
                  </a:lnTo>
                  <a:cubicBezTo>
                    <a:pt x="3964" y="0"/>
                    <a:pt x="0" y="4118"/>
                    <a:pt x="0" y="10803"/>
                  </a:cubicBezTo>
                  <a:cubicBezTo>
                    <a:pt x="0" y="17482"/>
                    <a:pt x="3964" y="21600"/>
                    <a:pt x="8015" y="21600"/>
                  </a:cubicBezTo>
                  <a:lnTo>
                    <a:pt x="13437" y="21600"/>
                  </a:lnTo>
                  <a:cubicBezTo>
                    <a:pt x="17497" y="21600"/>
                    <a:pt x="21600" y="17482"/>
                    <a:pt x="21600" y="10803"/>
                  </a:cubicBezTo>
                  <a:cubicBezTo>
                    <a:pt x="21600" y="4118"/>
                    <a:pt x="17497" y="0"/>
                    <a:pt x="13437" y="0"/>
                  </a:cubicBezTo>
                  <a:close/>
                </a:path>
              </a:pathLst>
            </a:custGeom>
            <a:solidFill>
              <a:schemeClr val="accent1"/>
            </a:solidFill>
            <a:ln w="12700">
              <a:miter lim="400000"/>
            </a:ln>
          </p:spPr>
          <p:txBody>
            <a:bodyPr lIns="0" tIns="0" rIns="0" bIns="0" anchor="ctr"/>
            <a:lstStyle/>
            <a:p>
              <a:pPr lvl="0"/>
              <a:endParaRPr sz="1300"/>
            </a:p>
          </p:txBody>
        </p:sp>
        <p:sp>
          <p:nvSpPr>
            <p:cNvPr id="79" name="Shape 4052"/>
            <p:cNvSpPr/>
            <p:nvPr/>
          </p:nvSpPr>
          <p:spPr>
            <a:xfrm>
              <a:off x="2675035" y="2725077"/>
              <a:ext cx="156803" cy="19700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accent1"/>
            </a:solidFill>
            <a:ln w="12700">
              <a:miter lim="400000"/>
            </a:ln>
          </p:spPr>
          <p:txBody>
            <a:bodyPr lIns="0" tIns="0" rIns="0" bIns="0" anchor="ctr"/>
            <a:lstStyle/>
            <a:p>
              <a:pPr lvl="0"/>
              <a:endParaRPr sz="1300"/>
            </a:p>
          </p:txBody>
        </p:sp>
        <p:sp>
          <p:nvSpPr>
            <p:cNvPr id="80" name="Shape 4053"/>
            <p:cNvSpPr/>
            <p:nvPr/>
          </p:nvSpPr>
          <p:spPr>
            <a:xfrm>
              <a:off x="3693452" y="2730178"/>
              <a:ext cx="198329" cy="186805"/>
            </a:xfrm>
            <a:custGeom>
              <a:avLst/>
              <a:gdLst/>
              <a:ahLst/>
              <a:cxnLst>
                <a:cxn ang="0">
                  <a:pos x="wd2" y="hd2"/>
                </a:cxn>
                <a:cxn ang="5400000">
                  <a:pos x="wd2" y="hd2"/>
                </a:cxn>
                <a:cxn ang="10800000">
                  <a:pos x="wd2" y="hd2"/>
                </a:cxn>
                <a:cxn ang="16200000">
                  <a:pos x="wd2" y="hd2"/>
                </a:cxn>
              </a:cxnLst>
              <a:rect l="0" t="0" r="r" b="b"/>
              <a:pathLst>
                <a:path w="21255" h="21600" extrusionOk="0">
                  <a:moveTo>
                    <a:pt x="12176" y="6435"/>
                  </a:moveTo>
                  <a:cubicBezTo>
                    <a:pt x="7996" y="6432"/>
                    <a:pt x="5032" y="4758"/>
                    <a:pt x="5032" y="4133"/>
                  </a:cubicBezTo>
                  <a:cubicBezTo>
                    <a:pt x="5030" y="3512"/>
                    <a:pt x="7998" y="1836"/>
                    <a:pt x="12176" y="1839"/>
                  </a:cubicBezTo>
                  <a:cubicBezTo>
                    <a:pt x="16354" y="1836"/>
                    <a:pt x="19322" y="3512"/>
                    <a:pt x="19320" y="4133"/>
                  </a:cubicBezTo>
                  <a:cubicBezTo>
                    <a:pt x="19320" y="4758"/>
                    <a:pt x="16356" y="6432"/>
                    <a:pt x="12176" y="6435"/>
                  </a:cubicBezTo>
                  <a:close/>
                  <a:moveTo>
                    <a:pt x="1634" y="11787"/>
                  </a:moveTo>
                  <a:cubicBezTo>
                    <a:pt x="1569" y="10981"/>
                    <a:pt x="2162" y="9905"/>
                    <a:pt x="3872" y="9099"/>
                  </a:cubicBezTo>
                  <a:cubicBezTo>
                    <a:pt x="4119" y="10783"/>
                    <a:pt x="4385" y="12612"/>
                    <a:pt x="4621" y="14219"/>
                  </a:cubicBezTo>
                  <a:cubicBezTo>
                    <a:pt x="2754" y="13822"/>
                    <a:pt x="1712" y="12773"/>
                    <a:pt x="1634" y="11787"/>
                  </a:cubicBezTo>
                  <a:close/>
                  <a:moveTo>
                    <a:pt x="12176" y="0"/>
                  </a:moveTo>
                  <a:lnTo>
                    <a:pt x="12176" y="0"/>
                  </a:lnTo>
                  <a:cubicBezTo>
                    <a:pt x="6463" y="0"/>
                    <a:pt x="2866" y="2123"/>
                    <a:pt x="3108" y="3829"/>
                  </a:cubicBezTo>
                  <a:cubicBezTo>
                    <a:pt x="3177" y="4316"/>
                    <a:pt x="3369" y="5644"/>
                    <a:pt x="3613" y="7313"/>
                  </a:cubicBezTo>
                  <a:cubicBezTo>
                    <a:pt x="813" y="8485"/>
                    <a:pt x="-114" y="10388"/>
                    <a:pt x="11" y="11938"/>
                  </a:cubicBezTo>
                  <a:cubicBezTo>
                    <a:pt x="158" y="13772"/>
                    <a:pt x="1687" y="15738"/>
                    <a:pt x="5048" y="16077"/>
                  </a:cubicBezTo>
                  <a:cubicBezTo>
                    <a:pt x="6967" y="16271"/>
                    <a:pt x="9276" y="15135"/>
                    <a:pt x="10772" y="13196"/>
                  </a:cubicBezTo>
                  <a:cubicBezTo>
                    <a:pt x="10629" y="12935"/>
                    <a:pt x="10546" y="12632"/>
                    <a:pt x="10546" y="12307"/>
                  </a:cubicBezTo>
                  <a:cubicBezTo>
                    <a:pt x="10546" y="11336"/>
                    <a:pt x="11275" y="10548"/>
                    <a:pt x="12176" y="10548"/>
                  </a:cubicBezTo>
                  <a:cubicBezTo>
                    <a:pt x="13076" y="10548"/>
                    <a:pt x="13805" y="11336"/>
                    <a:pt x="13805" y="12307"/>
                  </a:cubicBezTo>
                  <a:cubicBezTo>
                    <a:pt x="13805" y="13264"/>
                    <a:pt x="13096" y="14042"/>
                    <a:pt x="12212" y="14064"/>
                  </a:cubicBezTo>
                  <a:cubicBezTo>
                    <a:pt x="10431" y="16541"/>
                    <a:pt x="7721" y="18036"/>
                    <a:pt x="5152" y="17862"/>
                  </a:cubicBezTo>
                  <a:cubicBezTo>
                    <a:pt x="5212" y="18271"/>
                    <a:pt x="5235" y="18426"/>
                    <a:pt x="5264" y="18631"/>
                  </a:cubicBezTo>
                  <a:cubicBezTo>
                    <a:pt x="5369" y="19359"/>
                    <a:pt x="7996" y="21597"/>
                    <a:pt x="12176" y="21600"/>
                  </a:cubicBezTo>
                  <a:lnTo>
                    <a:pt x="12176" y="21600"/>
                  </a:lnTo>
                  <a:cubicBezTo>
                    <a:pt x="16356" y="21597"/>
                    <a:pt x="18983" y="19359"/>
                    <a:pt x="19086" y="18631"/>
                  </a:cubicBezTo>
                  <a:cubicBezTo>
                    <a:pt x="19191" y="17910"/>
                    <a:pt x="20998" y="5562"/>
                    <a:pt x="21244" y="3829"/>
                  </a:cubicBezTo>
                  <a:cubicBezTo>
                    <a:pt x="21486" y="2123"/>
                    <a:pt x="17888" y="0"/>
                    <a:pt x="12176" y="0"/>
                  </a:cubicBezTo>
                  <a:close/>
                </a:path>
              </a:pathLst>
            </a:custGeom>
            <a:solidFill>
              <a:schemeClr val="accent1"/>
            </a:solidFill>
            <a:ln w="12700">
              <a:miter lim="400000"/>
            </a:ln>
          </p:spPr>
          <p:txBody>
            <a:bodyPr lIns="0" tIns="0" rIns="0" bIns="0" anchor="ctr"/>
            <a:lstStyle/>
            <a:p>
              <a:pPr lvl="0"/>
              <a:endParaRPr sz="1300"/>
            </a:p>
          </p:txBody>
        </p:sp>
        <p:sp>
          <p:nvSpPr>
            <p:cNvPr id="81" name="Shape 4054"/>
            <p:cNvSpPr/>
            <p:nvPr/>
          </p:nvSpPr>
          <p:spPr>
            <a:xfrm>
              <a:off x="4227145" y="2740250"/>
              <a:ext cx="155282" cy="166661"/>
            </a:xfrm>
            <a:custGeom>
              <a:avLst/>
              <a:gdLst/>
              <a:ahLst/>
              <a:cxnLst>
                <a:cxn ang="0">
                  <a:pos x="wd2" y="hd2"/>
                </a:cxn>
                <a:cxn ang="5400000">
                  <a:pos x="wd2" y="hd2"/>
                </a:cxn>
                <a:cxn ang="10800000">
                  <a:pos x="wd2" y="hd2"/>
                </a:cxn>
                <a:cxn ang="16200000">
                  <a:pos x="wd2" y="hd2"/>
                </a:cxn>
              </a:cxnLst>
              <a:rect l="0" t="0" r="r" b="b"/>
              <a:pathLst>
                <a:path w="21600" h="21569" extrusionOk="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solidFill>
              <a:schemeClr val="accent1"/>
            </a:solidFill>
            <a:ln w="12700">
              <a:miter lim="400000"/>
            </a:ln>
          </p:spPr>
          <p:txBody>
            <a:bodyPr lIns="0" tIns="0" rIns="0" bIns="0" anchor="ctr"/>
            <a:lstStyle/>
            <a:p>
              <a:pPr lvl="0"/>
              <a:endParaRPr sz="1300"/>
            </a:p>
          </p:txBody>
        </p:sp>
        <p:sp>
          <p:nvSpPr>
            <p:cNvPr id="82" name="Shape 4055"/>
            <p:cNvSpPr/>
            <p:nvPr/>
          </p:nvSpPr>
          <p:spPr>
            <a:xfrm>
              <a:off x="4734489" y="2742495"/>
              <a:ext cx="194614" cy="162172"/>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57"/>
                  </a:lnTo>
                  <a:cubicBezTo>
                    <a:pt x="956" y="20950"/>
                    <a:pt x="1589" y="21600"/>
                    <a:pt x="2254" y="21600"/>
                  </a:cubicBezTo>
                  <a:lnTo>
                    <a:pt x="19198" y="21600"/>
                  </a:lnTo>
                  <a:cubicBezTo>
                    <a:pt x="19863" y="21600"/>
                    <a:pt x="20496" y="20950"/>
                    <a:pt x="20606" y="20157"/>
                  </a:cubicBezTo>
                  <a:lnTo>
                    <a:pt x="21417" y="14850"/>
                  </a:lnTo>
                  <a:cubicBezTo>
                    <a:pt x="21526" y="14056"/>
                    <a:pt x="21372" y="12817"/>
                    <a:pt x="21075" y="12098"/>
                  </a:cubicBezTo>
                  <a:close/>
                </a:path>
              </a:pathLst>
            </a:custGeom>
            <a:solidFill>
              <a:schemeClr val="accent1"/>
            </a:solidFill>
            <a:ln w="12700">
              <a:miter lim="400000"/>
            </a:ln>
          </p:spPr>
          <p:txBody>
            <a:bodyPr lIns="0" tIns="0" rIns="0" bIns="0" anchor="ctr"/>
            <a:lstStyle/>
            <a:p>
              <a:pPr lvl="0"/>
              <a:endParaRPr sz="1300"/>
            </a:p>
          </p:txBody>
        </p:sp>
        <p:sp>
          <p:nvSpPr>
            <p:cNvPr id="83" name="Shape 4056"/>
            <p:cNvSpPr/>
            <p:nvPr/>
          </p:nvSpPr>
          <p:spPr>
            <a:xfrm>
              <a:off x="6803365" y="2759539"/>
              <a:ext cx="213576" cy="160185"/>
            </a:xfrm>
            <a:custGeom>
              <a:avLst/>
              <a:gdLst/>
              <a:ahLst/>
              <a:cxnLst>
                <a:cxn ang="0">
                  <a:pos x="wd2" y="hd2"/>
                </a:cxn>
                <a:cxn ang="5400000">
                  <a:pos x="wd2" y="hd2"/>
                </a:cxn>
                <a:cxn ang="10800000">
                  <a:pos x="wd2" y="hd2"/>
                </a:cxn>
                <a:cxn ang="16200000">
                  <a:pos x="wd2" y="hd2"/>
                </a:cxn>
              </a:cxnLst>
              <a:rect l="0" t="0" r="r" b="b"/>
              <a:pathLst>
                <a:path w="21600" h="21600" extrusionOk="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solidFill>
              <a:schemeClr val="accent1"/>
            </a:solidFill>
            <a:ln w="12700">
              <a:miter lim="400000"/>
            </a:ln>
          </p:spPr>
          <p:txBody>
            <a:bodyPr lIns="0" tIns="0" rIns="0" bIns="0" anchor="ctr"/>
            <a:lstStyle/>
            <a:p>
              <a:pPr lvl="0"/>
              <a:endParaRPr sz="1300"/>
            </a:p>
          </p:txBody>
        </p:sp>
        <p:sp>
          <p:nvSpPr>
            <p:cNvPr id="84" name="Shape 4057"/>
            <p:cNvSpPr/>
            <p:nvPr/>
          </p:nvSpPr>
          <p:spPr>
            <a:xfrm>
              <a:off x="6850268" y="2727437"/>
              <a:ext cx="119603" cy="192230"/>
            </a:xfrm>
            <a:custGeom>
              <a:avLst/>
              <a:gdLst/>
              <a:ahLst/>
              <a:cxnLst>
                <a:cxn ang="0">
                  <a:pos x="wd2" y="hd2"/>
                </a:cxn>
                <a:cxn ang="5400000">
                  <a:pos x="wd2" y="hd2"/>
                </a:cxn>
                <a:cxn ang="10800000">
                  <a:pos x="wd2" y="hd2"/>
                </a:cxn>
                <a:cxn ang="16200000">
                  <a:pos x="wd2" y="hd2"/>
                </a:cxn>
              </a:cxnLst>
              <a:rect l="0" t="0" r="r" b="b"/>
              <a:pathLst>
                <a:path w="21600" h="21600" extrusionOk="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solidFill>
              <a:schemeClr val="accent1"/>
            </a:solidFill>
            <a:ln w="12700">
              <a:miter lim="400000"/>
            </a:ln>
          </p:spPr>
          <p:txBody>
            <a:bodyPr lIns="0" tIns="0" rIns="0" bIns="0" anchor="ctr"/>
            <a:lstStyle/>
            <a:p>
              <a:pPr lvl="0"/>
              <a:endParaRPr sz="1300"/>
            </a:p>
          </p:txBody>
        </p:sp>
        <p:sp>
          <p:nvSpPr>
            <p:cNvPr id="85" name="Shape 4058"/>
            <p:cNvSpPr/>
            <p:nvPr/>
          </p:nvSpPr>
          <p:spPr>
            <a:xfrm>
              <a:off x="5772786" y="2723102"/>
              <a:ext cx="196378" cy="200957"/>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lvl="0"/>
              <a:endParaRPr sz="1300"/>
            </a:p>
          </p:txBody>
        </p:sp>
        <p:sp>
          <p:nvSpPr>
            <p:cNvPr id="86" name="Shape 4059"/>
            <p:cNvSpPr/>
            <p:nvPr/>
          </p:nvSpPr>
          <p:spPr>
            <a:xfrm>
              <a:off x="6292376" y="2727437"/>
              <a:ext cx="196378" cy="192287"/>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chemeClr val="accent1"/>
            </a:solidFill>
            <a:ln w="12700">
              <a:miter lim="400000"/>
            </a:ln>
          </p:spPr>
          <p:txBody>
            <a:bodyPr lIns="0" tIns="0" rIns="0" bIns="0" anchor="ctr"/>
            <a:lstStyle/>
            <a:p>
              <a:pPr lvl="0"/>
              <a:endParaRPr sz="1300"/>
            </a:p>
          </p:txBody>
        </p:sp>
        <p:sp>
          <p:nvSpPr>
            <p:cNvPr id="87" name="Shape 4060"/>
            <p:cNvSpPr/>
            <p:nvPr/>
          </p:nvSpPr>
          <p:spPr>
            <a:xfrm>
              <a:off x="7330117" y="2730178"/>
              <a:ext cx="199250" cy="18680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accent1"/>
            </a:solidFill>
            <a:ln w="12700">
              <a:miter lim="400000"/>
            </a:ln>
          </p:spPr>
          <p:txBody>
            <a:bodyPr lIns="0" tIns="0" rIns="0" bIns="0" anchor="ctr"/>
            <a:lstStyle/>
            <a:p>
              <a:pPr lvl="0"/>
              <a:endParaRPr sz="1300"/>
            </a:p>
          </p:txBody>
        </p:sp>
        <p:sp>
          <p:nvSpPr>
            <p:cNvPr id="88" name="Shape 4061"/>
            <p:cNvSpPr/>
            <p:nvPr/>
          </p:nvSpPr>
          <p:spPr>
            <a:xfrm>
              <a:off x="5268058" y="2723102"/>
              <a:ext cx="166655" cy="200957"/>
            </a:xfrm>
            <a:custGeom>
              <a:avLst/>
              <a:gdLst/>
              <a:ahLst/>
              <a:cxnLst>
                <a:cxn ang="0">
                  <a:pos x="wd2" y="hd2"/>
                </a:cxn>
                <a:cxn ang="5400000">
                  <a:pos x="wd2" y="hd2"/>
                </a:cxn>
                <a:cxn ang="10800000">
                  <a:pos x="wd2" y="hd2"/>
                </a:cxn>
                <a:cxn ang="16200000">
                  <a:pos x="wd2" y="hd2"/>
                </a:cxn>
              </a:cxnLst>
              <a:rect l="0" t="0" r="r" b="b"/>
              <a:pathLst>
                <a:path w="21168" h="21600" extrusionOk="0">
                  <a:moveTo>
                    <a:pt x="10585" y="5651"/>
                  </a:moveTo>
                  <a:cubicBezTo>
                    <a:pt x="5710" y="5648"/>
                    <a:pt x="2252" y="4179"/>
                    <a:pt x="2252" y="3629"/>
                  </a:cubicBezTo>
                  <a:cubicBezTo>
                    <a:pt x="2250" y="3083"/>
                    <a:pt x="5710" y="1611"/>
                    <a:pt x="10585" y="1615"/>
                  </a:cubicBezTo>
                  <a:cubicBezTo>
                    <a:pt x="15458" y="1611"/>
                    <a:pt x="18918" y="3083"/>
                    <a:pt x="18916" y="3629"/>
                  </a:cubicBezTo>
                  <a:cubicBezTo>
                    <a:pt x="18916" y="4179"/>
                    <a:pt x="15458" y="5648"/>
                    <a:pt x="10585" y="5651"/>
                  </a:cubicBezTo>
                  <a:close/>
                  <a:moveTo>
                    <a:pt x="10585" y="0"/>
                  </a:moveTo>
                  <a:cubicBezTo>
                    <a:pt x="3924" y="0"/>
                    <a:pt x="-216" y="1857"/>
                    <a:pt x="9" y="3364"/>
                  </a:cubicBezTo>
                  <a:lnTo>
                    <a:pt x="2252" y="18994"/>
                  </a:lnTo>
                  <a:cubicBezTo>
                    <a:pt x="2342" y="19602"/>
                    <a:pt x="5710" y="21597"/>
                    <a:pt x="10585" y="21600"/>
                  </a:cubicBezTo>
                  <a:cubicBezTo>
                    <a:pt x="15458" y="21597"/>
                    <a:pt x="18826" y="19602"/>
                    <a:pt x="18916" y="18994"/>
                  </a:cubicBezTo>
                  <a:lnTo>
                    <a:pt x="21159" y="3364"/>
                  </a:lnTo>
                  <a:cubicBezTo>
                    <a:pt x="21384" y="1857"/>
                    <a:pt x="17246" y="0"/>
                    <a:pt x="10585" y="0"/>
                  </a:cubicBezTo>
                  <a:close/>
                </a:path>
              </a:pathLst>
            </a:custGeom>
            <a:solidFill>
              <a:schemeClr val="accent1"/>
            </a:solidFill>
            <a:ln w="12700">
              <a:miter lim="400000"/>
            </a:ln>
          </p:spPr>
          <p:txBody>
            <a:bodyPr lIns="0" tIns="0" rIns="0" bIns="0" anchor="ctr"/>
            <a:lstStyle/>
            <a:p>
              <a:pPr lvl="0"/>
              <a:endParaRPr sz="1300"/>
            </a:p>
          </p:txBody>
        </p:sp>
        <p:sp>
          <p:nvSpPr>
            <p:cNvPr id="89" name="Shape 4062"/>
            <p:cNvSpPr/>
            <p:nvPr/>
          </p:nvSpPr>
          <p:spPr>
            <a:xfrm>
              <a:off x="576576" y="3251823"/>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solidFill>
              <a:schemeClr val="accent1"/>
            </a:solidFill>
            <a:ln w="12700">
              <a:miter lim="400000"/>
            </a:ln>
          </p:spPr>
          <p:txBody>
            <a:bodyPr lIns="0" tIns="0" rIns="0" bIns="0" anchor="ctr"/>
            <a:lstStyle/>
            <a:p>
              <a:pPr lvl="0"/>
              <a:endParaRPr sz="1300"/>
            </a:p>
          </p:txBody>
        </p:sp>
        <p:sp>
          <p:nvSpPr>
            <p:cNvPr id="90" name="Shape 4063"/>
            <p:cNvSpPr/>
            <p:nvPr/>
          </p:nvSpPr>
          <p:spPr>
            <a:xfrm>
              <a:off x="1086580" y="3285476"/>
              <a:ext cx="216177" cy="129701"/>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0" tIns="0" rIns="0" bIns="0" anchor="ctr"/>
            <a:lstStyle/>
            <a:p>
              <a:pPr lvl="0"/>
              <a:endParaRPr sz="1300"/>
            </a:p>
          </p:txBody>
        </p:sp>
        <p:sp>
          <p:nvSpPr>
            <p:cNvPr id="91" name="Shape 4064"/>
            <p:cNvSpPr/>
            <p:nvPr/>
          </p:nvSpPr>
          <p:spPr>
            <a:xfrm>
              <a:off x="8351722" y="2740348"/>
              <a:ext cx="208067" cy="166465"/>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92" name="Shape 4065"/>
            <p:cNvSpPr/>
            <p:nvPr/>
          </p:nvSpPr>
          <p:spPr>
            <a:xfrm>
              <a:off x="7853055" y="2735848"/>
              <a:ext cx="192555" cy="15385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solidFill>
              <a:schemeClr val="accent1"/>
            </a:solidFill>
            <a:ln w="12700">
              <a:miter lim="400000"/>
            </a:ln>
          </p:spPr>
          <p:txBody>
            <a:bodyPr lIns="0" tIns="0" rIns="0" bIns="0" anchor="ctr"/>
            <a:lstStyle/>
            <a:p>
              <a:pPr lvl="0"/>
              <a:endParaRPr sz="1300"/>
            </a:p>
          </p:txBody>
        </p:sp>
        <p:sp>
          <p:nvSpPr>
            <p:cNvPr id="93" name="Shape 4066"/>
            <p:cNvSpPr/>
            <p:nvPr/>
          </p:nvSpPr>
          <p:spPr>
            <a:xfrm>
              <a:off x="7900541" y="2807077"/>
              <a:ext cx="93420" cy="1042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solidFill>
              <a:schemeClr val="accent1"/>
            </a:solidFill>
            <a:ln w="12700">
              <a:miter lim="400000"/>
            </a:ln>
          </p:spPr>
          <p:txBody>
            <a:bodyPr lIns="0" tIns="0" rIns="0" bIns="0" anchor="ctr"/>
            <a:lstStyle/>
            <a:p>
              <a:pPr lvl="0"/>
              <a:endParaRPr sz="1300"/>
            </a:p>
          </p:txBody>
        </p:sp>
        <p:sp>
          <p:nvSpPr>
            <p:cNvPr id="94" name="Shape 4067"/>
            <p:cNvSpPr/>
            <p:nvPr/>
          </p:nvSpPr>
          <p:spPr>
            <a:xfrm>
              <a:off x="1665212" y="3301290"/>
              <a:ext cx="98820" cy="98820"/>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12" y="0"/>
                    <a:pt x="0" y="4808"/>
                    <a:pt x="0" y="10798"/>
                  </a:cubicBezTo>
                  <a:cubicBezTo>
                    <a:pt x="0" y="16788"/>
                    <a:pt x="4812" y="21600"/>
                    <a:pt x="10802" y="21600"/>
                  </a:cubicBezTo>
                  <a:cubicBezTo>
                    <a:pt x="16788" y="21600"/>
                    <a:pt x="21600" y="16788"/>
                    <a:pt x="21600" y="10798"/>
                  </a:cubicBezTo>
                  <a:cubicBezTo>
                    <a:pt x="21600" y="4808"/>
                    <a:pt x="16788" y="0"/>
                    <a:pt x="10802" y="0"/>
                  </a:cubicBezTo>
                  <a:close/>
                </a:path>
              </a:pathLst>
            </a:custGeom>
            <a:solidFill>
              <a:schemeClr val="accent1"/>
            </a:solidFill>
            <a:ln w="12700">
              <a:miter lim="400000"/>
            </a:ln>
          </p:spPr>
          <p:txBody>
            <a:bodyPr lIns="0" tIns="0" rIns="0" bIns="0" anchor="ctr"/>
            <a:lstStyle/>
            <a:p>
              <a:pPr lvl="0"/>
              <a:endParaRPr sz="1300"/>
            </a:p>
          </p:txBody>
        </p:sp>
        <p:sp>
          <p:nvSpPr>
            <p:cNvPr id="95" name="Shape 4068"/>
            <p:cNvSpPr/>
            <p:nvPr/>
          </p:nvSpPr>
          <p:spPr>
            <a:xfrm>
              <a:off x="1606169" y="3242248"/>
              <a:ext cx="216177" cy="216158"/>
            </a:xfrm>
            <a:custGeom>
              <a:avLst/>
              <a:gdLst/>
              <a:ahLst/>
              <a:cxnLst>
                <a:cxn ang="0">
                  <a:pos x="wd2" y="hd2"/>
                </a:cxn>
                <a:cxn ang="5400000">
                  <a:pos x="wd2" y="hd2"/>
                </a:cxn>
                <a:cxn ang="10800000">
                  <a:pos x="wd2" y="hd2"/>
                </a:cxn>
                <a:cxn ang="16200000">
                  <a:pos x="wd2" y="hd2"/>
                </a:cxn>
              </a:cxnLst>
              <a:rect l="0" t="0" r="r" b="b"/>
              <a:pathLst>
                <a:path w="21600" h="21600" extrusionOk="0">
                  <a:moveTo>
                    <a:pt x="10801" y="3086"/>
                  </a:moveTo>
                  <a:cubicBezTo>
                    <a:pt x="11481" y="3086"/>
                    <a:pt x="12034" y="2395"/>
                    <a:pt x="12034" y="1542"/>
                  </a:cubicBezTo>
                  <a:cubicBezTo>
                    <a:pt x="12034" y="689"/>
                    <a:pt x="11481" y="0"/>
                    <a:pt x="10801" y="0"/>
                  </a:cubicBezTo>
                  <a:cubicBezTo>
                    <a:pt x="10119" y="0"/>
                    <a:pt x="9566" y="689"/>
                    <a:pt x="9566" y="1542"/>
                  </a:cubicBezTo>
                  <a:cubicBezTo>
                    <a:pt x="9566" y="2395"/>
                    <a:pt x="10119" y="3086"/>
                    <a:pt x="10801" y="3086"/>
                  </a:cubicBezTo>
                  <a:close/>
                  <a:moveTo>
                    <a:pt x="16486" y="18230"/>
                  </a:moveTo>
                  <a:cubicBezTo>
                    <a:pt x="17088" y="18832"/>
                    <a:pt x="17966" y="18930"/>
                    <a:pt x="18447" y="18449"/>
                  </a:cubicBezTo>
                  <a:cubicBezTo>
                    <a:pt x="18930" y="17966"/>
                    <a:pt x="18832" y="17087"/>
                    <a:pt x="18230" y="16485"/>
                  </a:cubicBezTo>
                  <a:cubicBezTo>
                    <a:pt x="17628" y="15881"/>
                    <a:pt x="16748" y="15785"/>
                    <a:pt x="16266" y="16266"/>
                  </a:cubicBezTo>
                  <a:cubicBezTo>
                    <a:pt x="15785" y="16749"/>
                    <a:pt x="15882" y="17628"/>
                    <a:pt x="16486" y="18230"/>
                  </a:cubicBezTo>
                  <a:close/>
                  <a:moveTo>
                    <a:pt x="3153" y="3305"/>
                  </a:moveTo>
                  <a:cubicBezTo>
                    <a:pt x="2670" y="3788"/>
                    <a:pt x="2768" y="4667"/>
                    <a:pt x="3370" y="5271"/>
                  </a:cubicBezTo>
                  <a:cubicBezTo>
                    <a:pt x="3974" y="5873"/>
                    <a:pt x="4852" y="5969"/>
                    <a:pt x="5335" y="5488"/>
                  </a:cubicBezTo>
                  <a:cubicBezTo>
                    <a:pt x="5817" y="5005"/>
                    <a:pt x="5720" y="4126"/>
                    <a:pt x="5116" y="3524"/>
                  </a:cubicBezTo>
                  <a:cubicBezTo>
                    <a:pt x="4514" y="2922"/>
                    <a:pt x="3634" y="2824"/>
                    <a:pt x="3153" y="3305"/>
                  </a:cubicBezTo>
                  <a:close/>
                  <a:moveTo>
                    <a:pt x="3448" y="16561"/>
                  </a:moveTo>
                  <a:cubicBezTo>
                    <a:pt x="2846" y="17163"/>
                    <a:pt x="2748" y="18044"/>
                    <a:pt x="3229" y="18525"/>
                  </a:cubicBezTo>
                  <a:cubicBezTo>
                    <a:pt x="3712" y="19008"/>
                    <a:pt x="4590" y="18910"/>
                    <a:pt x="5192" y="18308"/>
                  </a:cubicBezTo>
                  <a:cubicBezTo>
                    <a:pt x="5796" y="17704"/>
                    <a:pt x="5893" y="16825"/>
                    <a:pt x="5412" y="16344"/>
                  </a:cubicBezTo>
                  <a:cubicBezTo>
                    <a:pt x="4930" y="15861"/>
                    <a:pt x="4050" y="15959"/>
                    <a:pt x="3448" y="16561"/>
                  </a:cubicBezTo>
                  <a:close/>
                  <a:moveTo>
                    <a:pt x="10801" y="18514"/>
                  </a:moveTo>
                  <a:cubicBezTo>
                    <a:pt x="10119" y="18514"/>
                    <a:pt x="9566" y="19205"/>
                    <a:pt x="9566" y="20058"/>
                  </a:cubicBezTo>
                  <a:cubicBezTo>
                    <a:pt x="9566" y="20911"/>
                    <a:pt x="10119" y="21600"/>
                    <a:pt x="10801" y="21600"/>
                  </a:cubicBezTo>
                  <a:cubicBezTo>
                    <a:pt x="11481" y="21600"/>
                    <a:pt x="12034" y="20911"/>
                    <a:pt x="12034" y="20058"/>
                  </a:cubicBezTo>
                  <a:cubicBezTo>
                    <a:pt x="12034" y="19205"/>
                    <a:pt x="11481" y="18514"/>
                    <a:pt x="10801" y="18514"/>
                  </a:cubicBezTo>
                  <a:close/>
                  <a:moveTo>
                    <a:pt x="20056" y="9566"/>
                  </a:moveTo>
                  <a:cubicBezTo>
                    <a:pt x="19205" y="9566"/>
                    <a:pt x="18544" y="10118"/>
                    <a:pt x="18544" y="10800"/>
                  </a:cubicBezTo>
                  <a:cubicBezTo>
                    <a:pt x="18544" y="11482"/>
                    <a:pt x="19205" y="12034"/>
                    <a:pt x="20056" y="12034"/>
                  </a:cubicBezTo>
                  <a:cubicBezTo>
                    <a:pt x="20909" y="12034"/>
                    <a:pt x="21600" y="11482"/>
                    <a:pt x="21600" y="10800"/>
                  </a:cubicBezTo>
                  <a:cubicBezTo>
                    <a:pt x="21600" y="10118"/>
                    <a:pt x="20909" y="9566"/>
                    <a:pt x="20056" y="9566"/>
                  </a:cubicBezTo>
                  <a:close/>
                  <a:moveTo>
                    <a:pt x="18371" y="3229"/>
                  </a:moveTo>
                  <a:cubicBezTo>
                    <a:pt x="17888" y="2746"/>
                    <a:pt x="17010" y="2844"/>
                    <a:pt x="16408" y="3446"/>
                  </a:cubicBezTo>
                  <a:cubicBezTo>
                    <a:pt x="15806" y="4050"/>
                    <a:pt x="15707" y="4929"/>
                    <a:pt x="16190" y="5410"/>
                  </a:cubicBezTo>
                  <a:cubicBezTo>
                    <a:pt x="16671" y="5893"/>
                    <a:pt x="17550" y="5795"/>
                    <a:pt x="18154" y="5193"/>
                  </a:cubicBezTo>
                  <a:cubicBezTo>
                    <a:pt x="18756" y="4591"/>
                    <a:pt x="18852" y="3710"/>
                    <a:pt x="18371" y="3229"/>
                  </a:cubicBezTo>
                  <a:close/>
                  <a:moveTo>
                    <a:pt x="1544" y="9566"/>
                  </a:moveTo>
                  <a:cubicBezTo>
                    <a:pt x="691" y="9566"/>
                    <a:pt x="0" y="10118"/>
                    <a:pt x="0" y="10800"/>
                  </a:cubicBezTo>
                  <a:cubicBezTo>
                    <a:pt x="0" y="11482"/>
                    <a:pt x="691" y="12034"/>
                    <a:pt x="1544" y="12034"/>
                  </a:cubicBezTo>
                  <a:cubicBezTo>
                    <a:pt x="2396" y="12034"/>
                    <a:pt x="3056" y="11482"/>
                    <a:pt x="3056" y="10800"/>
                  </a:cubicBezTo>
                  <a:cubicBezTo>
                    <a:pt x="3056" y="10118"/>
                    <a:pt x="2396" y="9566"/>
                    <a:pt x="1544" y="9566"/>
                  </a:cubicBezTo>
                  <a:close/>
                </a:path>
              </a:pathLst>
            </a:custGeom>
            <a:solidFill>
              <a:schemeClr val="accent1"/>
            </a:solidFill>
            <a:ln w="12700">
              <a:miter lim="400000"/>
            </a:ln>
          </p:spPr>
          <p:txBody>
            <a:bodyPr lIns="0" tIns="0" rIns="0" bIns="0" anchor="ctr"/>
            <a:lstStyle/>
            <a:p>
              <a:pPr lvl="0"/>
              <a:endParaRPr sz="1300"/>
            </a:p>
          </p:txBody>
        </p:sp>
        <p:sp>
          <p:nvSpPr>
            <p:cNvPr id="96" name="Shape 4069"/>
            <p:cNvSpPr/>
            <p:nvPr/>
          </p:nvSpPr>
          <p:spPr>
            <a:xfrm>
              <a:off x="2157324" y="3275825"/>
              <a:ext cx="152929" cy="1529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1" y="0"/>
                    <a:pt x="0" y="4809"/>
                    <a:pt x="0" y="10799"/>
                  </a:cubicBezTo>
                  <a:cubicBezTo>
                    <a:pt x="0" y="16788"/>
                    <a:pt x="4811" y="21600"/>
                    <a:pt x="10800" y="21600"/>
                  </a:cubicBezTo>
                  <a:cubicBezTo>
                    <a:pt x="16789" y="21600"/>
                    <a:pt x="21600" y="16788"/>
                    <a:pt x="21600" y="10799"/>
                  </a:cubicBezTo>
                  <a:cubicBezTo>
                    <a:pt x="21600" y="4809"/>
                    <a:pt x="16789" y="0"/>
                    <a:pt x="10800" y="0"/>
                  </a:cubicBezTo>
                  <a:close/>
                </a:path>
              </a:pathLst>
            </a:custGeom>
            <a:solidFill>
              <a:schemeClr val="accent1"/>
            </a:solidFill>
            <a:ln w="12700">
              <a:miter lim="400000"/>
            </a:ln>
          </p:spPr>
          <p:txBody>
            <a:bodyPr lIns="0" tIns="0" rIns="0" bIns="0" anchor="ctr"/>
            <a:lstStyle/>
            <a:p>
              <a:pPr lvl="0"/>
              <a:endParaRPr sz="1300"/>
            </a:p>
          </p:txBody>
        </p:sp>
        <p:sp>
          <p:nvSpPr>
            <p:cNvPr id="97" name="Shape 4070"/>
            <p:cNvSpPr/>
            <p:nvPr/>
          </p:nvSpPr>
          <p:spPr>
            <a:xfrm>
              <a:off x="2094829" y="3211308"/>
              <a:ext cx="278036" cy="278036"/>
            </a:xfrm>
            <a:custGeom>
              <a:avLst/>
              <a:gdLst/>
              <a:ahLst/>
              <a:cxnLst>
                <a:cxn ang="0">
                  <a:pos x="wd2" y="hd2"/>
                </a:cxn>
                <a:cxn ang="5400000">
                  <a:pos x="wd2" y="hd2"/>
                </a:cxn>
                <a:cxn ang="10800000">
                  <a:pos x="wd2" y="hd2"/>
                </a:cxn>
                <a:cxn ang="16200000">
                  <a:pos x="wd2" y="hd2"/>
                </a:cxn>
              </a:cxnLst>
              <a:rect l="0" t="0" r="r" b="b"/>
              <a:pathLst>
                <a:path w="21600" h="21600" extrusionOk="0">
                  <a:moveTo>
                    <a:pt x="16777" y="17999"/>
                  </a:moveTo>
                  <a:cubicBezTo>
                    <a:pt x="16894" y="18115"/>
                    <a:pt x="17417" y="18639"/>
                    <a:pt x="17534" y="18755"/>
                  </a:cubicBezTo>
                  <a:cubicBezTo>
                    <a:pt x="17955" y="19176"/>
                    <a:pt x="18570" y="19245"/>
                    <a:pt x="18908" y="18908"/>
                  </a:cubicBezTo>
                  <a:cubicBezTo>
                    <a:pt x="19245" y="18570"/>
                    <a:pt x="19176" y="17955"/>
                    <a:pt x="18755" y="17534"/>
                  </a:cubicBezTo>
                  <a:cubicBezTo>
                    <a:pt x="18639" y="17417"/>
                    <a:pt x="18115" y="16894"/>
                    <a:pt x="17999" y="16777"/>
                  </a:cubicBezTo>
                  <a:cubicBezTo>
                    <a:pt x="17578" y="16355"/>
                    <a:pt x="16961" y="16286"/>
                    <a:pt x="16625" y="16625"/>
                  </a:cubicBezTo>
                  <a:cubicBezTo>
                    <a:pt x="16286" y="16961"/>
                    <a:pt x="16355" y="17578"/>
                    <a:pt x="16777" y="17999"/>
                  </a:cubicBezTo>
                  <a:close/>
                  <a:moveTo>
                    <a:pt x="4068" y="2845"/>
                  </a:moveTo>
                  <a:cubicBezTo>
                    <a:pt x="3646" y="2424"/>
                    <a:pt x="3030" y="2355"/>
                    <a:pt x="2693" y="2693"/>
                  </a:cubicBezTo>
                  <a:cubicBezTo>
                    <a:pt x="2355" y="3030"/>
                    <a:pt x="2424" y="3645"/>
                    <a:pt x="2845" y="4068"/>
                  </a:cubicBezTo>
                  <a:cubicBezTo>
                    <a:pt x="2962" y="4183"/>
                    <a:pt x="3485" y="4708"/>
                    <a:pt x="3601" y="4823"/>
                  </a:cubicBezTo>
                  <a:cubicBezTo>
                    <a:pt x="4024" y="5245"/>
                    <a:pt x="4639" y="5314"/>
                    <a:pt x="4975" y="4975"/>
                  </a:cubicBezTo>
                  <a:cubicBezTo>
                    <a:pt x="5314" y="4639"/>
                    <a:pt x="5245" y="4024"/>
                    <a:pt x="4823" y="3601"/>
                  </a:cubicBezTo>
                  <a:cubicBezTo>
                    <a:pt x="4708" y="3485"/>
                    <a:pt x="4183" y="2962"/>
                    <a:pt x="4068" y="2845"/>
                  </a:cubicBezTo>
                  <a:close/>
                  <a:moveTo>
                    <a:pt x="3601" y="16777"/>
                  </a:moveTo>
                  <a:cubicBezTo>
                    <a:pt x="3485" y="16894"/>
                    <a:pt x="2961" y="17417"/>
                    <a:pt x="2845" y="17534"/>
                  </a:cubicBezTo>
                  <a:cubicBezTo>
                    <a:pt x="2424" y="17955"/>
                    <a:pt x="2355" y="18570"/>
                    <a:pt x="2692" y="18907"/>
                  </a:cubicBezTo>
                  <a:cubicBezTo>
                    <a:pt x="3030" y="19245"/>
                    <a:pt x="3645" y="19176"/>
                    <a:pt x="4066" y="18755"/>
                  </a:cubicBezTo>
                  <a:cubicBezTo>
                    <a:pt x="4183" y="18639"/>
                    <a:pt x="4706" y="18115"/>
                    <a:pt x="4823" y="17999"/>
                  </a:cubicBezTo>
                  <a:cubicBezTo>
                    <a:pt x="5245" y="17578"/>
                    <a:pt x="5314" y="16961"/>
                    <a:pt x="4975" y="16625"/>
                  </a:cubicBezTo>
                  <a:cubicBezTo>
                    <a:pt x="4639" y="16286"/>
                    <a:pt x="4022" y="16355"/>
                    <a:pt x="3601" y="16777"/>
                  </a:cubicBezTo>
                  <a:close/>
                  <a:moveTo>
                    <a:pt x="18755" y="4068"/>
                  </a:moveTo>
                  <a:cubicBezTo>
                    <a:pt x="19176" y="3646"/>
                    <a:pt x="19245" y="3030"/>
                    <a:pt x="18907" y="2693"/>
                  </a:cubicBezTo>
                  <a:cubicBezTo>
                    <a:pt x="18570" y="2355"/>
                    <a:pt x="17955" y="2424"/>
                    <a:pt x="17532" y="2845"/>
                  </a:cubicBezTo>
                  <a:cubicBezTo>
                    <a:pt x="17417" y="2962"/>
                    <a:pt x="16894" y="3485"/>
                    <a:pt x="16777" y="3601"/>
                  </a:cubicBezTo>
                  <a:cubicBezTo>
                    <a:pt x="16355" y="4024"/>
                    <a:pt x="16286" y="4639"/>
                    <a:pt x="16625" y="4975"/>
                  </a:cubicBezTo>
                  <a:cubicBezTo>
                    <a:pt x="16961" y="5314"/>
                    <a:pt x="17578" y="5245"/>
                    <a:pt x="17999" y="4823"/>
                  </a:cubicBezTo>
                  <a:cubicBezTo>
                    <a:pt x="18115" y="4708"/>
                    <a:pt x="18639" y="4183"/>
                    <a:pt x="18755" y="4068"/>
                  </a:cubicBezTo>
                  <a:close/>
                  <a:moveTo>
                    <a:pt x="10800" y="18359"/>
                  </a:moveTo>
                  <a:cubicBezTo>
                    <a:pt x="10323" y="18359"/>
                    <a:pt x="9937" y="18843"/>
                    <a:pt x="9937" y="19440"/>
                  </a:cubicBezTo>
                  <a:cubicBezTo>
                    <a:pt x="9937" y="19638"/>
                    <a:pt x="9937" y="20322"/>
                    <a:pt x="9937" y="20519"/>
                  </a:cubicBezTo>
                  <a:cubicBezTo>
                    <a:pt x="9937" y="21116"/>
                    <a:pt x="10323" y="21600"/>
                    <a:pt x="10800" y="21600"/>
                  </a:cubicBezTo>
                  <a:cubicBezTo>
                    <a:pt x="11277" y="21600"/>
                    <a:pt x="11663" y="21116"/>
                    <a:pt x="11663" y="20519"/>
                  </a:cubicBezTo>
                  <a:cubicBezTo>
                    <a:pt x="11663" y="20322"/>
                    <a:pt x="11663" y="19638"/>
                    <a:pt x="11663" y="19440"/>
                  </a:cubicBezTo>
                  <a:cubicBezTo>
                    <a:pt x="11663" y="18843"/>
                    <a:pt x="11277" y="18359"/>
                    <a:pt x="10800" y="18359"/>
                  </a:cubicBezTo>
                  <a:close/>
                  <a:moveTo>
                    <a:pt x="10800" y="3241"/>
                  </a:moveTo>
                  <a:cubicBezTo>
                    <a:pt x="11277" y="3241"/>
                    <a:pt x="11663" y="2757"/>
                    <a:pt x="11663" y="2160"/>
                  </a:cubicBezTo>
                  <a:cubicBezTo>
                    <a:pt x="11663" y="1962"/>
                    <a:pt x="11663" y="1278"/>
                    <a:pt x="11663" y="1081"/>
                  </a:cubicBezTo>
                  <a:cubicBezTo>
                    <a:pt x="11663" y="484"/>
                    <a:pt x="11277" y="0"/>
                    <a:pt x="10800" y="0"/>
                  </a:cubicBezTo>
                  <a:cubicBezTo>
                    <a:pt x="10323" y="0"/>
                    <a:pt x="9937" y="484"/>
                    <a:pt x="9937" y="1081"/>
                  </a:cubicBezTo>
                  <a:cubicBezTo>
                    <a:pt x="9937" y="1278"/>
                    <a:pt x="9937" y="1962"/>
                    <a:pt x="9937" y="2160"/>
                  </a:cubicBezTo>
                  <a:cubicBezTo>
                    <a:pt x="9937" y="2757"/>
                    <a:pt x="10323" y="3241"/>
                    <a:pt x="10800" y="3241"/>
                  </a:cubicBezTo>
                  <a:close/>
                  <a:moveTo>
                    <a:pt x="3219" y="10800"/>
                  </a:moveTo>
                  <a:cubicBezTo>
                    <a:pt x="3219" y="10323"/>
                    <a:pt x="2757" y="9937"/>
                    <a:pt x="2160" y="9937"/>
                  </a:cubicBezTo>
                  <a:cubicBezTo>
                    <a:pt x="1961" y="9937"/>
                    <a:pt x="1280" y="9937"/>
                    <a:pt x="1081" y="9937"/>
                  </a:cubicBezTo>
                  <a:cubicBezTo>
                    <a:pt x="484" y="9937"/>
                    <a:pt x="0" y="10323"/>
                    <a:pt x="0" y="10800"/>
                  </a:cubicBezTo>
                  <a:cubicBezTo>
                    <a:pt x="0" y="11277"/>
                    <a:pt x="484" y="11663"/>
                    <a:pt x="1081" y="11663"/>
                  </a:cubicBezTo>
                  <a:cubicBezTo>
                    <a:pt x="1280" y="11663"/>
                    <a:pt x="1961" y="11663"/>
                    <a:pt x="2160" y="11663"/>
                  </a:cubicBezTo>
                  <a:cubicBezTo>
                    <a:pt x="2757" y="11663"/>
                    <a:pt x="3219" y="11277"/>
                    <a:pt x="3219" y="10800"/>
                  </a:cubicBezTo>
                  <a:close/>
                  <a:moveTo>
                    <a:pt x="20519" y="9937"/>
                  </a:moveTo>
                  <a:cubicBezTo>
                    <a:pt x="20324" y="9937"/>
                    <a:pt x="19657" y="9937"/>
                    <a:pt x="19461" y="9937"/>
                  </a:cubicBezTo>
                  <a:cubicBezTo>
                    <a:pt x="18865" y="9937"/>
                    <a:pt x="18381" y="10323"/>
                    <a:pt x="18381" y="10800"/>
                  </a:cubicBezTo>
                  <a:cubicBezTo>
                    <a:pt x="18381" y="11277"/>
                    <a:pt x="18865" y="11663"/>
                    <a:pt x="19461" y="11663"/>
                  </a:cubicBezTo>
                  <a:cubicBezTo>
                    <a:pt x="19657" y="11663"/>
                    <a:pt x="20324" y="11663"/>
                    <a:pt x="20519" y="11663"/>
                  </a:cubicBezTo>
                  <a:cubicBezTo>
                    <a:pt x="21116" y="11663"/>
                    <a:pt x="21600" y="11277"/>
                    <a:pt x="21600" y="10800"/>
                  </a:cubicBezTo>
                  <a:cubicBezTo>
                    <a:pt x="21600" y="10323"/>
                    <a:pt x="21116" y="9937"/>
                    <a:pt x="20519" y="9937"/>
                  </a:cubicBezTo>
                  <a:close/>
                </a:path>
              </a:pathLst>
            </a:custGeom>
            <a:solidFill>
              <a:schemeClr val="accent1"/>
            </a:solidFill>
            <a:ln w="12700">
              <a:miter lim="400000"/>
            </a:ln>
          </p:spPr>
          <p:txBody>
            <a:bodyPr lIns="0" tIns="0" rIns="0" bIns="0" anchor="ctr"/>
            <a:lstStyle/>
            <a:p>
              <a:pPr lvl="0"/>
              <a:endParaRPr sz="1300"/>
            </a:p>
          </p:txBody>
        </p:sp>
        <p:sp>
          <p:nvSpPr>
            <p:cNvPr id="98" name="Shape 4071"/>
            <p:cNvSpPr/>
            <p:nvPr/>
          </p:nvSpPr>
          <p:spPr>
            <a:xfrm>
              <a:off x="2663685" y="3296474"/>
              <a:ext cx="179506" cy="107706"/>
            </a:xfrm>
            <a:custGeom>
              <a:avLst/>
              <a:gdLst/>
              <a:ahLst/>
              <a:cxnLst>
                <a:cxn ang="0">
                  <a:pos x="wd2" y="hd2"/>
                </a:cxn>
                <a:cxn ang="5400000">
                  <a:pos x="wd2" y="hd2"/>
                </a:cxn>
                <a:cxn ang="10800000">
                  <a:pos x="wd2" y="hd2"/>
                </a:cxn>
                <a:cxn ang="16200000">
                  <a:pos x="wd2" y="hd2"/>
                </a:cxn>
              </a:cxnLst>
              <a:rect l="0" t="0" r="r" b="b"/>
              <a:pathLst>
                <a:path w="21600" h="21293" extrusionOk="0">
                  <a:moveTo>
                    <a:pt x="14708" y="460"/>
                  </a:moveTo>
                  <a:cubicBezTo>
                    <a:pt x="14311" y="-153"/>
                    <a:pt x="13775" y="-153"/>
                    <a:pt x="13379" y="460"/>
                  </a:cubicBezTo>
                  <a:cubicBezTo>
                    <a:pt x="12982" y="1075"/>
                    <a:pt x="13003" y="2071"/>
                    <a:pt x="13401" y="2684"/>
                  </a:cubicBezTo>
                  <a:lnTo>
                    <a:pt x="18729" y="10647"/>
                  </a:lnTo>
                  <a:lnTo>
                    <a:pt x="13401" y="18610"/>
                  </a:lnTo>
                  <a:cubicBezTo>
                    <a:pt x="13003" y="19223"/>
                    <a:pt x="12982" y="20219"/>
                    <a:pt x="13379" y="20832"/>
                  </a:cubicBezTo>
                  <a:cubicBezTo>
                    <a:pt x="13775" y="21447"/>
                    <a:pt x="14311" y="21447"/>
                    <a:pt x="14708" y="20832"/>
                  </a:cubicBezTo>
                  <a:lnTo>
                    <a:pt x="21600" y="10647"/>
                  </a:lnTo>
                  <a:cubicBezTo>
                    <a:pt x="21600" y="10647"/>
                    <a:pt x="14708" y="460"/>
                    <a:pt x="14708" y="460"/>
                  </a:cubicBezTo>
                  <a:close/>
                  <a:moveTo>
                    <a:pt x="8221" y="460"/>
                  </a:moveTo>
                  <a:cubicBezTo>
                    <a:pt x="7825" y="-153"/>
                    <a:pt x="7289" y="-153"/>
                    <a:pt x="6892" y="460"/>
                  </a:cubicBezTo>
                  <a:lnTo>
                    <a:pt x="0" y="10647"/>
                  </a:lnTo>
                  <a:lnTo>
                    <a:pt x="6892" y="20832"/>
                  </a:lnTo>
                  <a:cubicBezTo>
                    <a:pt x="7289" y="21447"/>
                    <a:pt x="7825" y="21447"/>
                    <a:pt x="8221" y="20832"/>
                  </a:cubicBezTo>
                  <a:cubicBezTo>
                    <a:pt x="8618" y="20219"/>
                    <a:pt x="8618" y="19223"/>
                    <a:pt x="8221" y="18610"/>
                  </a:cubicBezTo>
                  <a:lnTo>
                    <a:pt x="2871" y="10647"/>
                  </a:lnTo>
                  <a:lnTo>
                    <a:pt x="8221" y="2684"/>
                  </a:lnTo>
                  <a:cubicBezTo>
                    <a:pt x="8618" y="2071"/>
                    <a:pt x="8618" y="1075"/>
                    <a:pt x="8221" y="460"/>
                  </a:cubicBezTo>
                  <a:close/>
                </a:path>
              </a:pathLst>
            </a:custGeom>
            <a:solidFill>
              <a:schemeClr val="accent1"/>
            </a:solidFill>
            <a:ln w="12700">
              <a:miter lim="400000"/>
            </a:ln>
          </p:spPr>
          <p:txBody>
            <a:bodyPr lIns="0" tIns="0" rIns="0" bIns="0" anchor="ctr"/>
            <a:lstStyle/>
            <a:p>
              <a:pPr lvl="0"/>
              <a:endParaRPr sz="1300"/>
            </a:p>
          </p:txBody>
        </p:sp>
        <p:sp>
          <p:nvSpPr>
            <p:cNvPr id="99" name="Shape 4072"/>
            <p:cNvSpPr/>
            <p:nvPr/>
          </p:nvSpPr>
          <p:spPr>
            <a:xfrm>
              <a:off x="3195793" y="3282361"/>
              <a:ext cx="154467" cy="135931"/>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100" name="Shape 4073"/>
            <p:cNvSpPr/>
            <p:nvPr/>
          </p:nvSpPr>
          <p:spPr>
            <a:xfrm>
              <a:off x="3697022" y="3310269"/>
              <a:ext cx="182091" cy="80116"/>
            </a:xfrm>
            <a:custGeom>
              <a:avLst/>
              <a:gdLst/>
              <a:ahLst/>
              <a:cxnLst>
                <a:cxn ang="0">
                  <a:pos x="wd2" y="hd2"/>
                </a:cxn>
                <a:cxn ang="5400000">
                  <a:pos x="wd2" y="hd2"/>
                </a:cxn>
                <a:cxn ang="10800000">
                  <a:pos x="wd2" y="hd2"/>
                </a:cxn>
                <a:cxn ang="16200000">
                  <a:pos x="wd2" y="hd2"/>
                </a:cxn>
              </a:cxnLst>
              <a:rect l="0" t="0" r="r" b="b"/>
              <a:pathLst>
                <a:path w="21600" h="21600" extrusionOk="0">
                  <a:moveTo>
                    <a:pt x="17175" y="17282"/>
                  </a:moveTo>
                  <a:cubicBezTo>
                    <a:pt x="15368" y="17282"/>
                    <a:pt x="13271" y="14616"/>
                    <a:pt x="11985" y="10800"/>
                  </a:cubicBezTo>
                  <a:cubicBezTo>
                    <a:pt x="13271" y="6984"/>
                    <a:pt x="15368" y="4321"/>
                    <a:pt x="17175" y="4321"/>
                  </a:cubicBezTo>
                  <a:cubicBezTo>
                    <a:pt x="18808" y="4321"/>
                    <a:pt x="19635" y="6500"/>
                    <a:pt x="19635" y="10800"/>
                  </a:cubicBezTo>
                  <a:cubicBezTo>
                    <a:pt x="19635" y="15100"/>
                    <a:pt x="18808" y="17282"/>
                    <a:pt x="17175" y="17282"/>
                  </a:cubicBezTo>
                  <a:close/>
                  <a:moveTo>
                    <a:pt x="4425" y="17282"/>
                  </a:moveTo>
                  <a:cubicBezTo>
                    <a:pt x="2792" y="17282"/>
                    <a:pt x="1964" y="15100"/>
                    <a:pt x="1964" y="10800"/>
                  </a:cubicBezTo>
                  <a:cubicBezTo>
                    <a:pt x="1964" y="6500"/>
                    <a:pt x="2792" y="4321"/>
                    <a:pt x="4425" y="4321"/>
                  </a:cubicBezTo>
                  <a:cubicBezTo>
                    <a:pt x="6232" y="4321"/>
                    <a:pt x="8328" y="6984"/>
                    <a:pt x="9615" y="10800"/>
                  </a:cubicBezTo>
                  <a:cubicBezTo>
                    <a:pt x="8328" y="14616"/>
                    <a:pt x="6232" y="17282"/>
                    <a:pt x="4425" y="17282"/>
                  </a:cubicBezTo>
                  <a:close/>
                  <a:moveTo>
                    <a:pt x="17175" y="0"/>
                  </a:moveTo>
                  <a:cubicBezTo>
                    <a:pt x="14929" y="0"/>
                    <a:pt x="12468" y="2843"/>
                    <a:pt x="10800" y="7156"/>
                  </a:cubicBezTo>
                  <a:cubicBezTo>
                    <a:pt x="9132" y="2843"/>
                    <a:pt x="6670" y="0"/>
                    <a:pt x="4425" y="0"/>
                  </a:cubicBezTo>
                  <a:cubicBezTo>
                    <a:pt x="2286" y="0"/>
                    <a:pt x="0" y="2837"/>
                    <a:pt x="0" y="10800"/>
                  </a:cubicBezTo>
                  <a:cubicBezTo>
                    <a:pt x="0" y="18763"/>
                    <a:pt x="2286" y="21600"/>
                    <a:pt x="4425" y="21600"/>
                  </a:cubicBezTo>
                  <a:lnTo>
                    <a:pt x="4425" y="21600"/>
                  </a:lnTo>
                  <a:cubicBezTo>
                    <a:pt x="6671" y="21600"/>
                    <a:pt x="9132" y="18757"/>
                    <a:pt x="10800" y="14444"/>
                  </a:cubicBezTo>
                  <a:cubicBezTo>
                    <a:pt x="12468" y="18757"/>
                    <a:pt x="14929" y="21600"/>
                    <a:pt x="17175" y="21600"/>
                  </a:cubicBezTo>
                  <a:cubicBezTo>
                    <a:pt x="19314" y="21600"/>
                    <a:pt x="21600" y="18763"/>
                    <a:pt x="21600" y="10800"/>
                  </a:cubicBezTo>
                  <a:cubicBezTo>
                    <a:pt x="21600" y="2837"/>
                    <a:pt x="19314" y="0"/>
                    <a:pt x="17175" y="0"/>
                  </a:cubicBezTo>
                  <a:close/>
                </a:path>
              </a:pathLst>
            </a:custGeom>
            <a:solidFill>
              <a:schemeClr val="accent1"/>
            </a:solidFill>
            <a:ln w="12700">
              <a:miter lim="400000"/>
            </a:ln>
          </p:spPr>
          <p:txBody>
            <a:bodyPr lIns="0" tIns="0" rIns="0" bIns="0" anchor="ctr"/>
            <a:lstStyle/>
            <a:p>
              <a:pPr lvl="0"/>
              <a:endParaRPr sz="1300"/>
            </a:p>
          </p:txBody>
        </p:sp>
        <p:sp>
          <p:nvSpPr>
            <p:cNvPr id="101" name="Shape 4074"/>
            <p:cNvSpPr/>
            <p:nvPr/>
          </p:nvSpPr>
          <p:spPr>
            <a:xfrm>
              <a:off x="4237903" y="3256924"/>
              <a:ext cx="148604" cy="18680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a:miter lim="400000"/>
            </a:ln>
          </p:spPr>
          <p:txBody>
            <a:bodyPr lIns="0" tIns="0" rIns="0" bIns="0" anchor="ctr"/>
            <a:lstStyle/>
            <a:p>
              <a:pPr lvl="0"/>
              <a:endParaRPr sz="1300"/>
            </a:p>
          </p:txBody>
        </p:sp>
        <p:sp>
          <p:nvSpPr>
            <p:cNvPr id="102" name="Shape 4075"/>
            <p:cNvSpPr/>
            <p:nvPr/>
          </p:nvSpPr>
          <p:spPr>
            <a:xfrm>
              <a:off x="4802342" y="3424774"/>
              <a:ext cx="58359" cy="30064"/>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solidFill>
              <a:schemeClr val="accent1"/>
            </a:solidFill>
            <a:ln w="12700">
              <a:miter lim="400000"/>
            </a:ln>
          </p:spPr>
          <p:txBody>
            <a:bodyPr lIns="0" tIns="0" rIns="0" bIns="0" anchor="ctr"/>
            <a:lstStyle/>
            <a:p>
              <a:pPr lvl="0"/>
              <a:endParaRPr sz="1300"/>
            </a:p>
          </p:txBody>
        </p:sp>
        <p:sp>
          <p:nvSpPr>
            <p:cNvPr id="103" name="Shape 4076"/>
            <p:cNvSpPr/>
            <p:nvPr/>
          </p:nvSpPr>
          <p:spPr>
            <a:xfrm>
              <a:off x="4759231" y="3245815"/>
              <a:ext cx="145127" cy="164840"/>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solidFill>
              <a:schemeClr val="accent1"/>
            </a:solidFill>
            <a:ln w="12700">
              <a:miter lim="400000"/>
            </a:ln>
          </p:spPr>
          <p:txBody>
            <a:bodyPr lIns="0" tIns="0" rIns="0" bIns="0" anchor="ctr"/>
            <a:lstStyle/>
            <a:p>
              <a:pPr lvl="0"/>
              <a:endParaRPr sz="1300"/>
            </a:p>
          </p:txBody>
        </p:sp>
        <p:sp>
          <p:nvSpPr>
            <p:cNvPr id="104" name="Shape 4077"/>
            <p:cNvSpPr/>
            <p:nvPr/>
          </p:nvSpPr>
          <p:spPr>
            <a:xfrm>
              <a:off x="7861293" y="3278459"/>
              <a:ext cx="176079" cy="143735"/>
            </a:xfrm>
            <a:custGeom>
              <a:avLst/>
              <a:gdLst/>
              <a:ahLst/>
              <a:cxnLst>
                <a:cxn ang="0">
                  <a:pos x="wd2" y="hd2"/>
                </a:cxn>
                <a:cxn ang="5400000">
                  <a:pos x="wd2" y="hd2"/>
                </a:cxn>
                <a:cxn ang="10800000">
                  <a:pos x="wd2" y="hd2"/>
                </a:cxn>
                <a:cxn ang="16200000">
                  <a:pos x="wd2" y="hd2"/>
                </a:cxn>
              </a:cxnLst>
              <a:rect l="0" t="0" r="r" b="b"/>
              <a:pathLst>
                <a:path w="21600" h="19900" extrusionOk="0">
                  <a:moveTo>
                    <a:pt x="0" y="5100"/>
                  </a:moveTo>
                  <a:lnTo>
                    <a:pt x="1543" y="6859"/>
                  </a:lnTo>
                  <a:cubicBezTo>
                    <a:pt x="6655" y="1030"/>
                    <a:pt x="14945" y="1030"/>
                    <a:pt x="20058" y="6859"/>
                  </a:cubicBezTo>
                  <a:lnTo>
                    <a:pt x="21600" y="5100"/>
                  </a:lnTo>
                  <a:cubicBezTo>
                    <a:pt x="15636" y="-1700"/>
                    <a:pt x="5965" y="-1700"/>
                    <a:pt x="0" y="5100"/>
                  </a:cubicBezTo>
                  <a:close/>
                  <a:moveTo>
                    <a:pt x="3087" y="8618"/>
                  </a:moveTo>
                  <a:lnTo>
                    <a:pt x="4629" y="10376"/>
                  </a:lnTo>
                  <a:cubicBezTo>
                    <a:pt x="8038" y="6491"/>
                    <a:pt x="13564" y="6491"/>
                    <a:pt x="16971" y="10376"/>
                  </a:cubicBezTo>
                  <a:lnTo>
                    <a:pt x="18515" y="8618"/>
                  </a:lnTo>
                  <a:cubicBezTo>
                    <a:pt x="14254" y="3761"/>
                    <a:pt x="7346" y="3761"/>
                    <a:pt x="3087" y="8618"/>
                  </a:cubicBezTo>
                  <a:close/>
                  <a:moveTo>
                    <a:pt x="6172" y="12136"/>
                  </a:moveTo>
                  <a:lnTo>
                    <a:pt x="7715" y="13894"/>
                  </a:lnTo>
                  <a:cubicBezTo>
                    <a:pt x="9419" y="11952"/>
                    <a:pt x="12182" y="11952"/>
                    <a:pt x="13886" y="13894"/>
                  </a:cubicBezTo>
                  <a:lnTo>
                    <a:pt x="15429" y="12136"/>
                  </a:lnTo>
                  <a:cubicBezTo>
                    <a:pt x="12873" y="9221"/>
                    <a:pt x="8728" y="9221"/>
                    <a:pt x="6172" y="12136"/>
                  </a:cubicBezTo>
                  <a:close/>
                  <a:moveTo>
                    <a:pt x="10801" y="14925"/>
                  </a:moveTo>
                  <a:cubicBezTo>
                    <a:pt x="9596" y="14925"/>
                    <a:pt x="8619" y="16039"/>
                    <a:pt x="8619" y="17412"/>
                  </a:cubicBezTo>
                  <a:cubicBezTo>
                    <a:pt x="8619" y="18787"/>
                    <a:pt x="9596" y="19900"/>
                    <a:pt x="10801" y="19900"/>
                  </a:cubicBezTo>
                  <a:cubicBezTo>
                    <a:pt x="12006" y="19900"/>
                    <a:pt x="12982" y="18787"/>
                    <a:pt x="12982" y="17412"/>
                  </a:cubicBezTo>
                  <a:cubicBezTo>
                    <a:pt x="12982" y="16039"/>
                    <a:pt x="12006" y="14925"/>
                    <a:pt x="10801" y="14925"/>
                  </a:cubicBezTo>
                  <a:close/>
                </a:path>
              </a:pathLst>
            </a:custGeom>
            <a:solidFill>
              <a:schemeClr val="accent1"/>
            </a:solidFill>
            <a:ln w="12700">
              <a:miter lim="400000"/>
            </a:ln>
          </p:spPr>
          <p:txBody>
            <a:bodyPr lIns="0" tIns="0" rIns="0" bIns="0" anchor="ctr"/>
            <a:lstStyle/>
            <a:p>
              <a:pPr lvl="0"/>
              <a:endParaRPr sz="1300"/>
            </a:p>
          </p:txBody>
        </p:sp>
        <p:sp>
          <p:nvSpPr>
            <p:cNvPr id="105" name="Shape 4078"/>
            <p:cNvSpPr/>
            <p:nvPr/>
          </p:nvSpPr>
          <p:spPr>
            <a:xfrm>
              <a:off x="7360193" y="3278459"/>
              <a:ext cx="143735" cy="143735"/>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accent1"/>
            </a:solidFill>
            <a:ln w="12700">
              <a:miter lim="400000"/>
            </a:ln>
          </p:spPr>
          <p:txBody>
            <a:bodyPr lIns="0" tIns="0" rIns="0" bIns="0" anchor="ctr"/>
            <a:lstStyle/>
            <a:p>
              <a:pPr lvl="0"/>
              <a:endParaRPr sz="1300"/>
            </a:p>
          </p:txBody>
        </p:sp>
        <p:sp>
          <p:nvSpPr>
            <p:cNvPr id="106" name="Shape 4079"/>
            <p:cNvSpPr/>
            <p:nvPr/>
          </p:nvSpPr>
          <p:spPr>
            <a:xfrm>
              <a:off x="6826826" y="3266994"/>
              <a:ext cx="166655" cy="166666"/>
            </a:xfrm>
            <a:custGeom>
              <a:avLst/>
              <a:gdLst/>
              <a:ahLst/>
              <a:cxnLst>
                <a:cxn ang="0">
                  <a:pos x="wd2" y="hd2"/>
                </a:cxn>
                <a:cxn ang="5400000">
                  <a:pos x="wd2" y="hd2"/>
                </a:cxn>
                <a:cxn ang="10800000">
                  <a:pos x="wd2" y="hd2"/>
                </a:cxn>
                <a:cxn ang="16200000">
                  <a:pos x="wd2" y="hd2"/>
                </a:cxn>
              </a:cxnLst>
              <a:rect l="0" t="0" r="r" b="b"/>
              <a:pathLst>
                <a:path w="21376" h="21376" extrusionOk="0">
                  <a:moveTo>
                    <a:pt x="21040" y="6895"/>
                  </a:moveTo>
                  <a:lnTo>
                    <a:pt x="19322" y="5177"/>
                  </a:lnTo>
                  <a:cubicBezTo>
                    <a:pt x="18995" y="5355"/>
                    <a:pt x="18620" y="5457"/>
                    <a:pt x="18221" y="5457"/>
                  </a:cubicBezTo>
                  <a:cubicBezTo>
                    <a:pt x="16949" y="5457"/>
                    <a:pt x="15918" y="4427"/>
                    <a:pt x="15918" y="3156"/>
                  </a:cubicBezTo>
                  <a:cubicBezTo>
                    <a:pt x="15918" y="2756"/>
                    <a:pt x="16021" y="2381"/>
                    <a:pt x="16199" y="2055"/>
                  </a:cubicBezTo>
                  <a:lnTo>
                    <a:pt x="14481" y="336"/>
                  </a:lnTo>
                  <a:cubicBezTo>
                    <a:pt x="14033" y="-112"/>
                    <a:pt x="13300" y="-112"/>
                    <a:pt x="12853" y="336"/>
                  </a:cubicBezTo>
                  <a:lnTo>
                    <a:pt x="336" y="12853"/>
                  </a:lnTo>
                  <a:cubicBezTo>
                    <a:pt x="-112" y="13301"/>
                    <a:pt x="-112" y="14033"/>
                    <a:pt x="336" y="14481"/>
                  </a:cubicBezTo>
                  <a:lnTo>
                    <a:pt x="2054" y="16199"/>
                  </a:lnTo>
                  <a:cubicBezTo>
                    <a:pt x="2381" y="16021"/>
                    <a:pt x="2756" y="15919"/>
                    <a:pt x="3155" y="15919"/>
                  </a:cubicBezTo>
                  <a:cubicBezTo>
                    <a:pt x="4425" y="15919"/>
                    <a:pt x="5456" y="16949"/>
                    <a:pt x="5456" y="18221"/>
                  </a:cubicBezTo>
                  <a:cubicBezTo>
                    <a:pt x="5456" y="18620"/>
                    <a:pt x="5355" y="18995"/>
                    <a:pt x="5176" y="19322"/>
                  </a:cubicBezTo>
                  <a:lnTo>
                    <a:pt x="6894" y="21040"/>
                  </a:lnTo>
                  <a:cubicBezTo>
                    <a:pt x="7342" y="21488"/>
                    <a:pt x="8074" y="21488"/>
                    <a:pt x="8522" y="21040"/>
                  </a:cubicBezTo>
                  <a:lnTo>
                    <a:pt x="21040" y="8523"/>
                  </a:lnTo>
                  <a:cubicBezTo>
                    <a:pt x="21488" y="8075"/>
                    <a:pt x="21488" y="7343"/>
                    <a:pt x="21040" y="6895"/>
                  </a:cubicBezTo>
                  <a:close/>
                </a:path>
              </a:pathLst>
            </a:custGeom>
            <a:solidFill>
              <a:schemeClr val="accent1"/>
            </a:solidFill>
            <a:ln w="12700">
              <a:miter lim="400000"/>
            </a:ln>
          </p:spPr>
          <p:txBody>
            <a:bodyPr lIns="0" tIns="0" rIns="0" bIns="0" anchor="ctr"/>
            <a:lstStyle/>
            <a:p>
              <a:pPr lvl="0"/>
              <a:endParaRPr sz="1300"/>
            </a:p>
          </p:txBody>
        </p:sp>
        <p:sp>
          <p:nvSpPr>
            <p:cNvPr id="107" name="Shape 4080"/>
            <p:cNvSpPr/>
            <p:nvPr/>
          </p:nvSpPr>
          <p:spPr>
            <a:xfrm>
              <a:off x="6305618" y="3269241"/>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accent1"/>
            </a:solidFill>
            <a:ln w="12700">
              <a:miter lim="400000"/>
            </a:ln>
          </p:spPr>
          <p:txBody>
            <a:bodyPr lIns="0" tIns="0" rIns="0" bIns="0" anchor="ctr"/>
            <a:lstStyle/>
            <a:p>
              <a:pPr lvl="0"/>
              <a:endParaRPr sz="1300"/>
            </a:p>
          </p:txBody>
        </p:sp>
        <p:sp>
          <p:nvSpPr>
            <p:cNvPr id="108" name="Shape 4081"/>
            <p:cNvSpPr/>
            <p:nvPr/>
          </p:nvSpPr>
          <p:spPr>
            <a:xfrm>
              <a:off x="5807083" y="3279433"/>
              <a:ext cx="127782" cy="1642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accent1"/>
            </a:solidFill>
            <a:ln w="12700">
              <a:miter lim="400000"/>
            </a:ln>
          </p:spPr>
          <p:txBody>
            <a:bodyPr lIns="0" tIns="0" rIns="0" bIns="0" anchor="ctr"/>
            <a:lstStyle/>
            <a:p>
              <a:pPr lvl="0"/>
              <a:endParaRPr sz="1300"/>
            </a:p>
          </p:txBody>
        </p:sp>
        <p:sp>
          <p:nvSpPr>
            <p:cNvPr id="109" name="Shape 4082"/>
            <p:cNvSpPr/>
            <p:nvPr/>
          </p:nvSpPr>
          <p:spPr>
            <a:xfrm>
              <a:off x="5829592" y="3256924"/>
              <a:ext cx="82148" cy="36512"/>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accent1"/>
            </a:solidFill>
            <a:ln w="12700">
              <a:miter lim="400000"/>
            </a:ln>
          </p:spPr>
          <p:txBody>
            <a:bodyPr lIns="0" tIns="0" rIns="0" bIns="0" anchor="ctr"/>
            <a:lstStyle/>
            <a:p>
              <a:pPr lvl="0"/>
              <a:endParaRPr sz="1300"/>
            </a:p>
          </p:txBody>
        </p:sp>
        <p:sp>
          <p:nvSpPr>
            <p:cNvPr id="110" name="Shape 4083"/>
            <p:cNvSpPr/>
            <p:nvPr/>
          </p:nvSpPr>
          <p:spPr>
            <a:xfrm>
              <a:off x="594365" y="3791208"/>
              <a:ext cx="161428" cy="171728"/>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chemeClr val="accent1"/>
            </a:solidFill>
            <a:ln w="12700">
              <a:miter lim="400000"/>
            </a:ln>
          </p:spPr>
          <p:txBody>
            <a:bodyPr lIns="0" tIns="0" rIns="0" bIns="0" anchor="ctr"/>
            <a:lstStyle/>
            <a:p>
              <a:pPr lvl="0"/>
              <a:endParaRPr sz="1300"/>
            </a:p>
          </p:txBody>
        </p:sp>
        <p:sp>
          <p:nvSpPr>
            <p:cNvPr id="111" name="Shape 4084"/>
            <p:cNvSpPr/>
            <p:nvPr/>
          </p:nvSpPr>
          <p:spPr>
            <a:xfrm>
              <a:off x="8421550" y="3262593"/>
              <a:ext cx="94743" cy="175467"/>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accent1"/>
            </a:solidFill>
            <a:ln w="12700">
              <a:miter lim="400000"/>
            </a:ln>
          </p:spPr>
          <p:txBody>
            <a:bodyPr lIns="0" tIns="0" rIns="0" bIns="0" anchor="ctr"/>
            <a:lstStyle/>
            <a:p>
              <a:pPr lvl="0"/>
              <a:endParaRPr sz="1300"/>
            </a:p>
          </p:txBody>
        </p:sp>
        <p:sp>
          <p:nvSpPr>
            <p:cNvPr id="112" name="Shape 4085"/>
            <p:cNvSpPr/>
            <p:nvPr/>
          </p:nvSpPr>
          <p:spPr>
            <a:xfrm>
              <a:off x="5244597" y="3301198"/>
              <a:ext cx="213576" cy="98256"/>
            </a:xfrm>
            <a:custGeom>
              <a:avLst/>
              <a:gdLst/>
              <a:ahLst/>
              <a:cxnLst>
                <a:cxn ang="0">
                  <a:pos x="wd2" y="hd2"/>
                </a:cxn>
                <a:cxn ang="5400000">
                  <a:pos x="wd2" y="hd2"/>
                </a:cxn>
                <a:cxn ang="10800000">
                  <a:pos x="wd2" y="hd2"/>
                </a:cxn>
                <a:cxn ang="16200000">
                  <a:pos x="wd2" y="hd2"/>
                </a:cxn>
              </a:cxnLst>
              <a:rect l="0" t="0" r="r" b="b"/>
              <a:pathLst>
                <a:path w="21600" h="21600" extrusionOk="0">
                  <a:moveTo>
                    <a:pt x="16632" y="16905"/>
                  </a:moveTo>
                  <a:cubicBezTo>
                    <a:pt x="15082" y="16905"/>
                    <a:pt x="13824" y="14171"/>
                    <a:pt x="13824" y="10801"/>
                  </a:cubicBezTo>
                  <a:cubicBezTo>
                    <a:pt x="13824" y="7429"/>
                    <a:pt x="15082" y="4695"/>
                    <a:pt x="16632" y="4695"/>
                  </a:cubicBezTo>
                  <a:cubicBezTo>
                    <a:pt x="18184" y="4695"/>
                    <a:pt x="19440" y="7429"/>
                    <a:pt x="19440" y="10801"/>
                  </a:cubicBezTo>
                  <a:cubicBezTo>
                    <a:pt x="19440" y="14171"/>
                    <a:pt x="18184" y="16905"/>
                    <a:pt x="16632" y="16905"/>
                  </a:cubicBezTo>
                  <a:close/>
                  <a:moveTo>
                    <a:pt x="2160" y="10801"/>
                  </a:moveTo>
                  <a:cubicBezTo>
                    <a:pt x="2160" y="7429"/>
                    <a:pt x="3418" y="4695"/>
                    <a:pt x="4968" y="4695"/>
                  </a:cubicBezTo>
                  <a:cubicBezTo>
                    <a:pt x="6519" y="4695"/>
                    <a:pt x="7777" y="7429"/>
                    <a:pt x="7777" y="10801"/>
                  </a:cubicBezTo>
                  <a:cubicBezTo>
                    <a:pt x="7777" y="14171"/>
                    <a:pt x="6519" y="16905"/>
                    <a:pt x="4968" y="16905"/>
                  </a:cubicBezTo>
                  <a:cubicBezTo>
                    <a:pt x="3418" y="16905"/>
                    <a:pt x="2160" y="14171"/>
                    <a:pt x="2160" y="10801"/>
                  </a:cubicBezTo>
                  <a:close/>
                  <a:moveTo>
                    <a:pt x="16632" y="0"/>
                  </a:moveTo>
                  <a:cubicBezTo>
                    <a:pt x="13889" y="0"/>
                    <a:pt x="11664" y="4837"/>
                    <a:pt x="11664" y="10801"/>
                  </a:cubicBezTo>
                  <a:cubicBezTo>
                    <a:pt x="11664" y="13066"/>
                    <a:pt x="11987" y="15166"/>
                    <a:pt x="12534" y="16905"/>
                  </a:cubicBezTo>
                  <a:lnTo>
                    <a:pt x="9067" y="16905"/>
                  </a:lnTo>
                  <a:cubicBezTo>
                    <a:pt x="9615" y="15166"/>
                    <a:pt x="9936" y="13066"/>
                    <a:pt x="9936" y="10801"/>
                  </a:cubicBezTo>
                  <a:cubicBezTo>
                    <a:pt x="9936" y="4837"/>
                    <a:pt x="7712" y="0"/>
                    <a:pt x="4968" y="0"/>
                  </a:cubicBezTo>
                  <a:cubicBezTo>
                    <a:pt x="2225" y="0"/>
                    <a:pt x="0" y="4837"/>
                    <a:pt x="0" y="10801"/>
                  </a:cubicBezTo>
                  <a:cubicBezTo>
                    <a:pt x="0" y="16763"/>
                    <a:pt x="2225" y="21600"/>
                    <a:pt x="4968" y="21600"/>
                  </a:cubicBezTo>
                  <a:lnTo>
                    <a:pt x="16632" y="21600"/>
                  </a:lnTo>
                  <a:cubicBezTo>
                    <a:pt x="19376" y="21600"/>
                    <a:pt x="21600" y="16763"/>
                    <a:pt x="21600" y="10801"/>
                  </a:cubicBezTo>
                  <a:cubicBezTo>
                    <a:pt x="21600" y="4837"/>
                    <a:pt x="19376" y="0"/>
                    <a:pt x="16632" y="0"/>
                  </a:cubicBezTo>
                  <a:close/>
                </a:path>
              </a:pathLst>
            </a:custGeom>
            <a:solidFill>
              <a:schemeClr val="accent1"/>
            </a:solidFill>
            <a:ln w="12700">
              <a:miter lim="400000"/>
            </a:ln>
          </p:spPr>
          <p:txBody>
            <a:bodyPr lIns="0" tIns="0" rIns="0" bIns="0" anchor="ctr"/>
            <a:lstStyle/>
            <a:p>
              <a:pPr lvl="0"/>
              <a:endParaRPr sz="1300"/>
            </a:p>
          </p:txBody>
        </p:sp>
        <p:sp>
          <p:nvSpPr>
            <p:cNvPr id="113" name="Shape 4086"/>
            <p:cNvSpPr/>
            <p:nvPr/>
          </p:nvSpPr>
          <p:spPr>
            <a:xfrm>
              <a:off x="7855092" y="3793739"/>
              <a:ext cx="166654" cy="166666"/>
            </a:xfrm>
            <a:custGeom>
              <a:avLst/>
              <a:gdLst/>
              <a:ahLst/>
              <a:cxnLst>
                <a:cxn ang="0">
                  <a:pos x="wd2" y="hd2"/>
                </a:cxn>
                <a:cxn ang="5400000">
                  <a:pos x="wd2" y="hd2"/>
                </a:cxn>
                <a:cxn ang="10800000">
                  <a:pos x="wd2" y="hd2"/>
                </a:cxn>
                <a:cxn ang="16200000">
                  <a:pos x="wd2" y="hd2"/>
                </a:cxn>
              </a:cxnLst>
              <a:rect l="0" t="0" r="r" b="b"/>
              <a:pathLst>
                <a:path w="21600" h="21600" extrusionOk="0">
                  <a:moveTo>
                    <a:pt x="17293" y="9486"/>
                  </a:moveTo>
                  <a:lnTo>
                    <a:pt x="17293" y="12114"/>
                  </a:lnTo>
                  <a:lnTo>
                    <a:pt x="4307" y="12114"/>
                  </a:lnTo>
                  <a:lnTo>
                    <a:pt x="4307" y="9486"/>
                  </a:lnTo>
                  <a:cubicBezTo>
                    <a:pt x="4307" y="9486"/>
                    <a:pt x="17293" y="9486"/>
                    <a:pt x="17293" y="9486"/>
                  </a:cubicBezTo>
                  <a:close/>
                  <a:moveTo>
                    <a:pt x="10801" y="0"/>
                  </a:moveTo>
                  <a:cubicBezTo>
                    <a:pt x="4835" y="0"/>
                    <a:pt x="0" y="4836"/>
                    <a:pt x="0" y="10800"/>
                  </a:cubicBezTo>
                  <a:cubicBezTo>
                    <a:pt x="0" y="16765"/>
                    <a:pt x="4835" y="21600"/>
                    <a:pt x="10801" y="21600"/>
                  </a:cubicBezTo>
                  <a:cubicBezTo>
                    <a:pt x="16765" y="21600"/>
                    <a:pt x="21600" y="16765"/>
                    <a:pt x="21600" y="10800"/>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14" name="Shape 4087"/>
            <p:cNvSpPr/>
            <p:nvPr/>
          </p:nvSpPr>
          <p:spPr>
            <a:xfrm>
              <a:off x="3705760" y="3793593"/>
              <a:ext cx="161918" cy="169852"/>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0" tIns="0" rIns="0" bIns="0" anchor="ctr"/>
            <a:lstStyle/>
            <a:p>
              <a:pPr lvl="0"/>
              <a:endParaRPr sz="1300"/>
            </a:p>
          </p:txBody>
        </p:sp>
        <p:sp>
          <p:nvSpPr>
            <p:cNvPr id="115" name="Shape 4088"/>
            <p:cNvSpPr/>
            <p:nvPr/>
          </p:nvSpPr>
          <p:spPr>
            <a:xfrm>
              <a:off x="1642471" y="3791353"/>
              <a:ext cx="143573" cy="174332"/>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accent1"/>
            </a:solidFill>
            <a:ln w="12700">
              <a:miter lim="400000"/>
            </a:ln>
          </p:spPr>
          <p:txBody>
            <a:bodyPr lIns="0" tIns="0" rIns="0" bIns="0" anchor="ctr"/>
            <a:lstStyle/>
            <a:p>
              <a:pPr lvl="0"/>
              <a:endParaRPr sz="1300"/>
            </a:p>
          </p:txBody>
        </p:sp>
        <p:sp>
          <p:nvSpPr>
            <p:cNvPr id="116" name="Shape 4089"/>
            <p:cNvSpPr/>
            <p:nvPr/>
          </p:nvSpPr>
          <p:spPr>
            <a:xfrm>
              <a:off x="4239643" y="3796786"/>
              <a:ext cx="145127" cy="160573"/>
            </a:xfrm>
            <a:custGeom>
              <a:avLst/>
              <a:gdLst/>
              <a:ahLst/>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0" tIns="0" rIns="0" bIns="0" anchor="ctr"/>
            <a:lstStyle/>
            <a:p>
              <a:pPr lvl="0"/>
              <a:endParaRPr sz="1300"/>
            </a:p>
          </p:txBody>
        </p:sp>
        <p:sp>
          <p:nvSpPr>
            <p:cNvPr id="117" name="Shape 4090"/>
            <p:cNvSpPr/>
            <p:nvPr/>
          </p:nvSpPr>
          <p:spPr>
            <a:xfrm>
              <a:off x="2161322" y="3785279"/>
              <a:ext cx="145050" cy="186481"/>
            </a:xfrm>
            <a:custGeom>
              <a:avLst/>
              <a:gdLst/>
              <a:ahLst/>
              <a:cxnLst>
                <a:cxn ang="0">
                  <a:pos x="wd2" y="hd2"/>
                </a:cxn>
                <a:cxn ang="5400000">
                  <a:pos x="wd2" y="hd2"/>
                </a:cxn>
                <a:cxn ang="10800000">
                  <a:pos x="wd2" y="hd2"/>
                </a:cxn>
                <a:cxn ang="16200000">
                  <a:pos x="wd2" y="hd2"/>
                </a:cxn>
              </a:cxnLst>
              <a:rect l="0" t="0" r="r" b="b"/>
              <a:pathLst>
                <a:path w="21600" h="21600" extrusionOk="0">
                  <a:moveTo>
                    <a:pt x="19748" y="8400"/>
                  </a:moveTo>
                  <a:lnTo>
                    <a:pt x="16971" y="8400"/>
                  </a:lnTo>
                  <a:lnTo>
                    <a:pt x="16971" y="5520"/>
                  </a:lnTo>
                  <a:cubicBezTo>
                    <a:pt x="16971" y="2043"/>
                    <a:pt x="14912" y="0"/>
                    <a:pt x="10799" y="0"/>
                  </a:cubicBezTo>
                  <a:cubicBezTo>
                    <a:pt x="6688" y="0"/>
                    <a:pt x="4628" y="2043"/>
                    <a:pt x="4628" y="5520"/>
                  </a:cubicBezTo>
                  <a:lnTo>
                    <a:pt x="4628" y="6000"/>
                  </a:lnTo>
                  <a:lnTo>
                    <a:pt x="7713" y="6000"/>
                  </a:lnTo>
                  <a:lnTo>
                    <a:pt x="7713" y="5040"/>
                  </a:lnTo>
                  <a:cubicBezTo>
                    <a:pt x="7713" y="3306"/>
                    <a:pt x="8943" y="2400"/>
                    <a:pt x="10799" y="2400"/>
                  </a:cubicBezTo>
                  <a:cubicBezTo>
                    <a:pt x="12655" y="2400"/>
                    <a:pt x="13885" y="3306"/>
                    <a:pt x="13885" y="5040"/>
                  </a:cubicBezTo>
                  <a:lnTo>
                    <a:pt x="13885" y="8400"/>
                  </a:lnTo>
                  <a:lnTo>
                    <a:pt x="1542" y="8400"/>
                  </a:lnTo>
                  <a:cubicBezTo>
                    <a:pt x="691" y="8400"/>
                    <a:pt x="0" y="9177"/>
                    <a:pt x="0" y="9841"/>
                  </a:cubicBezTo>
                  <a:lnTo>
                    <a:pt x="0" y="19200"/>
                  </a:lnTo>
                  <a:cubicBezTo>
                    <a:pt x="0" y="19860"/>
                    <a:pt x="661" y="20565"/>
                    <a:pt x="1468" y="20769"/>
                  </a:cubicBezTo>
                  <a:lnTo>
                    <a:pt x="3314" y="21232"/>
                  </a:lnTo>
                  <a:cubicBezTo>
                    <a:pt x="4122" y="21435"/>
                    <a:pt x="5477" y="21600"/>
                    <a:pt x="6326" y="21600"/>
                  </a:cubicBezTo>
                  <a:lnTo>
                    <a:pt x="15274" y="21600"/>
                  </a:lnTo>
                  <a:cubicBezTo>
                    <a:pt x="16122" y="21600"/>
                    <a:pt x="17478" y="21435"/>
                    <a:pt x="18284" y="21232"/>
                  </a:cubicBezTo>
                  <a:lnTo>
                    <a:pt x="20131" y="20769"/>
                  </a:lnTo>
                  <a:cubicBezTo>
                    <a:pt x="20939" y="20565"/>
                    <a:pt x="21600" y="19860"/>
                    <a:pt x="21600" y="19200"/>
                  </a:cubicBezTo>
                  <a:lnTo>
                    <a:pt x="21600" y="9841"/>
                  </a:lnTo>
                  <a:cubicBezTo>
                    <a:pt x="21600" y="9177"/>
                    <a:pt x="20601" y="8400"/>
                    <a:pt x="19748" y="8400"/>
                  </a:cubicBezTo>
                  <a:close/>
                </a:path>
              </a:pathLst>
            </a:custGeom>
            <a:solidFill>
              <a:schemeClr val="accent1"/>
            </a:solidFill>
            <a:ln w="12700">
              <a:miter lim="400000"/>
            </a:ln>
          </p:spPr>
          <p:txBody>
            <a:bodyPr lIns="0" tIns="0" rIns="0" bIns="0" anchor="ctr"/>
            <a:lstStyle/>
            <a:p>
              <a:pPr lvl="0"/>
              <a:endParaRPr sz="1300"/>
            </a:p>
          </p:txBody>
        </p:sp>
        <p:sp>
          <p:nvSpPr>
            <p:cNvPr id="118" name="Shape 4091"/>
            <p:cNvSpPr/>
            <p:nvPr/>
          </p:nvSpPr>
          <p:spPr>
            <a:xfrm>
              <a:off x="3185969" y="3794552"/>
              <a:ext cx="167934" cy="167934"/>
            </a:xfrm>
            <a:custGeom>
              <a:avLst/>
              <a:gdLst/>
              <a:ahLst/>
              <a:cxnLst>
                <a:cxn ang="0">
                  <a:pos x="wd2" y="hd2"/>
                </a:cxn>
                <a:cxn ang="5400000">
                  <a:pos x="wd2" y="hd2"/>
                </a:cxn>
                <a:cxn ang="10800000">
                  <a:pos x="wd2" y="hd2"/>
                </a:cxn>
                <a:cxn ang="16200000">
                  <a:pos x="wd2" y="hd2"/>
                </a:cxn>
              </a:cxnLst>
              <a:rect l="0" t="0" r="r" b="b"/>
              <a:pathLst>
                <a:path w="21600" h="21600" extrusionOk="0">
                  <a:moveTo>
                    <a:pt x="10800" y="16080"/>
                  </a:moveTo>
                  <a:lnTo>
                    <a:pt x="15600" y="11400"/>
                  </a:lnTo>
                  <a:lnTo>
                    <a:pt x="10800" y="6719"/>
                  </a:lnTo>
                  <a:lnTo>
                    <a:pt x="10800" y="9601"/>
                  </a:lnTo>
                  <a:lnTo>
                    <a:pt x="0" y="9601"/>
                  </a:lnTo>
                  <a:lnTo>
                    <a:pt x="0" y="13200"/>
                  </a:lnTo>
                  <a:lnTo>
                    <a:pt x="10800" y="13200"/>
                  </a:lnTo>
                  <a:cubicBezTo>
                    <a:pt x="10800" y="13200"/>
                    <a:pt x="10800" y="16080"/>
                    <a:pt x="10800" y="16080"/>
                  </a:cubicBezTo>
                  <a:close/>
                  <a:moveTo>
                    <a:pt x="19200" y="0"/>
                  </a:moveTo>
                  <a:lnTo>
                    <a:pt x="8400" y="0"/>
                  </a:lnTo>
                  <a:cubicBezTo>
                    <a:pt x="7081" y="0"/>
                    <a:pt x="6024" y="1079"/>
                    <a:pt x="6024" y="2400"/>
                  </a:cubicBezTo>
                  <a:lnTo>
                    <a:pt x="6024" y="6000"/>
                  </a:lnTo>
                  <a:lnTo>
                    <a:pt x="8400" y="6000"/>
                  </a:lnTo>
                  <a:lnTo>
                    <a:pt x="8400" y="2400"/>
                  </a:lnTo>
                  <a:lnTo>
                    <a:pt x="19200" y="2400"/>
                  </a:lnTo>
                  <a:lnTo>
                    <a:pt x="19200" y="19200"/>
                  </a:lnTo>
                  <a:lnTo>
                    <a:pt x="8400" y="19200"/>
                  </a:lnTo>
                  <a:lnTo>
                    <a:pt x="8400" y="16800"/>
                  </a:lnTo>
                  <a:lnTo>
                    <a:pt x="6024" y="16800"/>
                  </a:lnTo>
                  <a:lnTo>
                    <a:pt x="6024" y="19200"/>
                  </a:lnTo>
                  <a:cubicBezTo>
                    <a:pt x="6024" y="20521"/>
                    <a:pt x="7081" y="21600"/>
                    <a:pt x="8400" y="21600"/>
                  </a:cubicBezTo>
                  <a:lnTo>
                    <a:pt x="19200" y="21600"/>
                  </a:lnTo>
                  <a:cubicBezTo>
                    <a:pt x="20521" y="21600"/>
                    <a:pt x="21600" y="20521"/>
                    <a:pt x="21600" y="19200"/>
                  </a:cubicBezTo>
                  <a:lnTo>
                    <a:pt x="21600" y="2400"/>
                  </a:lnTo>
                  <a:cubicBezTo>
                    <a:pt x="21600" y="1079"/>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119" name="Shape 4092"/>
            <p:cNvSpPr/>
            <p:nvPr/>
          </p:nvSpPr>
          <p:spPr>
            <a:xfrm>
              <a:off x="2669464" y="3794552"/>
              <a:ext cx="167945" cy="167934"/>
            </a:xfrm>
            <a:custGeom>
              <a:avLst/>
              <a:gdLst/>
              <a:ahLst/>
              <a:cxnLst>
                <a:cxn ang="0">
                  <a:pos x="wd2" y="hd2"/>
                </a:cxn>
                <a:cxn ang="5400000">
                  <a:pos x="wd2" y="hd2"/>
                </a:cxn>
                <a:cxn ang="10800000">
                  <a:pos x="wd2" y="hd2"/>
                </a:cxn>
                <a:cxn ang="16200000">
                  <a:pos x="wd2" y="hd2"/>
                </a:cxn>
              </a:cxnLst>
              <a:rect l="0" t="0" r="r" b="b"/>
              <a:pathLst>
                <a:path w="21600" h="21600" extrusionOk="0">
                  <a:moveTo>
                    <a:pt x="21600" y="11400"/>
                  </a:moveTo>
                  <a:lnTo>
                    <a:pt x="16823" y="6719"/>
                  </a:lnTo>
                  <a:lnTo>
                    <a:pt x="16823" y="9601"/>
                  </a:lnTo>
                  <a:lnTo>
                    <a:pt x="6024" y="9601"/>
                  </a:lnTo>
                  <a:lnTo>
                    <a:pt x="6024" y="13200"/>
                  </a:lnTo>
                  <a:lnTo>
                    <a:pt x="16823" y="13200"/>
                  </a:lnTo>
                  <a:lnTo>
                    <a:pt x="16823" y="16080"/>
                  </a:lnTo>
                  <a:cubicBezTo>
                    <a:pt x="16823" y="16080"/>
                    <a:pt x="21600" y="11400"/>
                    <a:pt x="21600" y="11400"/>
                  </a:cubicBezTo>
                  <a:close/>
                  <a:moveTo>
                    <a:pt x="12025" y="19200"/>
                  </a:moveTo>
                  <a:lnTo>
                    <a:pt x="2377" y="19200"/>
                  </a:lnTo>
                  <a:lnTo>
                    <a:pt x="2377" y="2400"/>
                  </a:lnTo>
                  <a:lnTo>
                    <a:pt x="12025" y="2400"/>
                  </a:lnTo>
                  <a:lnTo>
                    <a:pt x="12025" y="6000"/>
                  </a:lnTo>
                  <a:lnTo>
                    <a:pt x="14400" y="6000"/>
                  </a:lnTo>
                  <a:lnTo>
                    <a:pt x="14400" y="2400"/>
                  </a:lnTo>
                  <a:cubicBezTo>
                    <a:pt x="14400" y="1079"/>
                    <a:pt x="13321" y="0"/>
                    <a:pt x="12000" y="0"/>
                  </a:cubicBezTo>
                  <a:lnTo>
                    <a:pt x="2400" y="0"/>
                  </a:lnTo>
                  <a:cubicBezTo>
                    <a:pt x="1081" y="0"/>
                    <a:pt x="0" y="1079"/>
                    <a:pt x="0" y="2400"/>
                  </a:cubicBezTo>
                  <a:lnTo>
                    <a:pt x="0" y="19200"/>
                  </a:lnTo>
                  <a:cubicBezTo>
                    <a:pt x="0" y="20521"/>
                    <a:pt x="1081" y="21600"/>
                    <a:pt x="2400" y="21600"/>
                  </a:cubicBezTo>
                  <a:lnTo>
                    <a:pt x="12000" y="21600"/>
                  </a:lnTo>
                  <a:cubicBezTo>
                    <a:pt x="13321" y="21600"/>
                    <a:pt x="14400" y="20521"/>
                    <a:pt x="14400" y="19200"/>
                  </a:cubicBezTo>
                  <a:lnTo>
                    <a:pt x="14400" y="16800"/>
                  </a:lnTo>
                  <a:lnTo>
                    <a:pt x="12025" y="16800"/>
                  </a:lnTo>
                  <a:cubicBezTo>
                    <a:pt x="12025" y="16800"/>
                    <a:pt x="12025" y="19200"/>
                    <a:pt x="12025" y="19200"/>
                  </a:cubicBezTo>
                  <a:close/>
                </a:path>
              </a:pathLst>
            </a:custGeom>
            <a:solidFill>
              <a:schemeClr val="accent1"/>
            </a:solidFill>
            <a:ln w="12700">
              <a:miter lim="400000"/>
            </a:ln>
          </p:spPr>
          <p:txBody>
            <a:bodyPr lIns="0" tIns="0" rIns="0" bIns="0" anchor="ctr"/>
            <a:lstStyle/>
            <a:p>
              <a:pPr lvl="0"/>
              <a:endParaRPr sz="1300"/>
            </a:p>
          </p:txBody>
        </p:sp>
        <p:sp>
          <p:nvSpPr>
            <p:cNvPr id="120" name="Shape 4093"/>
            <p:cNvSpPr/>
            <p:nvPr/>
          </p:nvSpPr>
          <p:spPr>
            <a:xfrm>
              <a:off x="6829068" y="3795987"/>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17549" y="12149"/>
                  </a:moveTo>
                  <a:lnTo>
                    <a:pt x="12149" y="12149"/>
                  </a:lnTo>
                  <a:lnTo>
                    <a:pt x="12149" y="17549"/>
                  </a:lnTo>
                  <a:lnTo>
                    <a:pt x="9451" y="17549"/>
                  </a:lnTo>
                  <a:lnTo>
                    <a:pt x="9451" y="12149"/>
                  </a:lnTo>
                  <a:lnTo>
                    <a:pt x="4051" y="12149"/>
                  </a:lnTo>
                  <a:lnTo>
                    <a:pt x="4051" y="9451"/>
                  </a:lnTo>
                  <a:lnTo>
                    <a:pt x="9451" y="9451"/>
                  </a:lnTo>
                  <a:lnTo>
                    <a:pt x="9451" y="4051"/>
                  </a:lnTo>
                  <a:lnTo>
                    <a:pt x="12149" y="4051"/>
                  </a:lnTo>
                  <a:lnTo>
                    <a:pt x="12149" y="9451"/>
                  </a:lnTo>
                  <a:lnTo>
                    <a:pt x="17549" y="9451"/>
                  </a:lnTo>
                  <a:cubicBezTo>
                    <a:pt x="17549" y="9451"/>
                    <a:pt x="17549" y="12149"/>
                    <a:pt x="17549" y="12149"/>
                  </a:cubicBezTo>
                  <a:close/>
                  <a:moveTo>
                    <a:pt x="18900" y="0"/>
                  </a:moveTo>
                  <a:lnTo>
                    <a:pt x="2700" y="0"/>
                  </a:lnTo>
                  <a:cubicBezTo>
                    <a:pt x="1216" y="0"/>
                    <a:pt x="0" y="1216"/>
                    <a:pt x="0" y="2700"/>
                  </a:cubicBezTo>
                  <a:lnTo>
                    <a:pt x="0" y="18900"/>
                  </a:lnTo>
                  <a:cubicBezTo>
                    <a:pt x="0" y="20384"/>
                    <a:pt x="1216" y="21600"/>
                    <a:pt x="2700" y="21600"/>
                  </a:cubicBezTo>
                  <a:lnTo>
                    <a:pt x="18900" y="21600"/>
                  </a:lnTo>
                  <a:cubicBezTo>
                    <a:pt x="20384" y="21600"/>
                    <a:pt x="21600" y="20384"/>
                    <a:pt x="21600" y="18900"/>
                  </a:cubicBezTo>
                  <a:lnTo>
                    <a:pt x="21600" y="2700"/>
                  </a:lnTo>
                  <a:cubicBezTo>
                    <a:pt x="21600" y="1216"/>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121" name="Shape 4094"/>
            <p:cNvSpPr/>
            <p:nvPr/>
          </p:nvSpPr>
          <p:spPr>
            <a:xfrm>
              <a:off x="6309484" y="3795987"/>
              <a:ext cx="162160" cy="162172"/>
            </a:xfrm>
            <a:custGeom>
              <a:avLst/>
              <a:gdLst/>
              <a:ahLst/>
              <a:cxnLst>
                <a:cxn ang="0">
                  <a:pos x="wd2" y="hd2"/>
                </a:cxn>
                <a:cxn ang="5400000">
                  <a:pos x="wd2" y="hd2"/>
                </a:cxn>
                <a:cxn ang="10800000">
                  <a:pos x="wd2" y="hd2"/>
                </a:cxn>
                <a:cxn ang="16200000">
                  <a:pos x="wd2" y="hd2"/>
                </a:cxn>
              </a:cxnLst>
              <a:rect l="0" t="0" r="r" b="b"/>
              <a:pathLst>
                <a:path w="21600" h="21600" extrusionOk="0">
                  <a:moveTo>
                    <a:pt x="17551" y="12149"/>
                  </a:moveTo>
                  <a:lnTo>
                    <a:pt x="4049" y="12149"/>
                  </a:lnTo>
                  <a:lnTo>
                    <a:pt x="4049" y="9451"/>
                  </a:lnTo>
                  <a:lnTo>
                    <a:pt x="17551" y="9451"/>
                  </a:lnTo>
                  <a:cubicBezTo>
                    <a:pt x="17551" y="9451"/>
                    <a:pt x="17551" y="12149"/>
                    <a:pt x="17551" y="12149"/>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2" name="Shape 4095"/>
            <p:cNvSpPr/>
            <p:nvPr/>
          </p:nvSpPr>
          <p:spPr>
            <a:xfrm>
              <a:off x="7351672" y="3793739"/>
              <a:ext cx="166653" cy="166666"/>
            </a:xfrm>
            <a:custGeom>
              <a:avLst/>
              <a:gdLst/>
              <a:ahLst/>
              <a:cxnLst>
                <a:cxn ang="0">
                  <a:pos x="wd2" y="hd2"/>
                </a:cxn>
                <a:cxn ang="5400000">
                  <a:pos x="wd2" y="hd2"/>
                </a:cxn>
                <a:cxn ang="10800000">
                  <a:pos x="wd2" y="hd2"/>
                </a:cxn>
                <a:cxn ang="16200000">
                  <a:pos x="wd2" y="hd2"/>
                </a:cxn>
              </a:cxnLst>
              <a:rect l="0" t="0" r="r" b="b"/>
              <a:pathLst>
                <a:path w="21600" h="21600" extrusionOk="0">
                  <a:moveTo>
                    <a:pt x="14932" y="17265"/>
                  </a:moveTo>
                  <a:lnTo>
                    <a:pt x="10799" y="13133"/>
                  </a:lnTo>
                  <a:lnTo>
                    <a:pt x="6668" y="17265"/>
                  </a:lnTo>
                  <a:lnTo>
                    <a:pt x="4336" y="14932"/>
                  </a:lnTo>
                  <a:lnTo>
                    <a:pt x="8466" y="10800"/>
                  </a:lnTo>
                  <a:lnTo>
                    <a:pt x="4336" y="6670"/>
                  </a:lnTo>
                  <a:lnTo>
                    <a:pt x="6668" y="4335"/>
                  </a:lnTo>
                  <a:lnTo>
                    <a:pt x="10799" y="8466"/>
                  </a:lnTo>
                  <a:lnTo>
                    <a:pt x="14932" y="4337"/>
                  </a:lnTo>
                  <a:lnTo>
                    <a:pt x="17264" y="6670"/>
                  </a:lnTo>
                  <a:lnTo>
                    <a:pt x="13134" y="10800"/>
                  </a:lnTo>
                  <a:lnTo>
                    <a:pt x="17264" y="14932"/>
                  </a:lnTo>
                  <a:cubicBezTo>
                    <a:pt x="17264" y="14932"/>
                    <a:pt x="14932" y="17265"/>
                    <a:pt x="14932" y="17265"/>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3" name="Shape 4096"/>
            <p:cNvSpPr/>
            <p:nvPr/>
          </p:nvSpPr>
          <p:spPr>
            <a:xfrm>
              <a:off x="5798903" y="3795987"/>
              <a:ext cx="144143" cy="162172"/>
            </a:xfrm>
            <a:custGeom>
              <a:avLst/>
              <a:gdLst/>
              <a:ahLst/>
              <a:cxnLst>
                <a:cxn ang="0">
                  <a:pos x="wd2" y="hd2"/>
                </a:cxn>
                <a:cxn ang="5400000">
                  <a:pos x="wd2" y="hd2"/>
                </a:cxn>
                <a:cxn ang="10800000">
                  <a:pos x="wd2" y="hd2"/>
                </a:cxn>
                <a:cxn ang="16200000">
                  <a:pos x="wd2" y="hd2"/>
                </a:cxn>
              </a:cxnLst>
              <a:rect l="0" t="0"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chemeClr val="accent1"/>
            </a:solidFill>
            <a:ln w="12700">
              <a:miter lim="400000"/>
            </a:ln>
          </p:spPr>
          <p:txBody>
            <a:bodyPr lIns="0" tIns="0" rIns="0" bIns="0" anchor="ctr"/>
            <a:lstStyle/>
            <a:p>
              <a:pPr lvl="0"/>
              <a:endParaRPr sz="1300"/>
            </a:p>
          </p:txBody>
        </p:sp>
        <p:sp>
          <p:nvSpPr>
            <p:cNvPr id="124" name="Shape 4097"/>
            <p:cNvSpPr/>
            <p:nvPr/>
          </p:nvSpPr>
          <p:spPr>
            <a:xfrm>
              <a:off x="5270293" y="3795051"/>
              <a:ext cx="162184" cy="162172"/>
            </a:xfrm>
            <a:custGeom>
              <a:avLst/>
              <a:gdLst/>
              <a:ahLst/>
              <a:cxnLst>
                <a:cxn ang="0">
                  <a:pos x="wd2" y="hd2"/>
                </a:cxn>
                <a:cxn ang="5400000">
                  <a:pos x="wd2" y="hd2"/>
                </a:cxn>
                <a:cxn ang="10800000">
                  <a:pos x="wd2" y="hd2"/>
                </a:cxn>
                <a:cxn ang="16200000">
                  <a:pos x="wd2" y="hd2"/>
                </a:cxn>
              </a:cxnLst>
              <a:rect l="0" t="0" r="r" b="b"/>
              <a:pathLst>
                <a:path w="21600" h="21600" extrusionOk="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solidFill>
              <a:schemeClr val="accent1"/>
            </a:solidFill>
            <a:ln w="12700">
              <a:miter lim="400000"/>
            </a:ln>
          </p:spPr>
          <p:txBody>
            <a:bodyPr lIns="0" tIns="0" rIns="0" bIns="0" anchor="ctr"/>
            <a:lstStyle/>
            <a:p>
              <a:pPr lvl="0"/>
              <a:endParaRPr sz="1300"/>
            </a:p>
          </p:txBody>
        </p:sp>
        <p:sp>
          <p:nvSpPr>
            <p:cNvPr id="125" name="Shape 4098"/>
            <p:cNvSpPr/>
            <p:nvPr/>
          </p:nvSpPr>
          <p:spPr>
            <a:xfrm>
              <a:off x="4740821" y="3807686"/>
              <a:ext cx="159185" cy="13690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accent1"/>
            </a:solidFill>
            <a:ln w="12700">
              <a:miter lim="400000"/>
            </a:ln>
          </p:spPr>
          <p:txBody>
            <a:bodyPr lIns="0" tIns="0" rIns="0" bIns="0" anchor="ctr"/>
            <a:lstStyle/>
            <a:p>
              <a:pPr lvl="0"/>
              <a:endParaRPr sz="1300"/>
            </a:p>
          </p:txBody>
        </p:sp>
        <p:sp>
          <p:nvSpPr>
            <p:cNvPr id="126" name="Shape 4099"/>
            <p:cNvSpPr/>
            <p:nvPr/>
          </p:nvSpPr>
          <p:spPr>
            <a:xfrm>
              <a:off x="1085944" y="3791981"/>
              <a:ext cx="217448" cy="173075"/>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chemeClr val="accent1"/>
            </a:solidFill>
            <a:ln w="12700">
              <a:miter lim="400000"/>
            </a:ln>
          </p:spPr>
          <p:txBody>
            <a:bodyPr lIns="0" tIns="0" rIns="0" bIns="0" anchor="ctr"/>
            <a:lstStyle/>
            <a:p>
              <a:pPr lvl="0"/>
              <a:endParaRPr sz="1300"/>
            </a:p>
          </p:txBody>
        </p:sp>
        <p:sp>
          <p:nvSpPr>
            <p:cNvPr id="127" name="Shape 4100"/>
            <p:cNvSpPr/>
            <p:nvPr/>
          </p:nvSpPr>
          <p:spPr>
            <a:xfrm>
              <a:off x="1625404" y="4314964"/>
              <a:ext cx="177708" cy="177709"/>
            </a:xfrm>
            <a:custGeom>
              <a:avLst/>
              <a:gdLst/>
              <a:ahLst/>
              <a:cxnLst>
                <a:cxn ang="0">
                  <a:pos x="wd2" y="hd2"/>
                </a:cxn>
                <a:cxn ang="5400000">
                  <a:pos x="wd2" y="hd2"/>
                </a:cxn>
                <a:cxn ang="10800000">
                  <a:pos x="wd2" y="hd2"/>
                </a:cxn>
                <a:cxn ang="16200000">
                  <a:pos x="wd2" y="hd2"/>
                </a:cxn>
              </a:cxnLst>
              <a:rect l="0" t="0" r="r" b="b"/>
              <a:pathLst>
                <a:path w="21600" h="21600" extrusionOk="0">
                  <a:moveTo>
                    <a:pt x="10799" y="19017"/>
                  </a:moveTo>
                  <a:cubicBezTo>
                    <a:pt x="8826" y="19017"/>
                    <a:pt x="7016" y="18322"/>
                    <a:pt x="5599" y="17162"/>
                  </a:cubicBezTo>
                  <a:lnTo>
                    <a:pt x="17162" y="5600"/>
                  </a:lnTo>
                  <a:cubicBezTo>
                    <a:pt x="18320" y="7017"/>
                    <a:pt x="19017" y="8827"/>
                    <a:pt x="19017" y="10799"/>
                  </a:cubicBezTo>
                  <a:cubicBezTo>
                    <a:pt x="19017" y="15339"/>
                    <a:pt x="15337" y="19017"/>
                    <a:pt x="10799" y="19017"/>
                  </a:cubicBezTo>
                  <a:close/>
                  <a:moveTo>
                    <a:pt x="4988" y="16609"/>
                  </a:moveTo>
                  <a:lnTo>
                    <a:pt x="4991" y="16612"/>
                  </a:lnTo>
                  <a:cubicBezTo>
                    <a:pt x="4989" y="16611"/>
                    <a:pt x="4989" y="16611"/>
                    <a:pt x="4988" y="16609"/>
                  </a:cubicBezTo>
                  <a:close/>
                  <a:moveTo>
                    <a:pt x="2582" y="10799"/>
                  </a:moveTo>
                  <a:cubicBezTo>
                    <a:pt x="2582" y="6261"/>
                    <a:pt x="6261" y="2582"/>
                    <a:pt x="10799" y="2582"/>
                  </a:cubicBezTo>
                  <a:cubicBezTo>
                    <a:pt x="12772" y="2582"/>
                    <a:pt x="14583" y="3278"/>
                    <a:pt x="16000" y="4438"/>
                  </a:cubicBezTo>
                  <a:lnTo>
                    <a:pt x="4438" y="16000"/>
                  </a:lnTo>
                  <a:cubicBezTo>
                    <a:pt x="3278" y="14583"/>
                    <a:pt x="2582" y="12773"/>
                    <a:pt x="2582" y="10799"/>
                  </a:cubicBezTo>
                  <a:close/>
                  <a:moveTo>
                    <a:pt x="16611" y="4991"/>
                  </a:moveTo>
                  <a:lnTo>
                    <a:pt x="16608" y="4988"/>
                  </a:lnTo>
                  <a:cubicBezTo>
                    <a:pt x="16609" y="4989"/>
                    <a:pt x="16611" y="4989"/>
                    <a:pt x="16611" y="4991"/>
                  </a:cubicBezTo>
                  <a:close/>
                  <a:moveTo>
                    <a:pt x="10799" y="0"/>
                  </a:moveTo>
                  <a:cubicBezTo>
                    <a:pt x="4835" y="0"/>
                    <a:pt x="0" y="4836"/>
                    <a:pt x="0" y="10799"/>
                  </a:cubicBezTo>
                  <a:cubicBezTo>
                    <a:pt x="0" y="16765"/>
                    <a:pt x="4835" y="21600"/>
                    <a:pt x="10799" y="21600"/>
                  </a:cubicBezTo>
                  <a:cubicBezTo>
                    <a:pt x="16764" y="21600"/>
                    <a:pt x="21600" y="16765"/>
                    <a:pt x="21600" y="10799"/>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128" name="Shape 4101"/>
            <p:cNvSpPr/>
            <p:nvPr/>
          </p:nvSpPr>
          <p:spPr>
            <a:xfrm>
              <a:off x="2668281" y="4307976"/>
              <a:ext cx="170312" cy="170301"/>
            </a:xfrm>
            <a:custGeom>
              <a:avLst/>
              <a:gdLst/>
              <a:ahLst/>
              <a:cxnLst>
                <a:cxn ang="0">
                  <a:pos x="wd2" y="hd2"/>
                </a:cxn>
                <a:cxn ang="5400000">
                  <a:pos x="wd2" y="hd2"/>
                </a:cxn>
                <a:cxn ang="10800000">
                  <a:pos x="wd2" y="hd2"/>
                </a:cxn>
                <a:cxn ang="16200000">
                  <a:pos x="wd2" y="hd2"/>
                </a:cxn>
              </a:cxnLst>
              <a:rect l="0" t="0" r="r" b="b"/>
              <a:pathLst>
                <a:path w="21445" h="21445" extrusionOk="0">
                  <a:moveTo>
                    <a:pt x="8973" y="17424"/>
                  </a:moveTo>
                  <a:cubicBezTo>
                    <a:pt x="8228" y="17424"/>
                    <a:pt x="7682" y="16972"/>
                    <a:pt x="8203" y="14983"/>
                  </a:cubicBezTo>
                  <a:lnTo>
                    <a:pt x="9058" y="11458"/>
                  </a:lnTo>
                  <a:cubicBezTo>
                    <a:pt x="9206" y="10893"/>
                    <a:pt x="9232" y="10668"/>
                    <a:pt x="9058" y="10668"/>
                  </a:cubicBezTo>
                  <a:cubicBezTo>
                    <a:pt x="8835" y="10668"/>
                    <a:pt x="7868" y="11058"/>
                    <a:pt x="7296" y="11441"/>
                  </a:cubicBezTo>
                  <a:lnTo>
                    <a:pt x="6925" y="10832"/>
                  </a:lnTo>
                  <a:cubicBezTo>
                    <a:pt x="8736" y="9318"/>
                    <a:pt x="10820" y="8431"/>
                    <a:pt x="11713" y="8431"/>
                  </a:cubicBezTo>
                  <a:cubicBezTo>
                    <a:pt x="12458" y="8431"/>
                    <a:pt x="12581" y="9312"/>
                    <a:pt x="12210" y="10668"/>
                  </a:cubicBezTo>
                  <a:lnTo>
                    <a:pt x="11231" y="14373"/>
                  </a:lnTo>
                  <a:cubicBezTo>
                    <a:pt x="11057" y="15028"/>
                    <a:pt x="11132" y="15254"/>
                    <a:pt x="11306" y="15254"/>
                  </a:cubicBezTo>
                  <a:cubicBezTo>
                    <a:pt x="11529" y="15254"/>
                    <a:pt x="12261" y="14982"/>
                    <a:pt x="12980" y="14418"/>
                  </a:cubicBezTo>
                  <a:lnTo>
                    <a:pt x="13402" y="14982"/>
                  </a:lnTo>
                  <a:cubicBezTo>
                    <a:pt x="11640" y="16745"/>
                    <a:pt x="9717" y="17424"/>
                    <a:pt x="8973" y="17424"/>
                  </a:cubicBezTo>
                  <a:close/>
                  <a:moveTo>
                    <a:pt x="11767" y="3574"/>
                  </a:moveTo>
                  <a:cubicBezTo>
                    <a:pt x="12858" y="3574"/>
                    <a:pt x="13179" y="4207"/>
                    <a:pt x="13179" y="4929"/>
                  </a:cubicBezTo>
                  <a:cubicBezTo>
                    <a:pt x="13179" y="5833"/>
                    <a:pt x="12455" y="6668"/>
                    <a:pt x="11222" y="6668"/>
                  </a:cubicBezTo>
                  <a:cubicBezTo>
                    <a:pt x="10189" y="6668"/>
                    <a:pt x="9698" y="6149"/>
                    <a:pt x="9727" y="5290"/>
                  </a:cubicBezTo>
                  <a:cubicBezTo>
                    <a:pt x="9727" y="4567"/>
                    <a:pt x="10333" y="3574"/>
                    <a:pt x="11767" y="3574"/>
                  </a:cubicBezTo>
                  <a:close/>
                  <a:moveTo>
                    <a:pt x="10579" y="1"/>
                  </a:moveTo>
                  <a:cubicBezTo>
                    <a:pt x="4658" y="79"/>
                    <a:pt x="-78" y="4945"/>
                    <a:pt x="1" y="10866"/>
                  </a:cubicBezTo>
                  <a:cubicBezTo>
                    <a:pt x="81" y="16785"/>
                    <a:pt x="4945" y="21522"/>
                    <a:pt x="10865" y="21443"/>
                  </a:cubicBezTo>
                  <a:cubicBezTo>
                    <a:pt x="16786" y="21363"/>
                    <a:pt x="21522" y="16499"/>
                    <a:pt x="21443" y="10578"/>
                  </a:cubicBezTo>
                  <a:cubicBezTo>
                    <a:pt x="21363" y="4659"/>
                    <a:pt x="16499" y="-78"/>
                    <a:pt x="10579" y="1"/>
                  </a:cubicBezTo>
                  <a:close/>
                </a:path>
              </a:pathLst>
            </a:custGeom>
            <a:solidFill>
              <a:schemeClr val="accent1"/>
            </a:solidFill>
            <a:ln w="12700">
              <a:miter lim="400000"/>
            </a:ln>
          </p:spPr>
          <p:txBody>
            <a:bodyPr lIns="0" tIns="0" rIns="0" bIns="0" anchor="ctr"/>
            <a:lstStyle/>
            <a:p>
              <a:pPr lvl="0"/>
              <a:endParaRPr sz="1300"/>
            </a:p>
          </p:txBody>
        </p:sp>
        <p:sp>
          <p:nvSpPr>
            <p:cNvPr id="129" name="Shape 4102"/>
            <p:cNvSpPr/>
            <p:nvPr/>
          </p:nvSpPr>
          <p:spPr>
            <a:xfrm>
              <a:off x="2191267" y="4322029"/>
              <a:ext cx="85160" cy="185108"/>
            </a:xfrm>
            <a:custGeom>
              <a:avLst/>
              <a:gdLst/>
              <a:ahLst/>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1"/>
            </a:solidFill>
            <a:ln w="12700">
              <a:miter lim="400000"/>
            </a:ln>
          </p:spPr>
          <p:txBody>
            <a:bodyPr lIns="0" tIns="0" rIns="0" bIns="0" anchor="ctr"/>
            <a:lstStyle/>
            <a:p>
              <a:pPr lvl="0"/>
              <a:endParaRPr sz="1300"/>
            </a:p>
          </p:txBody>
        </p:sp>
        <p:sp>
          <p:nvSpPr>
            <p:cNvPr id="130" name="Shape 4103"/>
            <p:cNvSpPr/>
            <p:nvPr/>
          </p:nvSpPr>
          <p:spPr>
            <a:xfrm>
              <a:off x="3219070" y="4299307"/>
              <a:ext cx="107360" cy="166607"/>
            </a:xfrm>
            <a:custGeom>
              <a:avLst/>
              <a:gdLst/>
              <a:ahLst/>
              <a:cxnLst>
                <a:cxn ang="0">
                  <a:pos x="wd2" y="hd2"/>
                </a:cxn>
                <a:cxn ang="5400000">
                  <a:pos x="wd2" y="hd2"/>
                </a:cxn>
                <a:cxn ang="10800000">
                  <a:pos x="wd2" y="hd2"/>
                </a:cxn>
                <a:cxn ang="16200000">
                  <a:pos x="wd2" y="hd2"/>
                </a:cxn>
              </a:cxnLst>
              <a:rect l="0" t="0" r="r" b="b"/>
              <a:pathLst>
                <a:path w="21600" h="21560" extrusionOk="0">
                  <a:moveTo>
                    <a:pt x="10317" y="16676"/>
                  </a:moveTo>
                  <a:cubicBezTo>
                    <a:pt x="8196" y="16636"/>
                    <a:pt x="6444" y="17581"/>
                    <a:pt x="6377" y="19060"/>
                  </a:cubicBezTo>
                  <a:cubicBezTo>
                    <a:pt x="6312" y="20540"/>
                    <a:pt x="7978" y="21518"/>
                    <a:pt x="10099" y="21558"/>
                  </a:cubicBezTo>
                  <a:cubicBezTo>
                    <a:pt x="12315" y="21600"/>
                    <a:pt x="14019" y="20687"/>
                    <a:pt x="14084" y="19207"/>
                  </a:cubicBezTo>
                  <a:cubicBezTo>
                    <a:pt x="14151" y="17726"/>
                    <a:pt x="12534" y="16718"/>
                    <a:pt x="10317" y="16676"/>
                  </a:cubicBezTo>
                  <a:close/>
                  <a:moveTo>
                    <a:pt x="18416" y="1478"/>
                  </a:moveTo>
                  <a:cubicBezTo>
                    <a:pt x="16292" y="493"/>
                    <a:pt x="13626" y="0"/>
                    <a:pt x="10418" y="0"/>
                  </a:cubicBezTo>
                  <a:cubicBezTo>
                    <a:pt x="7974" y="0"/>
                    <a:pt x="5915" y="348"/>
                    <a:pt x="4238" y="1040"/>
                  </a:cubicBezTo>
                  <a:cubicBezTo>
                    <a:pt x="1583" y="2126"/>
                    <a:pt x="170" y="3968"/>
                    <a:pt x="0" y="6566"/>
                  </a:cubicBezTo>
                  <a:lnTo>
                    <a:pt x="6157" y="6566"/>
                  </a:lnTo>
                  <a:cubicBezTo>
                    <a:pt x="6157" y="5811"/>
                    <a:pt x="6500" y="5081"/>
                    <a:pt x="7187" y="4379"/>
                  </a:cubicBezTo>
                  <a:cubicBezTo>
                    <a:pt x="7873" y="3676"/>
                    <a:pt x="9039" y="3326"/>
                    <a:pt x="10682" y="3326"/>
                  </a:cubicBezTo>
                  <a:cubicBezTo>
                    <a:pt x="12355" y="3326"/>
                    <a:pt x="13505" y="3610"/>
                    <a:pt x="14135" y="4180"/>
                  </a:cubicBezTo>
                  <a:cubicBezTo>
                    <a:pt x="14768" y="4751"/>
                    <a:pt x="15082" y="5382"/>
                    <a:pt x="15082" y="6075"/>
                  </a:cubicBezTo>
                  <a:cubicBezTo>
                    <a:pt x="15082" y="6676"/>
                    <a:pt x="14611" y="7228"/>
                    <a:pt x="14046" y="7730"/>
                  </a:cubicBezTo>
                  <a:cubicBezTo>
                    <a:pt x="13734" y="8022"/>
                    <a:pt x="13324" y="8291"/>
                    <a:pt x="12815" y="8536"/>
                  </a:cubicBezTo>
                  <a:cubicBezTo>
                    <a:pt x="12815" y="8536"/>
                    <a:pt x="9476" y="9914"/>
                    <a:pt x="8009" y="11020"/>
                  </a:cubicBezTo>
                  <a:cubicBezTo>
                    <a:pt x="7160" y="11663"/>
                    <a:pt x="7083" y="12624"/>
                    <a:pt x="7007" y="14002"/>
                  </a:cubicBezTo>
                  <a:cubicBezTo>
                    <a:pt x="7003" y="14101"/>
                    <a:pt x="7061" y="14304"/>
                    <a:pt x="7595" y="14304"/>
                  </a:cubicBezTo>
                  <a:cubicBezTo>
                    <a:pt x="8128" y="14304"/>
                    <a:pt x="11909" y="14304"/>
                    <a:pt x="12384" y="14304"/>
                  </a:cubicBezTo>
                  <a:cubicBezTo>
                    <a:pt x="12860" y="14304"/>
                    <a:pt x="12958" y="14076"/>
                    <a:pt x="12965" y="13976"/>
                  </a:cubicBezTo>
                  <a:cubicBezTo>
                    <a:pt x="12996" y="13475"/>
                    <a:pt x="13086" y="13218"/>
                    <a:pt x="13227" y="12928"/>
                  </a:cubicBezTo>
                  <a:cubicBezTo>
                    <a:pt x="13496" y="12381"/>
                    <a:pt x="14227" y="11903"/>
                    <a:pt x="15050" y="11492"/>
                  </a:cubicBezTo>
                  <a:lnTo>
                    <a:pt x="16745" y="10740"/>
                  </a:lnTo>
                  <a:cubicBezTo>
                    <a:pt x="18275" y="9973"/>
                    <a:pt x="19494" y="9344"/>
                    <a:pt x="20033" y="8851"/>
                  </a:cubicBezTo>
                  <a:cubicBezTo>
                    <a:pt x="20954" y="8040"/>
                    <a:pt x="21600" y="7041"/>
                    <a:pt x="21600" y="5855"/>
                  </a:cubicBezTo>
                  <a:cubicBezTo>
                    <a:pt x="21600" y="3923"/>
                    <a:pt x="20539" y="2463"/>
                    <a:pt x="18416" y="1478"/>
                  </a:cubicBezTo>
                  <a:close/>
                </a:path>
              </a:pathLst>
            </a:custGeom>
            <a:solidFill>
              <a:schemeClr val="accent1"/>
            </a:solidFill>
            <a:ln w="12700">
              <a:miter lim="400000"/>
            </a:ln>
          </p:spPr>
          <p:txBody>
            <a:bodyPr lIns="0" tIns="0" rIns="0" bIns="0" anchor="ctr"/>
            <a:lstStyle/>
            <a:p>
              <a:pPr lvl="0"/>
              <a:endParaRPr sz="1300"/>
            </a:p>
          </p:txBody>
        </p:sp>
        <p:sp>
          <p:nvSpPr>
            <p:cNvPr id="131" name="Shape 4104"/>
            <p:cNvSpPr/>
            <p:nvPr/>
          </p:nvSpPr>
          <p:spPr>
            <a:xfrm>
              <a:off x="3702917" y="4297460"/>
              <a:ext cx="170301" cy="170301"/>
            </a:xfrm>
            <a:custGeom>
              <a:avLst/>
              <a:gdLst/>
              <a:ahLst/>
              <a:cxnLst>
                <a:cxn ang="0">
                  <a:pos x="wd2" y="hd2"/>
                </a:cxn>
                <a:cxn ang="5400000">
                  <a:pos x="wd2" y="hd2"/>
                </a:cxn>
                <a:cxn ang="10800000">
                  <a:pos x="wd2" y="hd2"/>
                </a:cxn>
                <a:cxn ang="16200000">
                  <a:pos x="wd2" y="hd2"/>
                </a:cxn>
              </a:cxnLst>
              <a:rect l="0" t="0" r="r" b="b"/>
              <a:pathLst>
                <a:path w="21443" h="21445" extrusionOk="0">
                  <a:moveTo>
                    <a:pt x="14382" y="9636"/>
                  </a:moveTo>
                  <a:cubicBezTo>
                    <a:pt x="14168" y="9941"/>
                    <a:pt x="13696" y="10319"/>
                    <a:pt x="13101" y="10782"/>
                  </a:cubicBezTo>
                  <a:lnTo>
                    <a:pt x="12447" y="11234"/>
                  </a:lnTo>
                  <a:cubicBezTo>
                    <a:pt x="12088" y="11513"/>
                    <a:pt x="11872" y="11775"/>
                    <a:pt x="11790" y="12033"/>
                  </a:cubicBezTo>
                  <a:cubicBezTo>
                    <a:pt x="11726" y="12237"/>
                    <a:pt x="11695" y="12290"/>
                    <a:pt x="11689" y="12706"/>
                  </a:cubicBezTo>
                  <a:lnTo>
                    <a:pt x="11688" y="12810"/>
                  </a:lnTo>
                  <a:lnTo>
                    <a:pt x="9190" y="12810"/>
                  </a:lnTo>
                  <a:lnTo>
                    <a:pt x="9197" y="12599"/>
                  </a:lnTo>
                  <a:cubicBezTo>
                    <a:pt x="9228" y="11730"/>
                    <a:pt x="9249" y="11218"/>
                    <a:pt x="9608" y="10796"/>
                  </a:cubicBezTo>
                  <a:cubicBezTo>
                    <a:pt x="10174" y="10133"/>
                    <a:pt x="11420" y="9331"/>
                    <a:pt x="11473" y="9297"/>
                  </a:cubicBezTo>
                  <a:cubicBezTo>
                    <a:pt x="11651" y="9162"/>
                    <a:pt x="11802" y="9009"/>
                    <a:pt x="11914" y="8845"/>
                  </a:cubicBezTo>
                  <a:cubicBezTo>
                    <a:pt x="12176" y="8484"/>
                    <a:pt x="12293" y="8199"/>
                    <a:pt x="12293" y="7920"/>
                  </a:cubicBezTo>
                  <a:cubicBezTo>
                    <a:pt x="12293" y="7531"/>
                    <a:pt x="12178" y="7172"/>
                    <a:pt x="11950" y="6852"/>
                  </a:cubicBezTo>
                  <a:cubicBezTo>
                    <a:pt x="11730" y="6545"/>
                    <a:pt x="11315" y="6388"/>
                    <a:pt x="10714" y="6388"/>
                  </a:cubicBezTo>
                  <a:cubicBezTo>
                    <a:pt x="10118" y="6388"/>
                    <a:pt x="9709" y="6577"/>
                    <a:pt x="9465" y="6966"/>
                  </a:cubicBezTo>
                  <a:cubicBezTo>
                    <a:pt x="9214" y="7364"/>
                    <a:pt x="9086" y="7784"/>
                    <a:pt x="9086" y="8212"/>
                  </a:cubicBezTo>
                  <a:lnTo>
                    <a:pt x="9086" y="8319"/>
                  </a:lnTo>
                  <a:lnTo>
                    <a:pt x="6511" y="8319"/>
                  </a:lnTo>
                  <a:lnTo>
                    <a:pt x="6515" y="8208"/>
                  </a:lnTo>
                  <a:cubicBezTo>
                    <a:pt x="6581" y="6630"/>
                    <a:pt x="7144" y="5494"/>
                    <a:pt x="8188" y="4831"/>
                  </a:cubicBezTo>
                  <a:cubicBezTo>
                    <a:pt x="8845" y="4409"/>
                    <a:pt x="9660" y="4195"/>
                    <a:pt x="10612" y="4195"/>
                  </a:cubicBezTo>
                  <a:cubicBezTo>
                    <a:pt x="11858" y="4195"/>
                    <a:pt x="12910" y="4499"/>
                    <a:pt x="13738" y="5095"/>
                  </a:cubicBezTo>
                  <a:cubicBezTo>
                    <a:pt x="14577" y="5700"/>
                    <a:pt x="15003" y="6606"/>
                    <a:pt x="15003" y="7788"/>
                  </a:cubicBezTo>
                  <a:cubicBezTo>
                    <a:pt x="15003" y="8451"/>
                    <a:pt x="14793" y="9071"/>
                    <a:pt x="14382" y="9636"/>
                  </a:cubicBezTo>
                  <a:close/>
                  <a:moveTo>
                    <a:pt x="10546" y="17249"/>
                  </a:moveTo>
                  <a:lnTo>
                    <a:pt x="10487" y="17247"/>
                  </a:lnTo>
                  <a:cubicBezTo>
                    <a:pt x="9574" y="17221"/>
                    <a:pt x="8932" y="16548"/>
                    <a:pt x="8958" y="15650"/>
                  </a:cubicBezTo>
                  <a:cubicBezTo>
                    <a:pt x="8984" y="14767"/>
                    <a:pt x="9642" y="14126"/>
                    <a:pt x="10523" y="14126"/>
                  </a:cubicBezTo>
                  <a:lnTo>
                    <a:pt x="10576" y="14127"/>
                  </a:lnTo>
                  <a:cubicBezTo>
                    <a:pt x="11514" y="14155"/>
                    <a:pt x="12150" y="14821"/>
                    <a:pt x="12123" y="15744"/>
                  </a:cubicBezTo>
                  <a:cubicBezTo>
                    <a:pt x="12098" y="16630"/>
                    <a:pt x="11449" y="17249"/>
                    <a:pt x="10546" y="17249"/>
                  </a:cubicBezTo>
                  <a:close/>
                  <a:moveTo>
                    <a:pt x="10578" y="1"/>
                  </a:moveTo>
                  <a:cubicBezTo>
                    <a:pt x="4657" y="79"/>
                    <a:pt x="-79" y="4945"/>
                    <a:pt x="1" y="10866"/>
                  </a:cubicBezTo>
                  <a:cubicBezTo>
                    <a:pt x="80" y="16785"/>
                    <a:pt x="4944" y="21522"/>
                    <a:pt x="10864" y="21443"/>
                  </a:cubicBezTo>
                  <a:cubicBezTo>
                    <a:pt x="16785" y="21363"/>
                    <a:pt x="21521" y="16499"/>
                    <a:pt x="21442" y="10578"/>
                  </a:cubicBezTo>
                  <a:cubicBezTo>
                    <a:pt x="21362" y="4659"/>
                    <a:pt x="16498" y="-78"/>
                    <a:pt x="10578" y="1"/>
                  </a:cubicBezTo>
                  <a:close/>
                </a:path>
              </a:pathLst>
            </a:custGeom>
            <a:solidFill>
              <a:schemeClr val="accent1"/>
            </a:solidFill>
            <a:ln w="12700">
              <a:miter lim="400000"/>
            </a:ln>
          </p:spPr>
          <p:txBody>
            <a:bodyPr lIns="0" tIns="0" rIns="0" bIns="0" anchor="ctr"/>
            <a:lstStyle/>
            <a:p>
              <a:pPr lvl="0"/>
              <a:endParaRPr sz="1300"/>
            </a:p>
          </p:txBody>
        </p:sp>
        <p:sp>
          <p:nvSpPr>
            <p:cNvPr id="132" name="Shape 4105"/>
            <p:cNvSpPr/>
            <p:nvPr/>
          </p:nvSpPr>
          <p:spPr>
            <a:xfrm>
              <a:off x="1140988" y="4339447"/>
              <a:ext cx="107360" cy="107360"/>
            </a:xfrm>
            <a:custGeom>
              <a:avLst/>
              <a:gdLst/>
              <a:ahLst/>
              <a:cxnLst>
                <a:cxn ang="0">
                  <a:pos x="wd2" y="hd2"/>
                </a:cxn>
                <a:cxn ang="5400000">
                  <a:pos x="wd2" y="hd2"/>
                </a:cxn>
                <a:cxn ang="10800000">
                  <a:pos x="wd2" y="hd2"/>
                </a:cxn>
                <a:cxn ang="16200000">
                  <a:pos x="wd2" y="hd2"/>
                </a:cxn>
              </a:cxnLst>
              <a:rect l="0" t="0" r="r" b="b"/>
              <a:pathLst>
                <a:path w="21600" h="21600" extrusionOk="0">
                  <a:moveTo>
                    <a:pt x="20483" y="8938"/>
                  </a:moveTo>
                  <a:lnTo>
                    <a:pt x="12662" y="8938"/>
                  </a:lnTo>
                  <a:lnTo>
                    <a:pt x="12662" y="1117"/>
                  </a:lnTo>
                  <a:cubicBezTo>
                    <a:pt x="12662" y="87"/>
                    <a:pt x="11828" y="0"/>
                    <a:pt x="10801" y="0"/>
                  </a:cubicBezTo>
                  <a:cubicBezTo>
                    <a:pt x="9772" y="0"/>
                    <a:pt x="8938" y="87"/>
                    <a:pt x="8938" y="1117"/>
                  </a:cubicBezTo>
                  <a:lnTo>
                    <a:pt x="8938" y="8938"/>
                  </a:lnTo>
                  <a:lnTo>
                    <a:pt x="1117" y="8938"/>
                  </a:lnTo>
                  <a:cubicBezTo>
                    <a:pt x="90" y="8938"/>
                    <a:pt x="0" y="9772"/>
                    <a:pt x="0" y="10799"/>
                  </a:cubicBezTo>
                  <a:cubicBezTo>
                    <a:pt x="0" y="11828"/>
                    <a:pt x="90" y="12662"/>
                    <a:pt x="1117" y="12662"/>
                  </a:cubicBezTo>
                  <a:lnTo>
                    <a:pt x="8938" y="12662"/>
                  </a:lnTo>
                  <a:lnTo>
                    <a:pt x="8938" y="20483"/>
                  </a:lnTo>
                  <a:cubicBezTo>
                    <a:pt x="8938" y="21513"/>
                    <a:pt x="9772" y="21600"/>
                    <a:pt x="10801" y="21600"/>
                  </a:cubicBezTo>
                  <a:cubicBezTo>
                    <a:pt x="11828" y="21600"/>
                    <a:pt x="12662" y="21513"/>
                    <a:pt x="12662" y="20483"/>
                  </a:cubicBezTo>
                  <a:lnTo>
                    <a:pt x="12662" y="12662"/>
                  </a:lnTo>
                  <a:lnTo>
                    <a:pt x="20483" y="12662"/>
                  </a:lnTo>
                  <a:cubicBezTo>
                    <a:pt x="21513" y="12662"/>
                    <a:pt x="21600" y="11828"/>
                    <a:pt x="21600" y="10799"/>
                  </a:cubicBezTo>
                  <a:cubicBezTo>
                    <a:pt x="21600" y="9772"/>
                    <a:pt x="21513" y="8938"/>
                    <a:pt x="20483" y="8938"/>
                  </a:cubicBezTo>
                  <a:close/>
                </a:path>
              </a:pathLst>
            </a:custGeom>
            <a:solidFill>
              <a:schemeClr val="accent1"/>
            </a:solidFill>
            <a:ln w="12700">
              <a:miter lim="400000"/>
            </a:ln>
          </p:spPr>
          <p:txBody>
            <a:bodyPr lIns="0" tIns="0" rIns="0" bIns="0" anchor="ctr"/>
            <a:lstStyle/>
            <a:p>
              <a:pPr lvl="0"/>
              <a:endParaRPr sz="1300"/>
            </a:p>
          </p:txBody>
        </p:sp>
        <p:sp>
          <p:nvSpPr>
            <p:cNvPr id="133" name="Shape 4106"/>
            <p:cNvSpPr/>
            <p:nvPr/>
          </p:nvSpPr>
          <p:spPr>
            <a:xfrm>
              <a:off x="621399" y="4394561"/>
              <a:ext cx="107360" cy="18513"/>
            </a:xfrm>
            <a:custGeom>
              <a:avLst/>
              <a:gdLst/>
              <a:ahLst/>
              <a:cxnLst>
                <a:cxn ang="0">
                  <a:pos x="wd2" y="hd2"/>
                </a:cxn>
                <a:cxn ang="5400000">
                  <a:pos x="wd2" y="hd2"/>
                </a:cxn>
                <a:cxn ang="10800000">
                  <a:pos x="wd2" y="hd2"/>
                </a:cxn>
                <a:cxn ang="16200000">
                  <a:pos x="wd2" y="hd2"/>
                </a:cxn>
              </a:cxnLst>
              <a:rect l="0" t="0" r="r" b="b"/>
              <a:pathLst>
                <a:path w="21600" h="21600" extrusionOk="0">
                  <a:moveTo>
                    <a:pt x="20483" y="0"/>
                  </a:moveTo>
                  <a:lnTo>
                    <a:pt x="1117" y="0"/>
                  </a:lnTo>
                  <a:cubicBezTo>
                    <a:pt x="87" y="0"/>
                    <a:pt x="0" y="4838"/>
                    <a:pt x="0" y="10793"/>
                  </a:cubicBezTo>
                  <a:cubicBezTo>
                    <a:pt x="0" y="16762"/>
                    <a:pt x="87" y="21600"/>
                    <a:pt x="1117" y="21600"/>
                  </a:cubicBezTo>
                  <a:lnTo>
                    <a:pt x="20483" y="21600"/>
                  </a:lnTo>
                  <a:cubicBezTo>
                    <a:pt x="21510" y="21600"/>
                    <a:pt x="21600" y="16762"/>
                    <a:pt x="21600" y="10793"/>
                  </a:cubicBezTo>
                  <a:cubicBezTo>
                    <a:pt x="21600" y="4838"/>
                    <a:pt x="21510" y="0"/>
                    <a:pt x="20483" y="0"/>
                  </a:cubicBezTo>
                  <a:close/>
                </a:path>
              </a:pathLst>
            </a:custGeom>
            <a:solidFill>
              <a:schemeClr val="accent1"/>
            </a:solidFill>
            <a:ln w="12700">
              <a:miter lim="400000"/>
            </a:ln>
          </p:spPr>
          <p:txBody>
            <a:bodyPr lIns="0" tIns="0" rIns="0" bIns="0" anchor="ctr"/>
            <a:lstStyle/>
            <a:p>
              <a:pPr lvl="0"/>
              <a:endParaRPr sz="1300"/>
            </a:p>
          </p:txBody>
        </p:sp>
        <p:sp>
          <p:nvSpPr>
            <p:cNvPr id="134" name="Shape 4107"/>
            <p:cNvSpPr/>
            <p:nvPr/>
          </p:nvSpPr>
          <p:spPr>
            <a:xfrm>
              <a:off x="5771811" y="4317234"/>
              <a:ext cx="174008" cy="151785"/>
            </a:xfrm>
            <a:custGeom>
              <a:avLst/>
              <a:gdLst/>
              <a:ahLst/>
              <a:cxnLst>
                <a:cxn ang="0">
                  <a:pos x="wd2" y="hd2"/>
                </a:cxn>
                <a:cxn ang="5400000">
                  <a:pos x="wd2" y="hd2"/>
                </a:cxn>
                <a:cxn ang="10800000">
                  <a:pos x="wd2" y="hd2"/>
                </a:cxn>
                <a:cxn ang="16200000">
                  <a:pos x="wd2" y="hd2"/>
                </a:cxn>
              </a:cxnLst>
              <a:rect l="0" t="0" r="r" b="b"/>
              <a:pathLst>
                <a:path w="21600" h="21600" extrusionOk="0">
                  <a:moveTo>
                    <a:pt x="12209" y="0"/>
                  </a:moveTo>
                  <a:cubicBezTo>
                    <a:pt x="7101" y="0"/>
                    <a:pt x="2948" y="4690"/>
                    <a:pt x="2824" y="10530"/>
                  </a:cubicBezTo>
                  <a:lnTo>
                    <a:pt x="0" y="10530"/>
                  </a:lnTo>
                  <a:lnTo>
                    <a:pt x="4226" y="15930"/>
                  </a:lnTo>
                  <a:lnTo>
                    <a:pt x="8452" y="10530"/>
                  </a:lnTo>
                  <a:lnTo>
                    <a:pt x="5171" y="10530"/>
                  </a:lnTo>
                  <a:cubicBezTo>
                    <a:pt x="5295" y="6181"/>
                    <a:pt x="8398" y="2699"/>
                    <a:pt x="12209" y="2699"/>
                  </a:cubicBezTo>
                  <a:cubicBezTo>
                    <a:pt x="16099" y="2699"/>
                    <a:pt x="19252" y="6327"/>
                    <a:pt x="19252" y="10799"/>
                  </a:cubicBezTo>
                  <a:cubicBezTo>
                    <a:pt x="19252" y="15273"/>
                    <a:pt x="16099" y="18901"/>
                    <a:pt x="12209" y="18901"/>
                  </a:cubicBezTo>
                  <a:cubicBezTo>
                    <a:pt x="10649" y="18901"/>
                    <a:pt x="9208" y="18315"/>
                    <a:pt x="8041" y="17329"/>
                  </a:cubicBezTo>
                  <a:lnTo>
                    <a:pt x="6426" y="19310"/>
                  </a:lnTo>
                  <a:cubicBezTo>
                    <a:pt x="8020" y="20745"/>
                    <a:pt x="10027" y="21600"/>
                    <a:pt x="12209" y="21600"/>
                  </a:cubicBezTo>
                  <a:cubicBezTo>
                    <a:pt x="17396" y="21600"/>
                    <a:pt x="21600" y="16766"/>
                    <a:pt x="21600" y="10799"/>
                  </a:cubicBezTo>
                  <a:cubicBezTo>
                    <a:pt x="21600" y="4834"/>
                    <a:pt x="17396" y="0"/>
                    <a:pt x="12209" y="0"/>
                  </a:cubicBezTo>
                  <a:close/>
                </a:path>
              </a:pathLst>
            </a:custGeom>
            <a:solidFill>
              <a:schemeClr val="accent1"/>
            </a:solidFill>
            <a:ln w="12700">
              <a:miter lim="400000"/>
            </a:ln>
          </p:spPr>
          <p:txBody>
            <a:bodyPr lIns="0" tIns="0" rIns="0" bIns="0" anchor="ctr"/>
            <a:lstStyle/>
            <a:p>
              <a:pPr lvl="0"/>
              <a:endParaRPr sz="1300"/>
            </a:p>
          </p:txBody>
        </p:sp>
        <p:sp>
          <p:nvSpPr>
            <p:cNvPr id="135" name="Shape 4108"/>
            <p:cNvSpPr/>
            <p:nvPr/>
          </p:nvSpPr>
          <p:spPr>
            <a:xfrm>
              <a:off x="5253024" y="4317234"/>
              <a:ext cx="173997" cy="151785"/>
            </a:xfrm>
            <a:custGeom>
              <a:avLst/>
              <a:gdLst/>
              <a:ahLst/>
              <a:cxnLst>
                <a:cxn ang="0">
                  <a:pos x="wd2" y="hd2"/>
                </a:cxn>
                <a:cxn ang="5400000">
                  <a:pos x="wd2" y="hd2"/>
                </a:cxn>
                <a:cxn ang="10800000">
                  <a:pos x="wd2" y="hd2"/>
                </a:cxn>
                <a:cxn ang="16200000">
                  <a:pos x="wd2" y="hd2"/>
                </a:cxn>
              </a:cxnLst>
              <a:rect l="0" t="0" r="r" b="b"/>
              <a:pathLst>
                <a:path w="21600" h="21600" extrusionOk="0">
                  <a:moveTo>
                    <a:pt x="9392" y="0"/>
                  </a:moveTo>
                  <a:cubicBezTo>
                    <a:pt x="14500" y="0"/>
                    <a:pt x="18652" y="4690"/>
                    <a:pt x="18776" y="10530"/>
                  </a:cubicBezTo>
                  <a:lnTo>
                    <a:pt x="21600" y="10530"/>
                  </a:lnTo>
                  <a:lnTo>
                    <a:pt x="17373" y="15930"/>
                  </a:lnTo>
                  <a:lnTo>
                    <a:pt x="13148" y="10530"/>
                  </a:lnTo>
                  <a:lnTo>
                    <a:pt x="16428" y="10530"/>
                  </a:lnTo>
                  <a:cubicBezTo>
                    <a:pt x="16305" y="6181"/>
                    <a:pt x="13203" y="2699"/>
                    <a:pt x="9392" y="2699"/>
                  </a:cubicBezTo>
                  <a:cubicBezTo>
                    <a:pt x="5501" y="2699"/>
                    <a:pt x="2348" y="6327"/>
                    <a:pt x="2348" y="10799"/>
                  </a:cubicBezTo>
                  <a:cubicBezTo>
                    <a:pt x="2348" y="15273"/>
                    <a:pt x="5501" y="18901"/>
                    <a:pt x="9392" y="18901"/>
                  </a:cubicBezTo>
                  <a:cubicBezTo>
                    <a:pt x="10951" y="18901"/>
                    <a:pt x="12392" y="18315"/>
                    <a:pt x="13559" y="17329"/>
                  </a:cubicBezTo>
                  <a:lnTo>
                    <a:pt x="15173" y="19310"/>
                  </a:lnTo>
                  <a:cubicBezTo>
                    <a:pt x="13580" y="20745"/>
                    <a:pt x="11572" y="21600"/>
                    <a:pt x="9392" y="21600"/>
                  </a:cubicBezTo>
                  <a:cubicBezTo>
                    <a:pt x="4205" y="21600"/>
                    <a:pt x="0" y="16766"/>
                    <a:pt x="0" y="10799"/>
                  </a:cubicBezTo>
                  <a:cubicBezTo>
                    <a:pt x="0" y="4836"/>
                    <a:pt x="4205" y="0"/>
                    <a:pt x="9392" y="0"/>
                  </a:cubicBezTo>
                  <a:close/>
                </a:path>
              </a:pathLst>
            </a:custGeom>
            <a:solidFill>
              <a:schemeClr val="accent1"/>
            </a:solidFill>
            <a:ln w="12700">
              <a:miter lim="400000"/>
            </a:ln>
          </p:spPr>
          <p:txBody>
            <a:bodyPr lIns="0" tIns="0" rIns="0" bIns="0" anchor="ctr"/>
            <a:lstStyle/>
            <a:p>
              <a:pPr lvl="0"/>
              <a:endParaRPr sz="1300"/>
            </a:p>
          </p:txBody>
        </p:sp>
        <p:sp>
          <p:nvSpPr>
            <p:cNvPr id="136" name="Shape 4109"/>
            <p:cNvSpPr/>
            <p:nvPr/>
          </p:nvSpPr>
          <p:spPr>
            <a:xfrm>
              <a:off x="4755901" y="4306718"/>
              <a:ext cx="151789" cy="151785"/>
            </a:xfrm>
            <a:custGeom>
              <a:avLst/>
              <a:gdLst/>
              <a:ahLst/>
              <a:cxnLst>
                <a:cxn ang="0">
                  <a:pos x="wd2" y="hd2"/>
                </a:cxn>
                <a:cxn ang="5400000">
                  <a:pos x="wd2" y="hd2"/>
                </a:cxn>
                <a:cxn ang="10800000">
                  <a:pos x="wd2" y="hd2"/>
                </a:cxn>
                <a:cxn ang="16200000">
                  <a:pos x="wd2" y="hd2"/>
                </a:cxn>
              </a:cxnLst>
              <a:rect l="0" t="0" r="r" b="b"/>
              <a:pathLst>
                <a:path w="19691" h="21600" extrusionOk="0">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solidFill>
              <a:schemeClr val="accent1"/>
            </a:solidFill>
            <a:ln w="12700">
              <a:miter lim="400000"/>
            </a:ln>
          </p:spPr>
          <p:txBody>
            <a:bodyPr lIns="0" tIns="0" rIns="0" bIns="0" anchor="ctr"/>
            <a:lstStyle/>
            <a:p>
              <a:pPr lvl="0"/>
              <a:endParaRPr sz="1300"/>
            </a:p>
          </p:txBody>
        </p:sp>
        <p:sp>
          <p:nvSpPr>
            <p:cNvPr id="137" name="Shape 4110"/>
            <p:cNvSpPr/>
            <p:nvPr/>
          </p:nvSpPr>
          <p:spPr>
            <a:xfrm>
              <a:off x="8376366" y="3812281"/>
              <a:ext cx="185112" cy="129584"/>
            </a:xfrm>
            <a:custGeom>
              <a:avLst/>
              <a:gdLst/>
              <a:ahLst/>
              <a:cxnLst>
                <a:cxn ang="0">
                  <a:pos x="wd2" y="hd2"/>
                </a:cxn>
                <a:cxn ang="5400000">
                  <a:pos x="wd2" y="hd2"/>
                </a:cxn>
                <a:cxn ang="10800000">
                  <a:pos x="wd2" y="hd2"/>
                </a:cxn>
                <a:cxn ang="16200000">
                  <a:pos x="wd2" y="hd2"/>
                </a:cxn>
              </a:cxnLst>
              <a:rect l="0" t="0" r="r" b="b"/>
              <a:pathLst>
                <a:path w="21511" h="21600" extrusionOk="0">
                  <a:moveTo>
                    <a:pt x="16338" y="16971"/>
                  </a:moveTo>
                  <a:lnTo>
                    <a:pt x="13589" y="13027"/>
                  </a:lnTo>
                  <a:lnTo>
                    <a:pt x="10841" y="16971"/>
                  </a:lnTo>
                  <a:lnTo>
                    <a:pt x="9288" y="14743"/>
                  </a:lnTo>
                  <a:lnTo>
                    <a:pt x="12037" y="10799"/>
                  </a:lnTo>
                  <a:lnTo>
                    <a:pt x="9288" y="6857"/>
                  </a:lnTo>
                  <a:lnTo>
                    <a:pt x="10841" y="4628"/>
                  </a:lnTo>
                  <a:lnTo>
                    <a:pt x="13589" y="8572"/>
                  </a:lnTo>
                  <a:lnTo>
                    <a:pt x="16338" y="4630"/>
                  </a:lnTo>
                  <a:lnTo>
                    <a:pt x="17891" y="6857"/>
                  </a:lnTo>
                  <a:lnTo>
                    <a:pt x="15142" y="10799"/>
                  </a:lnTo>
                  <a:lnTo>
                    <a:pt x="17891" y="14743"/>
                  </a:lnTo>
                  <a:cubicBezTo>
                    <a:pt x="17891" y="14743"/>
                    <a:pt x="16338" y="16971"/>
                    <a:pt x="16338" y="16971"/>
                  </a:cubicBezTo>
                  <a:close/>
                  <a:moveTo>
                    <a:pt x="19360" y="0"/>
                  </a:moveTo>
                  <a:lnTo>
                    <a:pt x="9084" y="0"/>
                  </a:lnTo>
                  <a:cubicBezTo>
                    <a:pt x="8612" y="0"/>
                    <a:pt x="7933" y="366"/>
                    <a:pt x="7577" y="814"/>
                  </a:cubicBezTo>
                  <a:lnTo>
                    <a:pt x="267" y="9987"/>
                  </a:lnTo>
                  <a:cubicBezTo>
                    <a:pt x="-89" y="10435"/>
                    <a:pt x="-89" y="11165"/>
                    <a:pt x="267" y="11613"/>
                  </a:cubicBezTo>
                  <a:lnTo>
                    <a:pt x="7577" y="20786"/>
                  </a:lnTo>
                  <a:cubicBezTo>
                    <a:pt x="7933" y="21234"/>
                    <a:pt x="8612" y="21600"/>
                    <a:pt x="9084" y="21600"/>
                  </a:cubicBezTo>
                  <a:lnTo>
                    <a:pt x="19360" y="21600"/>
                  </a:lnTo>
                  <a:cubicBezTo>
                    <a:pt x="20544" y="21600"/>
                    <a:pt x="21511" y="20210"/>
                    <a:pt x="21511" y="18514"/>
                  </a:cubicBezTo>
                  <a:lnTo>
                    <a:pt x="21511" y="3086"/>
                  </a:lnTo>
                  <a:cubicBezTo>
                    <a:pt x="21511" y="1390"/>
                    <a:pt x="20544" y="0"/>
                    <a:pt x="19360" y="0"/>
                  </a:cubicBezTo>
                  <a:close/>
                </a:path>
              </a:pathLst>
            </a:custGeom>
            <a:solidFill>
              <a:schemeClr val="accent1"/>
            </a:solidFill>
            <a:ln w="12700">
              <a:miter lim="400000"/>
            </a:ln>
          </p:spPr>
          <p:txBody>
            <a:bodyPr lIns="0" tIns="0" rIns="0" bIns="0" anchor="ctr"/>
            <a:lstStyle/>
            <a:p>
              <a:pPr lvl="0"/>
              <a:endParaRPr sz="1300"/>
            </a:p>
          </p:txBody>
        </p:sp>
        <p:sp>
          <p:nvSpPr>
            <p:cNvPr id="138" name="Shape 4111"/>
            <p:cNvSpPr/>
            <p:nvPr/>
          </p:nvSpPr>
          <p:spPr>
            <a:xfrm>
              <a:off x="4216900" y="4292089"/>
              <a:ext cx="177709" cy="157334"/>
            </a:xfrm>
            <a:custGeom>
              <a:avLst/>
              <a:gdLst/>
              <a:ahLst/>
              <a:cxnLst>
                <a:cxn ang="0">
                  <a:pos x="wd2" y="hd2"/>
                </a:cxn>
                <a:cxn ang="5400000">
                  <a:pos x="wd2" y="hd2"/>
                </a:cxn>
                <a:cxn ang="10800000">
                  <a:pos x="wd2" y="hd2"/>
                </a:cxn>
                <a:cxn ang="16200000">
                  <a:pos x="wd2" y="hd2"/>
                </a:cxn>
              </a:cxnLst>
              <a:rect l="0" t="0" r="r" b="b"/>
              <a:pathLst>
                <a:path w="21530" h="21600" extrusionOk="0">
                  <a:moveTo>
                    <a:pt x="11998" y="14612"/>
                  </a:moveTo>
                  <a:lnTo>
                    <a:pt x="9532" y="14612"/>
                  </a:lnTo>
                  <a:lnTo>
                    <a:pt x="9532" y="6988"/>
                  </a:lnTo>
                  <a:lnTo>
                    <a:pt x="11998" y="6988"/>
                  </a:lnTo>
                  <a:cubicBezTo>
                    <a:pt x="11998" y="6988"/>
                    <a:pt x="11998" y="14612"/>
                    <a:pt x="11998" y="14612"/>
                  </a:cubicBezTo>
                  <a:close/>
                  <a:moveTo>
                    <a:pt x="11998" y="19059"/>
                  </a:moveTo>
                  <a:lnTo>
                    <a:pt x="9532" y="19059"/>
                  </a:lnTo>
                  <a:lnTo>
                    <a:pt x="9532" y="16519"/>
                  </a:lnTo>
                  <a:lnTo>
                    <a:pt x="11998" y="16519"/>
                  </a:lnTo>
                  <a:cubicBezTo>
                    <a:pt x="11998" y="16519"/>
                    <a:pt x="11998" y="19059"/>
                    <a:pt x="11998" y="19059"/>
                  </a:cubicBezTo>
                  <a:close/>
                  <a:moveTo>
                    <a:pt x="21430" y="20306"/>
                  </a:moveTo>
                  <a:lnTo>
                    <a:pt x="11442" y="442"/>
                  </a:lnTo>
                  <a:cubicBezTo>
                    <a:pt x="11304" y="168"/>
                    <a:pt x="11045" y="0"/>
                    <a:pt x="10766" y="0"/>
                  </a:cubicBezTo>
                  <a:cubicBezTo>
                    <a:pt x="10485" y="0"/>
                    <a:pt x="10226" y="168"/>
                    <a:pt x="10088" y="442"/>
                  </a:cubicBezTo>
                  <a:lnTo>
                    <a:pt x="100" y="20306"/>
                  </a:lnTo>
                  <a:cubicBezTo>
                    <a:pt x="-35" y="20575"/>
                    <a:pt x="-34" y="20904"/>
                    <a:pt x="107" y="21170"/>
                  </a:cubicBezTo>
                  <a:cubicBezTo>
                    <a:pt x="246" y="21436"/>
                    <a:pt x="501" y="21600"/>
                    <a:pt x="777" y="21600"/>
                  </a:cubicBezTo>
                  <a:lnTo>
                    <a:pt x="20753" y="21600"/>
                  </a:lnTo>
                  <a:cubicBezTo>
                    <a:pt x="21029" y="21600"/>
                    <a:pt x="21284" y="21436"/>
                    <a:pt x="21423" y="21170"/>
                  </a:cubicBezTo>
                  <a:cubicBezTo>
                    <a:pt x="21564" y="20904"/>
                    <a:pt x="21565" y="20575"/>
                    <a:pt x="21430" y="20306"/>
                  </a:cubicBezTo>
                  <a:close/>
                </a:path>
              </a:pathLst>
            </a:custGeom>
            <a:solidFill>
              <a:schemeClr val="accent1"/>
            </a:solidFill>
            <a:ln w="12700">
              <a:miter lim="400000"/>
            </a:ln>
          </p:spPr>
          <p:txBody>
            <a:bodyPr lIns="0" tIns="0" rIns="0" bIns="0" anchor="ctr"/>
            <a:lstStyle/>
            <a:p>
              <a:pPr lvl="0"/>
              <a:endParaRPr sz="1300"/>
            </a:p>
          </p:txBody>
        </p:sp>
        <p:sp>
          <p:nvSpPr>
            <p:cNvPr id="139" name="Shape 4112"/>
            <p:cNvSpPr/>
            <p:nvPr/>
          </p:nvSpPr>
          <p:spPr>
            <a:xfrm>
              <a:off x="7349293" y="4323538"/>
              <a:ext cx="172798" cy="139178"/>
            </a:xfrm>
            <a:custGeom>
              <a:avLst/>
              <a:gdLst/>
              <a:ahLst/>
              <a:cxnLst>
                <a:cxn ang="0">
                  <a:pos x="wd2" y="hd2"/>
                </a:cxn>
                <a:cxn ang="5400000">
                  <a:pos x="wd2" y="hd2"/>
                </a:cxn>
                <a:cxn ang="10800000">
                  <a:pos x="wd2" y="hd2"/>
                </a:cxn>
                <a:cxn ang="16200000">
                  <a:pos x="wd2" y="hd2"/>
                </a:cxn>
              </a:cxnLst>
              <a:rect l="0" t="0" r="r" b="b"/>
              <a:pathLst>
                <a:path w="21600" h="21600" extrusionOk="0">
                  <a:moveTo>
                    <a:pt x="2899" y="16199"/>
                  </a:moveTo>
                  <a:lnTo>
                    <a:pt x="14640" y="16199"/>
                  </a:lnTo>
                  <a:lnTo>
                    <a:pt x="14640" y="21600"/>
                  </a:lnTo>
                  <a:lnTo>
                    <a:pt x="21600" y="13681"/>
                  </a:lnTo>
                  <a:lnTo>
                    <a:pt x="14640" y="5761"/>
                  </a:lnTo>
                  <a:lnTo>
                    <a:pt x="14640" y="11158"/>
                  </a:lnTo>
                  <a:lnTo>
                    <a:pt x="4059" y="11158"/>
                  </a:lnTo>
                  <a:lnTo>
                    <a:pt x="4059" y="0"/>
                  </a:lnTo>
                  <a:lnTo>
                    <a:pt x="0" y="0"/>
                  </a:lnTo>
                  <a:lnTo>
                    <a:pt x="0" y="12597"/>
                  </a:lnTo>
                  <a:cubicBezTo>
                    <a:pt x="0" y="14587"/>
                    <a:pt x="1297" y="16199"/>
                    <a:pt x="2899" y="16199"/>
                  </a:cubicBezTo>
                  <a:close/>
                </a:path>
              </a:pathLst>
            </a:custGeom>
            <a:solidFill>
              <a:schemeClr val="accent1"/>
            </a:solidFill>
            <a:ln w="12700">
              <a:miter lim="400000"/>
            </a:ln>
          </p:spPr>
          <p:txBody>
            <a:bodyPr lIns="0" tIns="0" rIns="0" bIns="0" anchor="ctr"/>
            <a:lstStyle/>
            <a:p>
              <a:pPr lvl="0"/>
              <a:endParaRPr sz="1300"/>
            </a:p>
          </p:txBody>
        </p:sp>
        <p:sp>
          <p:nvSpPr>
            <p:cNvPr id="140" name="Shape 4113"/>
            <p:cNvSpPr/>
            <p:nvPr/>
          </p:nvSpPr>
          <p:spPr>
            <a:xfrm>
              <a:off x="6806827" y="4303599"/>
              <a:ext cx="197152" cy="139178"/>
            </a:xfrm>
            <a:custGeom>
              <a:avLst/>
              <a:gdLst/>
              <a:ahLst/>
              <a:cxnLst>
                <a:cxn ang="0">
                  <a:pos x="wd2" y="hd2"/>
                </a:cxn>
                <a:cxn ang="5400000">
                  <a:pos x="wd2" y="hd2"/>
                </a:cxn>
                <a:cxn ang="10800000">
                  <a:pos x="wd2" y="hd2"/>
                </a:cxn>
                <a:cxn ang="16200000">
                  <a:pos x="wd2" y="hd2"/>
                </a:cxn>
              </a:cxnLst>
              <a:rect l="0" t="0" r="r" b="b"/>
              <a:pathLst>
                <a:path w="21600" h="21600" extrusionOk="0">
                  <a:moveTo>
                    <a:pt x="19059" y="3960"/>
                  </a:moveTo>
                  <a:lnTo>
                    <a:pt x="5337" y="3960"/>
                  </a:lnTo>
                  <a:lnTo>
                    <a:pt x="5337" y="0"/>
                  </a:lnTo>
                  <a:lnTo>
                    <a:pt x="0" y="6480"/>
                  </a:lnTo>
                  <a:lnTo>
                    <a:pt x="5337" y="12961"/>
                  </a:lnTo>
                  <a:lnTo>
                    <a:pt x="5337" y="9000"/>
                  </a:lnTo>
                  <a:lnTo>
                    <a:pt x="18043" y="9000"/>
                  </a:lnTo>
                  <a:lnTo>
                    <a:pt x="18043" y="16559"/>
                  </a:lnTo>
                  <a:lnTo>
                    <a:pt x="1525" y="16559"/>
                  </a:lnTo>
                  <a:lnTo>
                    <a:pt x="1525" y="21600"/>
                  </a:lnTo>
                  <a:lnTo>
                    <a:pt x="19059" y="21600"/>
                  </a:lnTo>
                  <a:cubicBezTo>
                    <a:pt x="20463" y="21600"/>
                    <a:pt x="21600" y="19988"/>
                    <a:pt x="21600" y="17998"/>
                  </a:cubicBezTo>
                  <a:lnTo>
                    <a:pt x="21600" y="7560"/>
                  </a:lnTo>
                  <a:cubicBezTo>
                    <a:pt x="21600" y="5572"/>
                    <a:pt x="20463" y="3960"/>
                    <a:pt x="19059" y="3960"/>
                  </a:cubicBezTo>
                  <a:close/>
                </a:path>
              </a:pathLst>
            </a:custGeom>
            <a:solidFill>
              <a:schemeClr val="accent1"/>
            </a:solidFill>
            <a:ln w="12700">
              <a:miter lim="400000"/>
            </a:ln>
          </p:spPr>
          <p:txBody>
            <a:bodyPr lIns="0" tIns="0" rIns="0" bIns="0" anchor="ctr"/>
            <a:lstStyle/>
            <a:p>
              <a:pPr lvl="0"/>
              <a:endParaRPr sz="1300"/>
            </a:p>
          </p:txBody>
        </p:sp>
        <p:sp>
          <p:nvSpPr>
            <p:cNvPr id="141" name="Shape 4114"/>
            <p:cNvSpPr/>
            <p:nvPr/>
          </p:nvSpPr>
          <p:spPr>
            <a:xfrm>
              <a:off x="6270624" y="4305315"/>
              <a:ext cx="231937" cy="197006"/>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accent1"/>
            </a:solidFill>
            <a:ln w="12700">
              <a:miter lim="400000"/>
            </a:ln>
          </p:spPr>
          <p:txBody>
            <a:bodyPr lIns="0" tIns="0" rIns="0" bIns="0" anchor="ctr"/>
            <a:lstStyle/>
            <a:p>
              <a:pPr lvl="0"/>
              <a:endParaRPr sz="1300"/>
            </a:p>
          </p:txBody>
        </p:sp>
        <p:sp>
          <p:nvSpPr>
            <p:cNvPr id="142" name="Shape 4115"/>
            <p:cNvSpPr/>
            <p:nvPr/>
          </p:nvSpPr>
          <p:spPr>
            <a:xfrm>
              <a:off x="7833364" y="4323538"/>
              <a:ext cx="231937" cy="139178"/>
            </a:xfrm>
            <a:custGeom>
              <a:avLst/>
              <a:gdLst/>
              <a:ahLst/>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w="12700">
              <a:miter lim="400000"/>
            </a:ln>
          </p:spPr>
          <p:txBody>
            <a:bodyPr lIns="0" tIns="0" rIns="0" bIns="0" anchor="ctr"/>
            <a:lstStyle/>
            <a:p>
              <a:pPr lvl="0"/>
              <a:endParaRPr sz="1300"/>
            </a:p>
          </p:txBody>
        </p:sp>
        <p:sp>
          <p:nvSpPr>
            <p:cNvPr id="143" name="Shape 4116"/>
            <p:cNvSpPr/>
            <p:nvPr/>
          </p:nvSpPr>
          <p:spPr>
            <a:xfrm>
              <a:off x="8357882" y="4323800"/>
              <a:ext cx="208756" cy="139178"/>
            </a:xfrm>
            <a:custGeom>
              <a:avLst/>
              <a:gdLst/>
              <a:ahLst/>
              <a:cxnLst>
                <a:cxn ang="0">
                  <a:pos x="wd2" y="hd2"/>
                </a:cxn>
                <a:cxn ang="5400000">
                  <a:pos x="wd2" y="hd2"/>
                </a:cxn>
                <a:cxn ang="10800000">
                  <a:pos x="wd2" y="hd2"/>
                </a:cxn>
                <a:cxn ang="16200000">
                  <a:pos x="wd2" y="hd2"/>
                </a:cxn>
              </a:cxnLst>
              <a:rect l="0" t="0" r="r" b="b"/>
              <a:pathLst>
                <a:path w="21600" h="21600" extrusionOk="0">
                  <a:moveTo>
                    <a:pt x="19200" y="3960"/>
                  </a:moveTo>
                  <a:lnTo>
                    <a:pt x="14640" y="3960"/>
                  </a:lnTo>
                  <a:lnTo>
                    <a:pt x="14640" y="9000"/>
                  </a:lnTo>
                  <a:lnTo>
                    <a:pt x="18241" y="9000"/>
                  </a:lnTo>
                  <a:lnTo>
                    <a:pt x="18241" y="16559"/>
                  </a:lnTo>
                  <a:lnTo>
                    <a:pt x="3361" y="16559"/>
                  </a:lnTo>
                  <a:lnTo>
                    <a:pt x="3361" y="9000"/>
                  </a:lnTo>
                  <a:lnTo>
                    <a:pt x="8401" y="9000"/>
                  </a:lnTo>
                  <a:lnTo>
                    <a:pt x="8401" y="12961"/>
                  </a:lnTo>
                  <a:lnTo>
                    <a:pt x="13201" y="6480"/>
                  </a:lnTo>
                  <a:lnTo>
                    <a:pt x="8401" y="0"/>
                  </a:lnTo>
                  <a:lnTo>
                    <a:pt x="8401" y="3960"/>
                  </a:lnTo>
                  <a:lnTo>
                    <a:pt x="2400" y="3960"/>
                  </a:lnTo>
                  <a:cubicBezTo>
                    <a:pt x="1075" y="3960"/>
                    <a:pt x="0" y="5572"/>
                    <a:pt x="0" y="7560"/>
                  </a:cubicBezTo>
                  <a:lnTo>
                    <a:pt x="0" y="17998"/>
                  </a:lnTo>
                  <a:cubicBezTo>
                    <a:pt x="0" y="19988"/>
                    <a:pt x="1075" y="21600"/>
                    <a:pt x="2400" y="21600"/>
                  </a:cubicBezTo>
                  <a:lnTo>
                    <a:pt x="19200" y="21600"/>
                  </a:lnTo>
                  <a:cubicBezTo>
                    <a:pt x="20525" y="21600"/>
                    <a:pt x="21600" y="19988"/>
                    <a:pt x="21600" y="17998"/>
                  </a:cubicBezTo>
                  <a:lnTo>
                    <a:pt x="21600" y="7560"/>
                  </a:lnTo>
                  <a:cubicBezTo>
                    <a:pt x="21600" y="5572"/>
                    <a:pt x="20525" y="3960"/>
                    <a:pt x="19200" y="3960"/>
                  </a:cubicBezTo>
                  <a:close/>
                </a:path>
              </a:pathLst>
            </a:custGeom>
            <a:solidFill>
              <a:schemeClr val="accent1"/>
            </a:solidFill>
            <a:ln w="12700">
              <a:miter lim="400000"/>
            </a:ln>
          </p:spPr>
          <p:txBody>
            <a:bodyPr lIns="0" tIns="0" rIns="0" bIns="0" anchor="ctr"/>
            <a:lstStyle/>
            <a:p>
              <a:pPr lvl="0"/>
              <a:endParaRPr sz="1300"/>
            </a:p>
          </p:txBody>
        </p:sp>
      </p:grpSp>
    </p:spTree>
    <p:extLst>
      <p:ext uri="{BB962C8B-B14F-4D97-AF65-F5344CB8AC3E}">
        <p14:creationId xmlns:p14="http://schemas.microsoft.com/office/powerpoint/2010/main" xmlns="" val="59928750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566071" y="616540"/>
            <a:ext cx="8020426" cy="2332165"/>
            <a:chOff x="566071" y="616540"/>
            <a:chExt cx="8020426" cy="2332165"/>
          </a:xfrm>
        </p:grpSpPr>
        <p:sp>
          <p:nvSpPr>
            <p:cNvPr id="2" name="Shape 4118"/>
            <p:cNvSpPr/>
            <p:nvPr/>
          </p:nvSpPr>
          <p:spPr>
            <a:xfrm>
              <a:off x="566071" y="621502"/>
              <a:ext cx="218015" cy="190190"/>
            </a:xfrm>
            <a:custGeom>
              <a:avLst/>
              <a:gdLst/>
              <a:ahLst/>
              <a:cxnLst>
                <a:cxn ang="0">
                  <a:pos x="wd2" y="hd2"/>
                </a:cxn>
                <a:cxn ang="5400000">
                  <a:pos x="wd2" y="hd2"/>
                </a:cxn>
                <a:cxn ang="10800000">
                  <a:pos x="wd2" y="hd2"/>
                </a:cxn>
                <a:cxn ang="16200000">
                  <a:pos x="wd2" y="hd2"/>
                </a:cxn>
              </a:cxnLst>
              <a:rect l="0" t="0" r="r" b="b"/>
              <a:pathLst>
                <a:path w="21600" h="21600" extrusionOk="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solidFill>
              <a:schemeClr val="accent1"/>
            </a:solidFill>
            <a:ln w="12700">
              <a:miter lim="400000"/>
            </a:ln>
          </p:spPr>
          <p:txBody>
            <a:bodyPr lIns="0" tIns="0" rIns="0" bIns="0" anchor="ctr"/>
            <a:lstStyle/>
            <a:p>
              <a:pPr lvl="0"/>
              <a:endParaRPr sz="1300"/>
            </a:p>
          </p:txBody>
        </p:sp>
        <p:sp>
          <p:nvSpPr>
            <p:cNvPr id="3" name="Shape 4119"/>
            <p:cNvSpPr/>
            <p:nvPr/>
          </p:nvSpPr>
          <p:spPr>
            <a:xfrm>
              <a:off x="1096100" y="660937"/>
              <a:ext cx="197137" cy="111319"/>
            </a:xfrm>
            <a:custGeom>
              <a:avLst/>
              <a:gdLst/>
              <a:ahLst/>
              <a:cxnLst>
                <a:cxn ang="0">
                  <a:pos x="wd2" y="hd2"/>
                </a:cxn>
                <a:cxn ang="5400000">
                  <a:pos x="wd2" y="hd2"/>
                </a:cxn>
                <a:cxn ang="10800000">
                  <a:pos x="wd2" y="hd2"/>
                </a:cxn>
                <a:cxn ang="16200000">
                  <a:pos x="wd2" y="hd2"/>
                </a:cxn>
              </a:cxnLst>
              <a:rect l="0" t="0" r="r" b="b"/>
              <a:pathLst>
                <a:path w="21600" h="21600" extrusionOk="0">
                  <a:moveTo>
                    <a:pt x="5081" y="10799"/>
                  </a:moveTo>
                  <a:lnTo>
                    <a:pt x="18043" y="10799"/>
                  </a:lnTo>
                  <a:lnTo>
                    <a:pt x="18043" y="21600"/>
                  </a:lnTo>
                  <a:lnTo>
                    <a:pt x="21600" y="21600"/>
                  </a:lnTo>
                  <a:lnTo>
                    <a:pt x="21600" y="9000"/>
                  </a:lnTo>
                  <a:cubicBezTo>
                    <a:pt x="21600" y="6513"/>
                    <a:pt x="20463" y="4501"/>
                    <a:pt x="19060" y="4501"/>
                  </a:cubicBezTo>
                  <a:lnTo>
                    <a:pt x="5081" y="4501"/>
                  </a:lnTo>
                  <a:lnTo>
                    <a:pt x="5081" y="0"/>
                  </a:lnTo>
                  <a:lnTo>
                    <a:pt x="0" y="7651"/>
                  </a:lnTo>
                  <a:lnTo>
                    <a:pt x="5081" y="14853"/>
                  </a:lnTo>
                  <a:cubicBezTo>
                    <a:pt x="5081" y="14853"/>
                    <a:pt x="5081" y="10799"/>
                    <a:pt x="5081" y="10799"/>
                  </a:cubicBezTo>
                  <a:close/>
                </a:path>
              </a:pathLst>
            </a:custGeom>
            <a:solidFill>
              <a:schemeClr val="accent1"/>
            </a:solidFill>
            <a:ln w="12700">
              <a:miter lim="400000"/>
            </a:ln>
          </p:spPr>
          <p:txBody>
            <a:bodyPr lIns="0" tIns="0" rIns="0" bIns="0" anchor="ctr"/>
            <a:lstStyle/>
            <a:p>
              <a:pPr lvl="0"/>
              <a:endParaRPr sz="1300"/>
            </a:p>
          </p:txBody>
        </p:sp>
        <p:sp>
          <p:nvSpPr>
            <p:cNvPr id="4" name="Shape 4120"/>
            <p:cNvSpPr/>
            <p:nvPr/>
          </p:nvSpPr>
          <p:spPr>
            <a:xfrm>
              <a:off x="1605251" y="637735"/>
              <a:ext cx="231951" cy="157723"/>
            </a:xfrm>
            <a:custGeom>
              <a:avLst/>
              <a:gdLst/>
              <a:ahLst/>
              <a:cxnLst>
                <a:cxn ang="0">
                  <a:pos x="wd2" y="hd2"/>
                </a:cxn>
                <a:cxn ang="5400000">
                  <a:pos x="wd2" y="hd2"/>
                </a:cxn>
                <a:cxn ang="10800000">
                  <a:pos x="wd2" y="hd2"/>
                </a:cxn>
                <a:cxn ang="16200000">
                  <a:pos x="wd2" y="hd2"/>
                </a:cxn>
              </a:cxnLst>
              <a:rect l="0" t="0" r="r" b="b"/>
              <a:pathLst>
                <a:path w="21600" h="21600" extrusionOk="0">
                  <a:moveTo>
                    <a:pt x="21600" y="16517"/>
                  </a:moveTo>
                  <a:lnTo>
                    <a:pt x="17280" y="11116"/>
                  </a:lnTo>
                  <a:lnTo>
                    <a:pt x="17280" y="14294"/>
                  </a:lnTo>
                  <a:lnTo>
                    <a:pt x="6480" y="14294"/>
                  </a:lnTo>
                  <a:lnTo>
                    <a:pt x="6480" y="18739"/>
                  </a:lnTo>
                  <a:lnTo>
                    <a:pt x="17280" y="18739"/>
                  </a:lnTo>
                  <a:lnTo>
                    <a:pt x="17280" y="21600"/>
                  </a:lnTo>
                  <a:cubicBezTo>
                    <a:pt x="17280" y="21600"/>
                    <a:pt x="21600" y="16517"/>
                    <a:pt x="21600" y="16517"/>
                  </a:cubicBezTo>
                  <a:close/>
                  <a:moveTo>
                    <a:pt x="15120" y="3177"/>
                  </a:moveTo>
                  <a:lnTo>
                    <a:pt x="4320" y="3177"/>
                  </a:lnTo>
                  <a:lnTo>
                    <a:pt x="4320" y="0"/>
                  </a:lnTo>
                  <a:lnTo>
                    <a:pt x="0" y="5399"/>
                  </a:lnTo>
                  <a:lnTo>
                    <a:pt x="4320" y="10481"/>
                  </a:lnTo>
                  <a:lnTo>
                    <a:pt x="4320" y="7624"/>
                  </a:lnTo>
                  <a:lnTo>
                    <a:pt x="15120" y="7624"/>
                  </a:lnTo>
                  <a:cubicBezTo>
                    <a:pt x="15120" y="7624"/>
                    <a:pt x="15120" y="3177"/>
                    <a:pt x="15120" y="3177"/>
                  </a:cubicBezTo>
                  <a:close/>
                </a:path>
              </a:pathLst>
            </a:custGeom>
            <a:solidFill>
              <a:schemeClr val="accent1"/>
            </a:solidFill>
            <a:ln w="12700">
              <a:miter lim="400000"/>
            </a:ln>
          </p:spPr>
          <p:txBody>
            <a:bodyPr lIns="0" tIns="0" rIns="0" bIns="0" anchor="ctr"/>
            <a:lstStyle/>
            <a:p>
              <a:pPr lvl="0"/>
              <a:endParaRPr sz="1300"/>
            </a:p>
          </p:txBody>
        </p:sp>
        <p:sp>
          <p:nvSpPr>
            <p:cNvPr id="5" name="Shape 4121"/>
            <p:cNvSpPr/>
            <p:nvPr/>
          </p:nvSpPr>
          <p:spPr>
            <a:xfrm>
              <a:off x="7329686" y="651559"/>
              <a:ext cx="200112" cy="130076"/>
            </a:xfrm>
            <a:custGeom>
              <a:avLst/>
              <a:gdLst/>
              <a:ahLst/>
              <a:cxnLst>
                <a:cxn ang="0">
                  <a:pos x="wd2" y="hd2"/>
                </a:cxn>
                <a:cxn ang="5400000">
                  <a:pos x="wd2" y="hd2"/>
                </a:cxn>
                <a:cxn ang="10800000">
                  <a:pos x="wd2" y="hd2"/>
                </a:cxn>
                <a:cxn ang="16200000">
                  <a:pos x="wd2" y="hd2"/>
                </a:cxn>
              </a:cxnLst>
              <a:rect l="0" t="0" r="r" b="b"/>
              <a:pathLst>
                <a:path w="21600" h="21600" extrusionOk="0">
                  <a:moveTo>
                    <a:pt x="16429" y="6050"/>
                  </a:moveTo>
                  <a:cubicBezTo>
                    <a:pt x="16131" y="6050"/>
                    <a:pt x="15840" y="6090"/>
                    <a:pt x="15557" y="6162"/>
                  </a:cubicBezTo>
                  <a:cubicBezTo>
                    <a:pt x="14848" y="2601"/>
                    <a:pt x="12653" y="0"/>
                    <a:pt x="10053" y="0"/>
                  </a:cubicBezTo>
                  <a:cubicBezTo>
                    <a:pt x="6880" y="0"/>
                    <a:pt x="4309" y="3869"/>
                    <a:pt x="4309" y="8643"/>
                  </a:cubicBezTo>
                  <a:cubicBezTo>
                    <a:pt x="4309" y="9067"/>
                    <a:pt x="4329" y="9488"/>
                    <a:pt x="4370" y="9896"/>
                  </a:cubicBezTo>
                  <a:cubicBezTo>
                    <a:pt x="4218" y="9872"/>
                    <a:pt x="4063" y="9852"/>
                    <a:pt x="3907" y="9852"/>
                  </a:cubicBezTo>
                  <a:cubicBezTo>
                    <a:pt x="1749" y="9852"/>
                    <a:pt x="0" y="12481"/>
                    <a:pt x="0" y="15726"/>
                  </a:cubicBezTo>
                  <a:cubicBezTo>
                    <a:pt x="0" y="18971"/>
                    <a:pt x="1749" y="21600"/>
                    <a:pt x="3907" y="21600"/>
                  </a:cubicBezTo>
                  <a:lnTo>
                    <a:pt x="16429" y="21600"/>
                  </a:lnTo>
                  <a:cubicBezTo>
                    <a:pt x="19285" y="21600"/>
                    <a:pt x="21600" y="18119"/>
                    <a:pt x="21600" y="13825"/>
                  </a:cubicBezTo>
                  <a:cubicBezTo>
                    <a:pt x="21600" y="9532"/>
                    <a:pt x="19285" y="6050"/>
                    <a:pt x="16429" y="6050"/>
                  </a:cubicBezTo>
                  <a:close/>
                </a:path>
              </a:pathLst>
            </a:custGeom>
            <a:solidFill>
              <a:schemeClr val="accent1"/>
            </a:solidFill>
            <a:ln w="12700">
              <a:miter lim="400000"/>
            </a:ln>
          </p:spPr>
          <p:txBody>
            <a:bodyPr lIns="0" tIns="0" rIns="0" bIns="0" anchor="ctr"/>
            <a:lstStyle/>
            <a:p>
              <a:pPr lvl="0"/>
              <a:endParaRPr sz="1300"/>
            </a:p>
          </p:txBody>
        </p:sp>
        <p:sp>
          <p:nvSpPr>
            <p:cNvPr id="6" name="Shape 4122"/>
            <p:cNvSpPr/>
            <p:nvPr/>
          </p:nvSpPr>
          <p:spPr>
            <a:xfrm>
              <a:off x="7849274" y="651559"/>
              <a:ext cx="200113" cy="130076"/>
            </a:xfrm>
            <a:custGeom>
              <a:avLst/>
              <a:gdLst/>
              <a:ahLst/>
              <a:cxnLst>
                <a:cxn ang="0">
                  <a:pos x="wd2" y="hd2"/>
                </a:cxn>
                <a:cxn ang="5400000">
                  <a:pos x="wd2" y="hd2"/>
                </a:cxn>
                <a:cxn ang="10800000">
                  <a:pos x="wd2" y="hd2"/>
                </a:cxn>
                <a:cxn ang="16200000">
                  <a:pos x="wd2" y="hd2"/>
                </a:cxn>
              </a:cxnLst>
              <a:rect l="0" t="0" r="r" b="b"/>
              <a:pathLst>
                <a:path w="21600" h="21600" extrusionOk="0">
                  <a:moveTo>
                    <a:pt x="16431" y="6050"/>
                  </a:moveTo>
                  <a:cubicBezTo>
                    <a:pt x="16133" y="6050"/>
                    <a:pt x="15841" y="6090"/>
                    <a:pt x="15557" y="6162"/>
                  </a:cubicBezTo>
                  <a:cubicBezTo>
                    <a:pt x="14848" y="2601"/>
                    <a:pt x="12654" y="0"/>
                    <a:pt x="10053" y="0"/>
                  </a:cubicBezTo>
                  <a:cubicBezTo>
                    <a:pt x="6881" y="0"/>
                    <a:pt x="4309" y="3869"/>
                    <a:pt x="4309" y="8643"/>
                  </a:cubicBezTo>
                  <a:cubicBezTo>
                    <a:pt x="4309" y="9067"/>
                    <a:pt x="4331" y="9488"/>
                    <a:pt x="4370" y="9896"/>
                  </a:cubicBezTo>
                  <a:cubicBezTo>
                    <a:pt x="4218" y="9868"/>
                    <a:pt x="4064" y="9852"/>
                    <a:pt x="3907" y="9852"/>
                  </a:cubicBezTo>
                  <a:cubicBezTo>
                    <a:pt x="1749" y="9852"/>
                    <a:pt x="0" y="12481"/>
                    <a:pt x="0" y="15726"/>
                  </a:cubicBezTo>
                  <a:cubicBezTo>
                    <a:pt x="0" y="18971"/>
                    <a:pt x="1749" y="21600"/>
                    <a:pt x="3907" y="21600"/>
                  </a:cubicBezTo>
                  <a:lnTo>
                    <a:pt x="9288" y="21600"/>
                  </a:lnTo>
                  <a:lnTo>
                    <a:pt x="9288" y="15290"/>
                  </a:lnTo>
                  <a:lnTo>
                    <a:pt x="7020" y="15290"/>
                  </a:lnTo>
                  <a:lnTo>
                    <a:pt x="10801" y="7647"/>
                  </a:lnTo>
                  <a:lnTo>
                    <a:pt x="14580" y="15290"/>
                  </a:lnTo>
                  <a:lnTo>
                    <a:pt x="12312" y="15290"/>
                  </a:lnTo>
                  <a:lnTo>
                    <a:pt x="12312" y="21600"/>
                  </a:lnTo>
                  <a:lnTo>
                    <a:pt x="16431" y="21600"/>
                  </a:lnTo>
                  <a:cubicBezTo>
                    <a:pt x="19286" y="21600"/>
                    <a:pt x="21600" y="18119"/>
                    <a:pt x="21600" y="13825"/>
                  </a:cubicBezTo>
                  <a:cubicBezTo>
                    <a:pt x="21600" y="9532"/>
                    <a:pt x="19286" y="6050"/>
                    <a:pt x="16431" y="6050"/>
                  </a:cubicBezTo>
                  <a:close/>
                </a:path>
              </a:pathLst>
            </a:custGeom>
            <a:solidFill>
              <a:schemeClr val="accent1"/>
            </a:solidFill>
            <a:ln w="12700">
              <a:miter lim="400000"/>
            </a:ln>
          </p:spPr>
          <p:txBody>
            <a:bodyPr lIns="0" tIns="0" rIns="0" bIns="0" anchor="ctr"/>
            <a:lstStyle/>
            <a:p>
              <a:pPr lvl="0"/>
              <a:endParaRPr sz="1300"/>
            </a:p>
          </p:txBody>
        </p:sp>
        <p:sp>
          <p:nvSpPr>
            <p:cNvPr id="7" name="Shape 4123"/>
            <p:cNvSpPr/>
            <p:nvPr/>
          </p:nvSpPr>
          <p:spPr>
            <a:xfrm>
              <a:off x="2654917" y="624426"/>
              <a:ext cx="171345" cy="119698"/>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a:miter lim="400000"/>
            </a:ln>
          </p:spPr>
          <p:txBody>
            <a:bodyPr lIns="0" tIns="0" rIns="0" bIns="0" anchor="ctr"/>
            <a:lstStyle/>
            <a:p>
              <a:pPr lvl="0"/>
              <a:endParaRPr sz="1300"/>
            </a:p>
          </p:txBody>
        </p:sp>
        <p:sp>
          <p:nvSpPr>
            <p:cNvPr id="8" name="Shape 4124"/>
            <p:cNvSpPr/>
            <p:nvPr/>
          </p:nvSpPr>
          <p:spPr>
            <a:xfrm>
              <a:off x="2691929" y="698451"/>
              <a:ext cx="160028" cy="110316"/>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a:miter lim="400000"/>
            </a:ln>
          </p:spPr>
          <p:txBody>
            <a:bodyPr lIns="0" tIns="0" rIns="0" bIns="0" anchor="ctr"/>
            <a:lstStyle/>
            <a:p>
              <a:pPr lvl="0"/>
              <a:endParaRPr sz="1300"/>
            </a:p>
          </p:txBody>
        </p:sp>
        <p:sp>
          <p:nvSpPr>
            <p:cNvPr id="9" name="Shape 4125"/>
            <p:cNvSpPr/>
            <p:nvPr/>
          </p:nvSpPr>
          <p:spPr>
            <a:xfrm>
              <a:off x="4213686" y="636559"/>
              <a:ext cx="200116" cy="160076"/>
            </a:xfrm>
            <a:custGeom>
              <a:avLst/>
              <a:gdLst/>
              <a:ahLst/>
              <a:cxnLst>
                <a:cxn ang="0">
                  <a:pos x="wd2" y="hd2"/>
                </a:cxn>
                <a:cxn ang="5400000">
                  <a:pos x="wd2" y="hd2"/>
                </a:cxn>
                <a:cxn ang="10800000">
                  <a:pos x="wd2" y="hd2"/>
                </a:cxn>
                <a:cxn ang="16200000">
                  <a:pos x="wd2" y="hd2"/>
                </a:cxn>
              </a:cxnLst>
              <a:rect l="0" t="0" r="r" b="b"/>
              <a:pathLst>
                <a:path w="21521" h="21600" extrusionOk="0">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solidFill>
              <a:schemeClr val="accent1"/>
            </a:solidFill>
            <a:ln w="12700">
              <a:miter lim="400000"/>
            </a:ln>
          </p:spPr>
          <p:txBody>
            <a:bodyPr lIns="0" tIns="0" rIns="0" bIns="0" anchor="ctr"/>
            <a:lstStyle/>
            <a:p>
              <a:pPr lvl="0"/>
              <a:endParaRPr sz="1300"/>
            </a:p>
          </p:txBody>
        </p:sp>
        <p:sp>
          <p:nvSpPr>
            <p:cNvPr id="10" name="Shape 4126"/>
            <p:cNvSpPr/>
            <p:nvPr/>
          </p:nvSpPr>
          <p:spPr>
            <a:xfrm>
              <a:off x="3174970" y="646559"/>
              <a:ext cx="196112" cy="140075"/>
            </a:xfrm>
            <a:custGeom>
              <a:avLst/>
              <a:gdLst/>
              <a:ahLst/>
              <a:cxnLst>
                <a:cxn ang="0">
                  <a:pos x="wd2" y="hd2"/>
                </a:cxn>
                <a:cxn ang="5400000">
                  <a:pos x="wd2" y="hd2"/>
                </a:cxn>
                <a:cxn ang="10800000">
                  <a:pos x="wd2" y="hd2"/>
                </a:cxn>
                <a:cxn ang="16200000">
                  <a:pos x="wd2" y="hd2"/>
                </a:cxn>
              </a:cxnLst>
              <a:rect l="0" t="0"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chemeClr val="accent1"/>
            </a:solidFill>
            <a:ln w="12700">
              <a:miter lim="400000"/>
            </a:ln>
          </p:spPr>
          <p:txBody>
            <a:bodyPr lIns="0" tIns="0" rIns="0" bIns="0" anchor="ctr"/>
            <a:lstStyle/>
            <a:p>
              <a:pPr lvl="0"/>
              <a:endParaRPr sz="1300"/>
            </a:p>
          </p:txBody>
        </p:sp>
        <p:sp>
          <p:nvSpPr>
            <p:cNvPr id="11" name="Shape 4127"/>
            <p:cNvSpPr/>
            <p:nvPr/>
          </p:nvSpPr>
          <p:spPr>
            <a:xfrm>
              <a:off x="4758417" y="635101"/>
              <a:ext cx="139438" cy="40025"/>
            </a:xfrm>
            <a:custGeom>
              <a:avLst/>
              <a:gdLst/>
              <a:ahLst/>
              <a:cxnLst>
                <a:cxn ang="0">
                  <a:pos x="wd2" y="hd2"/>
                </a:cxn>
                <a:cxn ang="5400000">
                  <a:pos x="wd2" y="hd2"/>
                </a:cxn>
                <a:cxn ang="10800000">
                  <a:pos x="wd2" y="hd2"/>
                </a:cxn>
                <a:cxn ang="16200000">
                  <a:pos x="wd2" y="hd2"/>
                </a:cxn>
              </a:cxnLst>
              <a:rect l="0" t="0" r="r" b="b"/>
              <a:pathLst>
                <a:path w="21600" h="21600" extrusionOk="0">
                  <a:moveTo>
                    <a:pt x="16971" y="0"/>
                  </a:moveTo>
                  <a:lnTo>
                    <a:pt x="4629" y="0"/>
                  </a:lnTo>
                  <a:cubicBezTo>
                    <a:pt x="4629" y="0"/>
                    <a:pt x="3085" y="0"/>
                    <a:pt x="3085" y="5397"/>
                  </a:cubicBezTo>
                  <a:lnTo>
                    <a:pt x="18515" y="5397"/>
                  </a:lnTo>
                  <a:cubicBezTo>
                    <a:pt x="18515" y="0"/>
                    <a:pt x="16971" y="0"/>
                    <a:pt x="16971" y="0"/>
                  </a:cubicBezTo>
                  <a:close/>
                  <a:moveTo>
                    <a:pt x="21600" y="16190"/>
                  </a:moveTo>
                  <a:cubicBezTo>
                    <a:pt x="21600" y="10793"/>
                    <a:pt x="20058" y="10793"/>
                    <a:pt x="20058" y="10793"/>
                  </a:cubicBezTo>
                  <a:lnTo>
                    <a:pt x="1544" y="10793"/>
                  </a:lnTo>
                  <a:cubicBezTo>
                    <a:pt x="1544" y="10793"/>
                    <a:pt x="0" y="10793"/>
                    <a:pt x="0" y="16190"/>
                  </a:cubicBezTo>
                  <a:lnTo>
                    <a:pt x="0" y="21600"/>
                  </a:lnTo>
                  <a:lnTo>
                    <a:pt x="21600" y="21600"/>
                  </a:lnTo>
                  <a:cubicBezTo>
                    <a:pt x="21600" y="21600"/>
                    <a:pt x="21600" y="16190"/>
                    <a:pt x="21600" y="16190"/>
                  </a:cubicBezTo>
                  <a:close/>
                </a:path>
              </a:pathLst>
            </a:custGeom>
            <a:solidFill>
              <a:schemeClr val="accent1"/>
            </a:solidFill>
            <a:ln w="12700">
              <a:miter lim="400000"/>
            </a:ln>
          </p:spPr>
          <p:txBody>
            <a:bodyPr lIns="0" tIns="0" rIns="0" bIns="0" anchor="ctr"/>
            <a:lstStyle/>
            <a:p>
              <a:pPr lvl="0"/>
              <a:endParaRPr sz="1300"/>
            </a:p>
          </p:txBody>
        </p:sp>
        <p:sp>
          <p:nvSpPr>
            <p:cNvPr id="12" name="Shape 4128"/>
            <p:cNvSpPr/>
            <p:nvPr/>
          </p:nvSpPr>
          <p:spPr>
            <a:xfrm>
              <a:off x="4733742" y="672115"/>
              <a:ext cx="196108" cy="125978"/>
            </a:xfrm>
            <a:custGeom>
              <a:avLst/>
              <a:gdLst/>
              <a:ahLst/>
              <a:cxnLst>
                <a:cxn ang="0">
                  <a:pos x="wd2" y="hd2"/>
                </a:cxn>
                <a:cxn ang="5400000">
                  <a:pos x="wd2" y="hd2"/>
                </a:cxn>
                <a:cxn ang="10800000">
                  <a:pos x="wd2" y="hd2"/>
                </a:cxn>
                <a:cxn ang="16200000">
                  <a:pos x="wd2" y="hd2"/>
                </a:cxn>
              </a:cxnLst>
              <a:rect l="0" t="0" r="r" b="b"/>
              <a:pathLst>
                <a:path w="21232" h="21575" extrusionOk="0">
                  <a:moveTo>
                    <a:pt x="20320" y="1015"/>
                  </a:moveTo>
                  <a:cubicBezTo>
                    <a:pt x="19682" y="0"/>
                    <a:pt x="19682" y="0"/>
                    <a:pt x="19682" y="0"/>
                  </a:cubicBezTo>
                  <a:lnTo>
                    <a:pt x="19682" y="2728"/>
                  </a:lnTo>
                  <a:lnTo>
                    <a:pt x="1550" y="2728"/>
                  </a:lnTo>
                  <a:lnTo>
                    <a:pt x="1550" y="0"/>
                  </a:lnTo>
                  <a:cubicBezTo>
                    <a:pt x="1550" y="0"/>
                    <a:pt x="1550" y="0"/>
                    <a:pt x="910" y="1015"/>
                  </a:cubicBezTo>
                  <a:cubicBezTo>
                    <a:pt x="273" y="2026"/>
                    <a:pt x="-184" y="2299"/>
                    <a:pt x="73" y="4441"/>
                  </a:cubicBezTo>
                  <a:cubicBezTo>
                    <a:pt x="329" y="6574"/>
                    <a:pt x="1565" y="18278"/>
                    <a:pt x="1749" y="19863"/>
                  </a:cubicBezTo>
                  <a:cubicBezTo>
                    <a:pt x="1951" y="21600"/>
                    <a:pt x="3068" y="21575"/>
                    <a:pt x="3068" y="21575"/>
                  </a:cubicBezTo>
                  <a:lnTo>
                    <a:pt x="18164" y="21575"/>
                  </a:lnTo>
                  <a:cubicBezTo>
                    <a:pt x="18164" y="21575"/>
                    <a:pt x="19281" y="21600"/>
                    <a:pt x="19482" y="19863"/>
                  </a:cubicBezTo>
                  <a:cubicBezTo>
                    <a:pt x="19667" y="18278"/>
                    <a:pt x="20903" y="6574"/>
                    <a:pt x="21159" y="4441"/>
                  </a:cubicBezTo>
                  <a:cubicBezTo>
                    <a:pt x="21416" y="2299"/>
                    <a:pt x="20958" y="2026"/>
                    <a:pt x="20320" y="1015"/>
                  </a:cubicBezTo>
                  <a:close/>
                </a:path>
              </a:pathLst>
            </a:custGeom>
            <a:solidFill>
              <a:schemeClr val="accent1"/>
            </a:solidFill>
            <a:ln w="12700">
              <a:miter lim="400000"/>
            </a:ln>
          </p:spPr>
          <p:txBody>
            <a:bodyPr lIns="0" tIns="0" rIns="0" bIns="0" anchor="ctr"/>
            <a:lstStyle/>
            <a:p>
              <a:pPr lvl="0"/>
              <a:endParaRPr sz="1300"/>
            </a:p>
          </p:txBody>
        </p:sp>
        <p:sp>
          <p:nvSpPr>
            <p:cNvPr id="13" name="Shape 4129"/>
            <p:cNvSpPr/>
            <p:nvPr/>
          </p:nvSpPr>
          <p:spPr>
            <a:xfrm>
              <a:off x="3722579" y="626534"/>
              <a:ext cx="140075" cy="180125"/>
            </a:xfrm>
            <a:custGeom>
              <a:avLst/>
              <a:gdLst/>
              <a:ahLst/>
              <a:cxnLst>
                <a:cxn ang="0">
                  <a:pos x="wd2" y="hd2"/>
                </a:cxn>
                <a:cxn ang="5400000">
                  <a:pos x="wd2" y="hd2"/>
                </a:cxn>
                <a:cxn ang="10800000">
                  <a:pos x="wd2" y="hd2"/>
                </a:cxn>
                <a:cxn ang="16200000">
                  <a:pos x="wd2" y="hd2"/>
                </a:cxn>
              </a:cxnLst>
              <a:rect l="0" t="0" r="r" b="b"/>
              <a:pathLst>
                <a:path w="21600" h="21600" extrusionOk="0">
                  <a:moveTo>
                    <a:pt x="15114" y="11426"/>
                  </a:moveTo>
                  <a:cubicBezTo>
                    <a:pt x="14748" y="11868"/>
                    <a:pt x="14553" y="11680"/>
                    <a:pt x="14663" y="11426"/>
                  </a:cubicBezTo>
                  <a:cubicBezTo>
                    <a:pt x="14954" y="10755"/>
                    <a:pt x="14941" y="8730"/>
                    <a:pt x="12515" y="8432"/>
                  </a:cubicBezTo>
                  <a:lnTo>
                    <a:pt x="12515" y="14685"/>
                  </a:lnTo>
                  <a:cubicBezTo>
                    <a:pt x="12515" y="15853"/>
                    <a:pt x="11653" y="16584"/>
                    <a:pt x="9815" y="17043"/>
                  </a:cubicBezTo>
                  <a:cubicBezTo>
                    <a:pt x="8032" y="17488"/>
                    <a:pt x="6034" y="17026"/>
                    <a:pt x="5568" y="16029"/>
                  </a:cubicBezTo>
                  <a:cubicBezTo>
                    <a:pt x="5102" y="15032"/>
                    <a:pt x="6152" y="13821"/>
                    <a:pt x="7911" y="13321"/>
                  </a:cubicBezTo>
                  <a:cubicBezTo>
                    <a:pt x="8894" y="13044"/>
                    <a:pt x="9890" y="13047"/>
                    <a:pt x="10661" y="13278"/>
                  </a:cubicBezTo>
                  <a:lnTo>
                    <a:pt x="10661" y="4456"/>
                  </a:lnTo>
                  <a:lnTo>
                    <a:pt x="12515" y="4456"/>
                  </a:lnTo>
                  <a:cubicBezTo>
                    <a:pt x="12515" y="5970"/>
                    <a:pt x="17732" y="8259"/>
                    <a:pt x="15114" y="11426"/>
                  </a:cubicBezTo>
                  <a:close/>
                  <a:moveTo>
                    <a:pt x="18514" y="0"/>
                  </a:moveTo>
                  <a:lnTo>
                    <a:pt x="3086" y="0"/>
                  </a:lnTo>
                  <a:cubicBezTo>
                    <a:pt x="1388" y="0"/>
                    <a:pt x="0" y="1081"/>
                    <a:pt x="0" y="2401"/>
                  </a:cubicBezTo>
                  <a:lnTo>
                    <a:pt x="0" y="19199"/>
                  </a:lnTo>
                  <a:cubicBezTo>
                    <a:pt x="0" y="20519"/>
                    <a:pt x="1388" y="21600"/>
                    <a:pt x="3086" y="21600"/>
                  </a:cubicBezTo>
                  <a:lnTo>
                    <a:pt x="18514" y="21600"/>
                  </a:lnTo>
                  <a:cubicBezTo>
                    <a:pt x="20212" y="21600"/>
                    <a:pt x="21600" y="20519"/>
                    <a:pt x="21600" y="19199"/>
                  </a:cubicBezTo>
                  <a:lnTo>
                    <a:pt x="21600" y="2401"/>
                  </a:lnTo>
                  <a:cubicBezTo>
                    <a:pt x="21600" y="1081"/>
                    <a:pt x="20212" y="0"/>
                    <a:pt x="18514" y="0"/>
                  </a:cubicBezTo>
                  <a:close/>
                </a:path>
              </a:pathLst>
            </a:custGeom>
            <a:solidFill>
              <a:schemeClr val="accent1"/>
            </a:solidFill>
            <a:ln w="12700">
              <a:miter lim="400000"/>
            </a:ln>
          </p:spPr>
          <p:txBody>
            <a:bodyPr lIns="0" tIns="0" rIns="0" bIns="0" anchor="ctr"/>
            <a:lstStyle/>
            <a:p>
              <a:pPr lvl="0"/>
              <a:endParaRPr sz="1300"/>
            </a:p>
          </p:txBody>
        </p:sp>
        <p:sp>
          <p:nvSpPr>
            <p:cNvPr id="14" name="Shape 4130"/>
            <p:cNvSpPr/>
            <p:nvPr/>
          </p:nvSpPr>
          <p:spPr>
            <a:xfrm>
              <a:off x="2133788" y="616540"/>
              <a:ext cx="200118" cy="200113"/>
            </a:xfrm>
            <a:custGeom>
              <a:avLst/>
              <a:gdLst/>
              <a:ahLst/>
              <a:cxnLst>
                <a:cxn ang="0">
                  <a:pos x="wd2" y="hd2"/>
                </a:cxn>
                <a:cxn ang="5400000">
                  <a:pos x="wd2" y="hd2"/>
                </a:cxn>
                <a:cxn ang="10800000">
                  <a:pos x="wd2" y="hd2"/>
                </a:cxn>
                <a:cxn ang="16200000">
                  <a:pos x="wd2" y="hd2"/>
                </a:cxn>
              </a:cxnLst>
              <a:rect l="0" t="0" r="r" b="b"/>
              <a:pathLst>
                <a:path w="21420" h="21418" extrusionOk="0">
                  <a:moveTo>
                    <a:pt x="16791" y="19773"/>
                  </a:moveTo>
                  <a:lnTo>
                    <a:pt x="9492" y="17777"/>
                  </a:lnTo>
                  <a:lnTo>
                    <a:pt x="10067" y="15631"/>
                  </a:lnTo>
                  <a:lnTo>
                    <a:pt x="14246" y="14512"/>
                  </a:lnTo>
                  <a:cubicBezTo>
                    <a:pt x="14703" y="14391"/>
                    <a:pt x="14981" y="13937"/>
                    <a:pt x="14865" y="13501"/>
                  </a:cubicBezTo>
                  <a:lnTo>
                    <a:pt x="13250" y="7476"/>
                  </a:lnTo>
                  <a:lnTo>
                    <a:pt x="19618" y="9222"/>
                  </a:lnTo>
                  <a:cubicBezTo>
                    <a:pt x="19618" y="9222"/>
                    <a:pt x="16791" y="19773"/>
                    <a:pt x="16791" y="19773"/>
                  </a:cubicBezTo>
                  <a:close/>
                  <a:moveTo>
                    <a:pt x="1749" y="3889"/>
                  </a:moveTo>
                  <a:lnTo>
                    <a:pt x="10134" y="1645"/>
                  </a:lnTo>
                  <a:lnTo>
                    <a:pt x="13240" y="13230"/>
                  </a:lnTo>
                  <a:lnTo>
                    <a:pt x="4853" y="15474"/>
                  </a:lnTo>
                  <a:cubicBezTo>
                    <a:pt x="4853" y="15474"/>
                    <a:pt x="1749" y="3889"/>
                    <a:pt x="1749" y="3889"/>
                  </a:cubicBezTo>
                  <a:close/>
                  <a:moveTo>
                    <a:pt x="20775" y="7940"/>
                  </a:moveTo>
                  <a:lnTo>
                    <a:pt x="12801" y="5802"/>
                  </a:lnTo>
                  <a:lnTo>
                    <a:pt x="11406" y="595"/>
                  </a:lnTo>
                  <a:cubicBezTo>
                    <a:pt x="11290" y="162"/>
                    <a:pt x="10823" y="-91"/>
                    <a:pt x="10365" y="30"/>
                  </a:cubicBezTo>
                  <a:lnTo>
                    <a:pt x="645" y="2635"/>
                  </a:lnTo>
                  <a:cubicBezTo>
                    <a:pt x="186" y="2756"/>
                    <a:pt x="-90" y="3210"/>
                    <a:pt x="26" y="3646"/>
                  </a:cubicBezTo>
                  <a:lnTo>
                    <a:pt x="3485" y="16552"/>
                  </a:lnTo>
                  <a:cubicBezTo>
                    <a:pt x="3601" y="16988"/>
                    <a:pt x="4068" y="17241"/>
                    <a:pt x="4526" y="17117"/>
                  </a:cubicBezTo>
                  <a:lnTo>
                    <a:pt x="8394" y="16080"/>
                  </a:lnTo>
                  <a:lnTo>
                    <a:pt x="7867" y="18050"/>
                  </a:lnTo>
                  <a:cubicBezTo>
                    <a:pt x="7750" y="18484"/>
                    <a:pt x="8027" y="18938"/>
                    <a:pt x="8485" y="19059"/>
                  </a:cubicBezTo>
                  <a:lnTo>
                    <a:pt x="17172" y="21388"/>
                  </a:lnTo>
                  <a:cubicBezTo>
                    <a:pt x="17630" y="21509"/>
                    <a:pt x="18095" y="21256"/>
                    <a:pt x="18212" y="20820"/>
                  </a:cubicBezTo>
                  <a:lnTo>
                    <a:pt x="21393" y="8949"/>
                  </a:lnTo>
                  <a:cubicBezTo>
                    <a:pt x="21510" y="8515"/>
                    <a:pt x="21233" y="8062"/>
                    <a:pt x="20775" y="7940"/>
                  </a:cubicBezTo>
                  <a:close/>
                </a:path>
              </a:pathLst>
            </a:custGeom>
            <a:solidFill>
              <a:schemeClr val="accent1"/>
            </a:solidFill>
            <a:ln w="12700">
              <a:miter lim="400000"/>
            </a:ln>
          </p:spPr>
          <p:txBody>
            <a:bodyPr lIns="0" tIns="0" rIns="0" bIns="0" anchor="ctr"/>
            <a:lstStyle/>
            <a:p>
              <a:pPr lvl="0"/>
              <a:endParaRPr sz="1300"/>
            </a:p>
          </p:txBody>
        </p:sp>
        <p:sp>
          <p:nvSpPr>
            <p:cNvPr id="15" name="Shape 4131"/>
            <p:cNvSpPr/>
            <p:nvPr/>
          </p:nvSpPr>
          <p:spPr>
            <a:xfrm>
              <a:off x="5282352" y="694100"/>
              <a:ext cx="138622" cy="12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 y="17942"/>
                  </a:lnTo>
                  <a:cubicBezTo>
                    <a:pt x="1896" y="18797"/>
                    <a:pt x="5535" y="21596"/>
                    <a:pt x="10801" y="21600"/>
                  </a:cubicBezTo>
                  <a:cubicBezTo>
                    <a:pt x="16067" y="21596"/>
                    <a:pt x="19704" y="18797"/>
                    <a:pt x="19802" y="17942"/>
                  </a:cubicBezTo>
                  <a:lnTo>
                    <a:pt x="21600" y="0"/>
                  </a:lnTo>
                  <a:cubicBezTo>
                    <a:pt x="18850" y="1740"/>
                    <a:pt x="14739" y="2568"/>
                    <a:pt x="10801" y="2568"/>
                  </a:cubicBezTo>
                  <a:cubicBezTo>
                    <a:pt x="6861" y="2568"/>
                    <a:pt x="2750" y="1740"/>
                    <a:pt x="0" y="0"/>
                  </a:cubicBezTo>
                  <a:close/>
                </a:path>
              </a:pathLst>
            </a:custGeom>
            <a:solidFill>
              <a:schemeClr val="accent1"/>
            </a:solidFill>
            <a:ln w="12700">
              <a:miter lim="400000"/>
            </a:ln>
          </p:spPr>
          <p:txBody>
            <a:bodyPr lIns="0" tIns="0" rIns="0" bIns="0" anchor="ctr"/>
            <a:lstStyle/>
            <a:p>
              <a:pPr lvl="0"/>
              <a:endParaRPr sz="1300"/>
            </a:p>
          </p:txBody>
        </p:sp>
        <p:sp>
          <p:nvSpPr>
            <p:cNvPr id="16" name="Shape 4132"/>
            <p:cNvSpPr/>
            <p:nvPr/>
          </p:nvSpPr>
          <p:spPr>
            <a:xfrm>
              <a:off x="5271709" y="616540"/>
              <a:ext cx="159350" cy="73395"/>
            </a:xfrm>
            <a:custGeom>
              <a:avLst/>
              <a:gdLst/>
              <a:ahLst/>
              <a:cxnLst>
                <a:cxn ang="0">
                  <a:pos x="wd2" y="hd2"/>
                </a:cxn>
                <a:cxn ang="5400000">
                  <a:pos x="wd2" y="hd2"/>
                </a:cxn>
                <a:cxn ang="10800000">
                  <a:pos x="wd2" y="hd2"/>
                </a:cxn>
                <a:cxn ang="16200000">
                  <a:pos x="wd2" y="hd2"/>
                </a:cxn>
              </a:cxnLst>
              <a:rect l="0" t="0" r="r" b="b"/>
              <a:pathLst>
                <a:path w="21600" h="21600" extrusionOk="0">
                  <a:moveTo>
                    <a:pt x="15301" y="4666"/>
                  </a:moveTo>
                  <a:lnTo>
                    <a:pt x="14079" y="1724"/>
                  </a:lnTo>
                  <a:cubicBezTo>
                    <a:pt x="13609" y="275"/>
                    <a:pt x="13097" y="0"/>
                    <a:pt x="12101" y="0"/>
                  </a:cubicBezTo>
                  <a:lnTo>
                    <a:pt x="9499" y="0"/>
                  </a:lnTo>
                  <a:cubicBezTo>
                    <a:pt x="8503" y="0"/>
                    <a:pt x="7993" y="275"/>
                    <a:pt x="7522" y="1724"/>
                  </a:cubicBezTo>
                  <a:lnTo>
                    <a:pt x="6300" y="4666"/>
                  </a:lnTo>
                  <a:cubicBezTo>
                    <a:pt x="2649" y="6048"/>
                    <a:pt x="0" y="9726"/>
                    <a:pt x="0" y="12431"/>
                  </a:cubicBezTo>
                  <a:lnTo>
                    <a:pt x="0" y="12959"/>
                  </a:lnTo>
                  <a:cubicBezTo>
                    <a:pt x="0" y="17729"/>
                    <a:pt x="4836" y="21600"/>
                    <a:pt x="10801" y="21600"/>
                  </a:cubicBezTo>
                  <a:cubicBezTo>
                    <a:pt x="16766" y="21600"/>
                    <a:pt x="21600" y="17729"/>
                    <a:pt x="21600" y="12959"/>
                  </a:cubicBezTo>
                  <a:lnTo>
                    <a:pt x="21600" y="12431"/>
                  </a:lnTo>
                  <a:cubicBezTo>
                    <a:pt x="21600" y="9726"/>
                    <a:pt x="18953" y="6048"/>
                    <a:pt x="15301" y="4666"/>
                  </a:cubicBezTo>
                  <a:close/>
                </a:path>
              </a:pathLst>
            </a:custGeom>
            <a:solidFill>
              <a:schemeClr val="accent1"/>
            </a:solidFill>
            <a:ln w="12700">
              <a:miter lim="400000"/>
            </a:ln>
          </p:spPr>
          <p:txBody>
            <a:bodyPr lIns="0" tIns="0" rIns="0" bIns="0" anchor="ctr"/>
            <a:lstStyle/>
            <a:p>
              <a:pPr lvl="0"/>
              <a:endParaRPr sz="1300"/>
            </a:p>
          </p:txBody>
        </p:sp>
        <p:sp>
          <p:nvSpPr>
            <p:cNvPr id="17" name="Shape 4133"/>
            <p:cNvSpPr/>
            <p:nvPr/>
          </p:nvSpPr>
          <p:spPr>
            <a:xfrm>
              <a:off x="5772920" y="631547"/>
              <a:ext cx="200119" cy="170100"/>
            </a:xfrm>
            <a:custGeom>
              <a:avLst/>
              <a:gdLst/>
              <a:ahLst/>
              <a:cxnLst>
                <a:cxn ang="0">
                  <a:pos x="wd2" y="hd2"/>
                </a:cxn>
                <a:cxn ang="5400000">
                  <a:pos x="wd2" y="hd2"/>
                </a:cxn>
                <a:cxn ang="10800000">
                  <a:pos x="wd2" y="hd2"/>
                </a:cxn>
                <a:cxn ang="16200000">
                  <a:pos x="wd2" y="hd2"/>
                </a:cxn>
              </a:cxnLst>
              <a:rect l="0" t="0" r="r" b="b"/>
              <a:pathLst>
                <a:path w="21393" h="21600" extrusionOk="0">
                  <a:moveTo>
                    <a:pt x="20687" y="14666"/>
                  </a:moveTo>
                  <a:lnTo>
                    <a:pt x="17281" y="11943"/>
                  </a:lnTo>
                  <a:lnTo>
                    <a:pt x="15182" y="11943"/>
                  </a:lnTo>
                  <a:lnTo>
                    <a:pt x="18819" y="15257"/>
                  </a:lnTo>
                  <a:lnTo>
                    <a:pt x="15027" y="15257"/>
                  </a:lnTo>
                  <a:cubicBezTo>
                    <a:pt x="14919" y="15257"/>
                    <a:pt x="14820" y="15324"/>
                    <a:pt x="14771" y="15428"/>
                  </a:cubicBezTo>
                  <a:lnTo>
                    <a:pt x="13898" y="18268"/>
                  </a:lnTo>
                  <a:lnTo>
                    <a:pt x="7496" y="18268"/>
                  </a:lnTo>
                  <a:lnTo>
                    <a:pt x="6622" y="15428"/>
                  </a:lnTo>
                  <a:cubicBezTo>
                    <a:pt x="6574" y="15324"/>
                    <a:pt x="6475" y="15257"/>
                    <a:pt x="6365" y="15257"/>
                  </a:cubicBezTo>
                  <a:lnTo>
                    <a:pt x="2575" y="15257"/>
                  </a:lnTo>
                  <a:lnTo>
                    <a:pt x="6212" y="11943"/>
                  </a:lnTo>
                  <a:lnTo>
                    <a:pt x="4111" y="11943"/>
                  </a:lnTo>
                  <a:lnTo>
                    <a:pt x="707" y="14666"/>
                  </a:lnTo>
                  <a:cubicBezTo>
                    <a:pt x="200" y="15024"/>
                    <a:pt x="-103" y="15853"/>
                    <a:pt x="32" y="16505"/>
                  </a:cubicBezTo>
                  <a:lnTo>
                    <a:pt x="634" y="20413"/>
                  </a:lnTo>
                  <a:cubicBezTo>
                    <a:pt x="769" y="21065"/>
                    <a:pt x="1372" y="21600"/>
                    <a:pt x="1972" y="21600"/>
                  </a:cubicBezTo>
                  <a:lnTo>
                    <a:pt x="19422" y="21600"/>
                  </a:lnTo>
                  <a:cubicBezTo>
                    <a:pt x="20022" y="21600"/>
                    <a:pt x="20624" y="21065"/>
                    <a:pt x="20760" y="20413"/>
                  </a:cubicBezTo>
                  <a:lnTo>
                    <a:pt x="21360" y="16505"/>
                  </a:lnTo>
                  <a:cubicBezTo>
                    <a:pt x="21497" y="15853"/>
                    <a:pt x="21194" y="15024"/>
                    <a:pt x="20687" y="14666"/>
                  </a:cubicBezTo>
                  <a:close/>
                  <a:moveTo>
                    <a:pt x="10697" y="0"/>
                  </a:moveTo>
                  <a:lnTo>
                    <a:pt x="5135" y="6199"/>
                  </a:lnTo>
                  <a:lnTo>
                    <a:pt x="8665" y="6199"/>
                  </a:lnTo>
                  <a:lnTo>
                    <a:pt x="8665" y="12705"/>
                  </a:lnTo>
                  <a:lnTo>
                    <a:pt x="12729" y="12705"/>
                  </a:lnTo>
                  <a:lnTo>
                    <a:pt x="12729" y="6199"/>
                  </a:lnTo>
                  <a:lnTo>
                    <a:pt x="16259" y="6199"/>
                  </a:lnTo>
                  <a:cubicBezTo>
                    <a:pt x="16259" y="6199"/>
                    <a:pt x="10697" y="0"/>
                    <a:pt x="10697" y="0"/>
                  </a:cubicBezTo>
                  <a:close/>
                </a:path>
              </a:pathLst>
            </a:custGeom>
            <a:solidFill>
              <a:schemeClr val="accent1"/>
            </a:solidFill>
            <a:ln w="12700">
              <a:miter lim="400000"/>
            </a:ln>
          </p:spPr>
          <p:txBody>
            <a:bodyPr lIns="0" tIns="0" rIns="0" bIns="0" anchor="ctr"/>
            <a:lstStyle/>
            <a:p>
              <a:pPr lvl="0"/>
              <a:endParaRPr sz="1300"/>
            </a:p>
          </p:txBody>
        </p:sp>
        <p:sp>
          <p:nvSpPr>
            <p:cNvPr id="18" name="Shape 4134"/>
            <p:cNvSpPr/>
            <p:nvPr/>
          </p:nvSpPr>
          <p:spPr>
            <a:xfrm>
              <a:off x="6290509" y="631547"/>
              <a:ext cx="200111" cy="170100"/>
            </a:xfrm>
            <a:custGeom>
              <a:avLst/>
              <a:gdLst/>
              <a:ahLst/>
              <a:cxnLst>
                <a:cxn ang="0">
                  <a:pos x="wd2" y="hd2"/>
                </a:cxn>
                <a:cxn ang="5400000">
                  <a:pos x="wd2" y="hd2"/>
                </a:cxn>
                <a:cxn ang="10800000">
                  <a:pos x="wd2" y="hd2"/>
                </a:cxn>
                <a:cxn ang="16200000">
                  <a:pos x="wd2" y="hd2"/>
                </a:cxn>
              </a:cxnLst>
              <a:rect l="0" t="0" r="r" b="b"/>
              <a:pathLst>
                <a:path w="21392" h="21600" extrusionOk="0">
                  <a:moveTo>
                    <a:pt x="16259" y="6505"/>
                  </a:moveTo>
                  <a:lnTo>
                    <a:pt x="12728" y="6505"/>
                  </a:lnTo>
                  <a:lnTo>
                    <a:pt x="12728" y="0"/>
                  </a:lnTo>
                  <a:lnTo>
                    <a:pt x="8664" y="0"/>
                  </a:lnTo>
                  <a:lnTo>
                    <a:pt x="8664" y="6505"/>
                  </a:lnTo>
                  <a:lnTo>
                    <a:pt x="5134" y="6505"/>
                  </a:lnTo>
                  <a:lnTo>
                    <a:pt x="10696" y="12705"/>
                  </a:lnTo>
                  <a:cubicBezTo>
                    <a:pt x="10696" y="12705"/>
                    <a:pt x="16259" y="6505"/>
                    <a:pt x="16259" y="6505"/>
                  </a:cubicBezTo>
                  <a:close/>
                  <a:moveTo>
                    <a:pt x="20686" y="14666"/>
                  </a:moveTo>
                  <a:lnTo>
                    <a:pt x="17280" y="11943"/>
                  </a:lnTo>
                  <a:lnTo>
                    <a:pt x="15181" y="11943"/>
                  </a:lnTo>
                  <a:lnTo>
                    <a:pt x="18818" y="15257"/>
                  </a:lnTo>
                  <a:lnTo>
                    <a:pt x="15026" y="15257"/>
                  </a:lnTo>
                  <a:cubicBezTo>
                    <a:pt x="14918" y="15257"/>
                    <a:pt x="14819" y="15324"/>
                    <a:pt x="14770" y="15428"/>
                  </a:cubicBezTo>
                  <a:lnTo>
                    <a:pt x="13897" y="18268"/>
                  </a:lnTo>
                  <a:lnTo>
                    <a:pt x="7495" y="18268"/>
                  </a:lnTo>
                  <a:lnTo>
                    <a:pt x="6621" y="15428"/>
                  </a:lnTo>
                  <a:cubicBezTo>
                    <a:pt x="6573" y="15324"/>
                    <a:pt x="6474" y="15257"/>
                    <a:pt x="6364" y="15257"/>
                  </a:cubicBezTo>
                  <a:lnTo>
                    <a:pt x="2574" y="15257"/>
                  </a:lnTo>
                  <a:lnTo>
                    <a:pt x="6211" y="11943"/>
                  </a:lnTo>
                  <a:lnTo>
                    <a:pt x="4110" y="11943"/>
                  </a:lnTo>
                  <a:lnTo>
                    <a:pt x="706" y="14666"/>
                  </a:lnTo>
                  <a:cubicBezTo>
                    <a:pt x="199" y="15024"/>
                    <a:pt x="-104" y="15853"/>
                    <a:pt x="33" y="16505"/>
                  </a:cubicBezTo>
                  <a:lnTo>
                    <a:pt x="633" y="20413"/>
                  </a:lnTo>
                  <a:cubicBezTo>
                    <a:pt x="768" y="21065"/>
                    <a:pt x="1371" y="21600"/>
                    <a:pt x="1971" y="21600"/>
                  </a:cubicBezTo>
                  <a:lnTo>
                    <a:pt x="19421" y="21600"/>
                  </a:lnTo>
                  <a:cubicBezTo>
                    <a:pt x="20021" y="21600"/>
                    <a:pt x="20624" y="21065"/>
                    <a:pt x="20759" y="20413"/>
                  </a:cubicBezTo>
                  <a:lnTo>
                    <a:pt x="21359" y="16505"/>
                  </a:lnTo>
                  <a:cubicBezTo>
                    <a:pt x="21496" y="15853"/>
                    <a:pt x="21193" y="15024"/>
                    <a:pt x="20686" y="14666"/>
                  </a:cubicBezTo>
                  <a:close/>
                </a:path>
              </a:pathLst>
            </a:custGeom>
            <a:solidFill>
              <a:schemeClr val="accent1"/>
            </a:solidFill>
            <a:ln w="12700">
              <a:miter lim="400000"/>
            </a:ln>
          </p:spPr>
          <p:txBody>
            <a:bodyPr lIns="0" tIns="0" rIns="0" bIns="0" anchor="ctr"/>
            <a:lstStyle/>
            <a:p>
              <a:pPr lvl="0"/>
              <a:endParaRPr sz="1300"/>
            </a:p>
          </p:txBody>
        </p:sp>
        <p:sp>
          <p:nvSpPr>
            <p:cNvPr id="19" name="Shape 4135"/>
            <p:cNvSpPr/>
            <p:nvPr/>
          </p:nvSpPr>
          <p:spPr>
            <a:xfrm>
              <a:off x="6820099" y="641547"/>
              <a:ext cx="180110" cy="150100"/>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1"/>
                    <a:pt x="18431" y="19551"/>
                    <a:pt x="17766" y="19551"/>
                  </a:cubicBezTo>
                  <a:lnTo>
                    <a:pt x="3686" y="19551"/>
                  </a:lnTo>
                  <a:cubicBezTo>
                    <a:pt x="3021" y="19551"/>
                    <a:pt x="2403" y="18871"/>
                    <a:pt x="2310" y="18042"/>
                  </a:cubicBezTo>
                  <a:lnTo>
                    <a:pt x="2001" y="15878"/>
                  </a:lnTo>
                  <a:cubicBezTo>
                    <a:pt x="1909" y="15046"/>
                    <a:pt x="2377" y="14366"/>
                    <a:pt x="3041" y="14366"/>
                  </a:cubicBezTo>
                  <a:lnTo>
                    <a:pt x="18411" y="14366"/>
                  </a:lnTo>
                  <a:cubicBezTo>
                    <a:pt x="19075" y="14366"/>
                    <a:pt x="19543" y="15046"/>
                    <a:pt x="19451" y="15878"/>
                  </a:cubicBezTo>
                  <a:close/>
                  <a:moveTo>
                    <a:pt x="21075" y="12099"/>
                  </a:moveTo>
                  <a:lnTo>
                    <a:pt x="17323" y="1311"/>
                  </a:lnTo>
                  <a:cubicBezTo>
                    <a:pt x="17026" y="590"/>
                    <a:pt x="16239" y="0"/>
                    <a:pt x="15575" y="0"/>
                  </a:cubicBezTo>
                  <a:lnTo>
                    <a:pt x="13133" y="0"/>
                  </a:lnTo>
                  <a:lnTo>
                    <a:pt x="13586" y="5853"/>
                  </a:lnTo>
                  <a:lnTo>
                    <a:pt x="16803" y="5853"/>
                  </a:lnTo>
                  <a:lnTo>
                    <a:pt x="10726" y="11943"/>
                  </a:lnTo>
                  <a:lnTo>
                    <a:pt x="4647" y="5853"/>
                  </a:lnTo>
                  <a:lnTo>
                    <a:pt x="7866" y="5853"/>
                  </a:lnTo>
                  <a:lnTo>
                    <a:pt x="8318" y="0"/>
                  </a:lnTo>
                  <a:lnTo>
                    <a:pt x="5877" y="0"/>
                  </a:lnTo>
                  <a:cubicBezTo>
                    <a:pt x="5213" y="0"/>
                    <a:pt x="4426" y="590"/>
                    <a:pt x="4129" y="1311"/>
                  </a:cubicBezTo>
                  <a:lnTo>
                    <a:pt x="377" y="12099"/>
                  </a:lnTo>
                  <a:cubicBezTo>
                    <a:pt x="80" y="12816"/>
                    <a:pt x="-74" y="14054"/>
                    <a:pt x="35" y="14848"/>
                  </a:cubicBezTo>
                  <a:lnTo>
                    <a:pt x="846" y="20157"/>
                  </a:lnTo>
                  <a:cubicBezTo>
                    <a:pt x="955" y="20948"/>
                    <a:pt x="1588" y="21600"/>
                    <a:pt x="2252" y="21600"/>
                  </a:cubicBezTo>
                  <a:lnTo>
                    <a:pt x="19198" y="21600"/>
                  </a:lnTo>
                  <a:cubicBezTo>
                    <a:pt x="19863" y="21600"/>
                    <a:pt x="20496" y="20948"/>
                    <a:pt x="20605" y="20157"/>
                  </a:cubicBezTo>
                  <a:lnTo>
                    <a:pt x="21417" y="14848"/>
                  </a:lnTo>
                  <a:cubicBezTo>
                    <a:pt x="21526" y="14054"/>
                    <a:pt x="21371" y="12816"/>
                    <a:pt x="21075" y="12099"/>
                  </a:cubicBezTo>
                  <a:close/>
                </a:path>
              </a:pathLst>
            </a:custGeom>
            <a:solidFill>
              <a:schemeClr val="accent1"/>
            </a:solidFill>
            <a:ln w="12700">
              <a:miter lim="400000"/>
            </a:ln>
          </p:spPr>
          <p:txBody>
            <a:bodyPr lIns="0" tIns="0" rIns="0" bIns="0" anchor="ctr"/>
            <a:lstStyle/>
            <a:p>
              <a:pPr lvl="0"/>
              <a:endParaRPr sz="1300"/>
            </a:p>
          </p:txBody>
        </p:sp>
        <p:sp>
          <p:nvSpPr>
            <p:cNvPr id="20" name="Shape 4136"/>
            <p:cNvSpPr/>
            <p:nvPr/>
          </p:nvSpPr>
          <p:spPr>
            <a:xfrm>
              <a:off x="1620841" y="1691447"/>
              <a:ext cx="186833"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0383"/>
                  </a:moveTo>
                  <a:lnTo>
                    <a:pt x="16162" y="10380"/>
                  </a:lnTo>
                  <a:lnTo>
                    <a:pt x="16162" y="0"/>
                  </a:lnTo>
                  <a:lnTo>
                    <a:pt x="5430" y="0"/>
                  </a:lnTo>
                  <a:lnTo>
                    <a:pt x="5430" y="10383"/>
                  </a:lnTo>
                  <a:lnTo>
                    <a:pt x="0" y="10380"/>
                  </a:lnTo>
                  <a:lnTo>
                    <a:pt x="10801" y="21600"/>
                  </a:lnTo>
                  <a:cubicBezTo>
                    <a:pt x="10801"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1" name="Shape 4137"/>
            <p:cNvSpPr/>
            <p:nvPr/>
          </p:nvSpPr>
          <p:spPr>
            <a:xfrm>
              <a:off x="2661032" y="1687747"/>
              <a:ext cx="179447" cy="186848"/>
            </a:xfrm>
            <a:custGeom>
              <a:avLst/>
              <a:gdLst/>
              <a:ahLst/>
              <a:cxnLst>
                <a:cxn ang="0">
                  <a:pos x="wd2" y="hd2"/>
                </a:cxn>
                <a:cxn ang="5400000">
                  <a:pos x="wd2" y="hd2"/>
                </a:cxn>
                <a:cxn ang="10800000">
                  <a:pos x="wd2" y="hd2"/>
                </a:cxn>
                <a:cxn ang="16200000">
                  <a:pos x="wd2" y="hd2"/>
                </a:cxn>
              </a:cxnLst>
              <a:rect l="0" t="0" r="r" b="b"/>
              <a:pathLst>
                <a:path w="21600" h="21600" extrusionOk="0">
                  <a:moveTo>
                    <a:pt x="10381" y="0"/>
                  </a:moveTo>
                  <a:lnTo>
                    <a:pt x="10380" y="5438"/>
                  </a:lnTo>
                  <a:lnTo>
                    <a:pt x="0" y="5438"/>
                  </a:lnTo>
                  <a:lnTo>
                    <a:pt x="0" y="16169"/>
                  </a:lnTo>
                  <a:lnTo>
                    <a:pt x="10381" y="16169"/>
                  </a:lnTo>
                  <a:lnTo>
                    <a:pt x="10380" y="21600"/>
                  </a:lnTo>
                  <a:lnTo>
                    <a:pt x="21600" y="10800"/>
                  </a:lnTo>
                  <a:cubicBezTo>
                    <a:pt x="21600" y="10800"/>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2" name="Shape 4138"/>
            <p:cNvSpPr/>
            <p:nvPr/>
          </p:nvSpPr>
          <p:spPr>
            <a:xfrm>
              <a:off x="1104945" y="1687747"/>
              <a:ext cx="179447" cy="186848"/>
            </a:xfrm>
            <a:custGeom>
              <a:avLst/>
              <a:gdLst/>
              <a:ahLst/>
              <a:cxnLst>
                <a:cxn ang="0">
                  <a:pos x="wd2" y="hd2"/>
                </a:cxn>
                <a:cxn ang="5400000">
                  <a:pos x="wd2" y="hd2"/>
                </a:cxn>
                <a:cxn ang="10800000">
                  <a:pos x="wd2" y="hd2"/>
                </a:cxn>
                <a:cxn ang="16200000">
                  <a:pos x="wd2" y="hd2"/>
                </a:cxn>
              </a:cxnLst>
              <a:rect l="0" t="0" r="r" b="b"/>
              <a:pathLst>
                <a:path w="21600" h="21600" extrusionOk="0">
                  <a:moveTo>
                    <a:pt x="11219" y="0"/>
                  </a:moveTo>
                  <a:lnTo>
                    <a:pt x="11219" y="5438"/>
                  </a:lnTo>
                  <a:lnTo>
                    <a:pt x="21600" y="5438"/>
                  </a:lnTo>
                  <a:lnTo>
                    <a:pt x="21600" y="16169"/>
                  </a:lnTo>
                  <a:lnTo>
                    <a:pt x="11219" y="16169"/>
                  </a:lnTo>
                  <a:lnTo>
                    <a:pt x="11219" y="21600"/>
                  </a:lnTo>
                  <a:lnTo>
                    <a:pt x="0" y="10800"/>
                  </a:lnTo>
                  <a:cubicBezTo>
                    <a:pt x="0" y="10800"/>
                    <a:pt x="11219" y="0"/>
                    <a:pt x="11219" y="0"/>
                  </a:cubicBezTo>
                  <a:close/>
                </a:path>
              </a:pathLst>
            </a:custGeom>
            <a:solidFill>
              <a:schemeClr val="accent1"/>
            </a:solidFill>
            <a:ln w="12700">
              <a:miter lim="400000"/>
            </a:ln>
          </p:spPr>
          <p:txBody>
            <a:bodyPr lIns="0" tIns="0" rIns="0" bIns="0" anchor="ctr"/>
            <a:lstStyle/>
            <a:p>
              <a:pPr lvl="0"/>
              <a:endParaRPr sz="1300"/>
            </a:p>
          </p:txBody>
        </p:sp>
        <p:sp>
          <p:nvSpPr>
            <p:cNvPr id="23" name="Shape 4139"/>
            <p:cNvSpPr/>
            <p:nvPr/>
          </p:nvSpPr>
          <p:spPr>
            <a:xfrm>
              <a:off x="2140937" y="1691447"/>
              <a:ext cx="186833"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1217"/>
                  </a:moveTo>
                  <a:lnTo>
                    <a:pt x="16162" y="11220"/>
                  </a:lnTo>
                  <a:lnTo>
                    <a:pt x="16162" y="21600"/>
                  </a:lnTo>
                  <a:lnTo>
                    <a:pt x="5430" y="21600"/>
                  </a:lnTo>
                  <a:lnTo>
                    <a:pt x="5430" y="11217"/>
                  </a:lnTo>
                  <a:lnTo>
                    <a:pt x="0" y="11220"/>
                  </a:lnTo>
                  <a:lnTo>
                    <a:pt x="10801" y="0"/>
                  </a:lnTo>
                  <a:cubicBezTo>
                    <a:pt x="10801" y="0"/>
                    <a:pt x="21600" y="11217"/>
                    <a:pt x="21600" y="11217"/>
                  </a:cubicBezTo>
                  <a:close/>
                </a:path>
              </a:pathLst>
            </a:custGeom>
            <a:solidFill>
              <a:schemeClr val="accent1"/>
            </a:solidFill>
            <a:ln w="12700">
              <a:miter lim="400000"/>
            </a:ln>
          </p:spPr>
          <p:txBody>
            <a:bodyPr lIns="0" tIns="0" rIns="0" bIns="0" anchor="ctr"/>
            <a:lstStyle/>
            <a:p>
              <a:pPr lvl="0"/>
              <a:endParaRPr sz="1300"/>
            </a:p>
          </p:txBody>
        </p:sp>
        <p:sp>
          <p:nvSpPr>
            <p:cNvPr id="24" name="Shape 4140"/>
            <p:cNvSpPr/>
            <p:nvPr/>
          </p:nvSpPr>
          <p:spPr>
            <a:xfrm>
              <a:off x="3714082" y="1691447"/>
              <a:ext cx="162250"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0383"/>
                  </a:moveTo>
                  <a:lnTo>
                    <a:pt x="15338" y="10380"/>
                  </a:lnTo>
                  <a:lnTo>
                    <a:pt x="15338" y="0"/>
                  </a:lnTo>
                  <a:lnTo>
                    <a:pt x="6252" y="0"/>
                  </a:lnTo>
                  <a:lnTo>
                    <a:pt x="6252" y="10383"/>
                  </a:lnTo>
                  <a:lnTo>
                    <a:pt x="0" y="10380"/>
                  </a:lnTo>
                  <a:lnTo>
                    <a:pt x="10800" y="21600"/>
                  </a:lnTo>
                  <a:cubicBezTo>
                    <a:pt x="10800"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5" name="Shape 4141"/>
            <p:cNvSpPr/>
            <p:nvPr/>
          </p:nvSpPr>
          <p:spPr>
            <a:xfrm>
              <a:off x="3173017" y="1700051"/>
              <a:ext cx="179447" cy="162250"/>
            </a:xfrm>
            <a:custGeom>
              <a:avLst/>
              <a:gdLst/>
              <a:ahLst/>
              <a:cxnLst>
                <a:cxn ang="0">
                  <a:pos x="wd2" y="hd2"/>
                </a:cxn>
                <a:cxn ang="5400000">
                  <a:pos x="wd2" y="hd2"/>
                </a:cxn>
                <a:cxn ang="10800000">
                  <a:pos x="wd2" y="hd2"/>
                </a:cxn>
                <a:cxn ang="16200000">
                  <a:pos x="wd2" y="hd2"/>
                </a:cxn>
              </a:cxnLst>
              <a:rect l="0" t="0" r="r" b="b"/>
              <a:pathLst>
                <a:path w="21600" h="21600" extrusionOk="0">
                  <a:moveTo>
                    <a:pt x="11219" y="21600"/>
                  </a:moveTo>
                  <a:lnTo>
                    <a:pt x="11220" y="15338"/>
                  </a:lnTo>
                  <a:lnTo>
                    <a:pt x="21600" y="15342"/>
                  </a:lnTo>
                  <a:lnTo>
                    <a:pt x="21600" y="6254"/>
                  </a:lnTo>
                  <a:lnTo>
                    <a:pt x="11219" y="6254"/>
                  </a:lnTo>
                  <a:lnTo>
                    <a:pt x="11220" y="0"/>
                  </a:lnTo>
                  <a:lnTo>
                    <a:pt x="0" y="10802"/>
                  </a:lnTo>
                  <a:cubicBezTo>
                    <a:pt x="0" y="10802"/>
                    <a:pt x="11219" y="21600"/>
                    <a:pt x="11219" y="21600"/>
                  </a:cubicBezTo>
                  <a:close/>
                </a:path>
              </a:pathLst>
            </a:custGeom>
            <a:solidFill>
              <a:schemeClr val="accent1"/>
            </a:solidFill>
            <a:ln w="12700">
              <a:miter lim="400000"/>
            </a:ln>
          </p:spPr>
          <p:txBody>
            <a:bodyPr lIns="0" tIns="0" rIns="0" bIns="0" anchor="ctr"/>
            <a:lstStyle/>
            <a:p>
              <a:pPr lvl="0"/>
              <a:endParaRPr sz="1300"/>
            </a:p>
          </p:txBody>
        </p:sp>
        <p:sp>
          <p:nvSpPr>
            <p:cNvPr id="26" name="Shape 4142"/>
            <p:cNvSpPr/>
            <p:nvPr/>
          </p:nvSpPr>
          <p:spPr>
            <a:xfrm>
              <a:off x="4739058" y="1688964"/>
              <a:ext cx="179447" cy="162250"/>
            </a:xfrm>
            <a:custGeom>
              <a:avLst/>
              <a:gdLst/>
              <a:ahLst/>
              <a:cxnLst>
                <a:cxn ang="0">
                  <a:pos x="wd2" y="hd2"/>
                </a:cxn>
                <a:cxn ang="5400000">
                  <a:pos x="wd2" y="hd2"/>
                </a:cxn>
                <a:cxn ang="10800000">
                  <a:pos x="wd2" y="hd2"/>
                </a:cxn>
                <a:cxn ang="16200000">
                  <a:pos x="wd2" y="hd2"/>
                </a:cxn>
              </a:cxnLst>
              <a:rect l="0" t="0" r="r" b="b"/>
              <a:pathLst>
                <a:path w="21600" h="21600" extrusionOk="0">
                  <a:moveTo>
                    <a:pt x="10381" y="0"/>
                  </a:moveTo>
                  <a:lnTo>
                    <a:pt x="10381" y="6262"/>
                  </a:lnTo>
                  <a:lnTo>
                    <a:pt x="0" y="6262"/>
                  </a:lnTo>
                  <a:lnTo>
                    <a:pt x="0" y="15346"/>
                  </a:lnTo>
                  <a:lnTo>
                    <a:pt x="10381" y="15346"/>
                  </a:lnTo>
                  <a:lnTo>
                    <a:pt x="10381" y="21600"/>
                  </a:lnTo>
                  <a:lnTo>
                    <a:pt x="21600" y="10798"/>
                  </a:lnTo>
                  <a:cubicBezTo>
                    <a:pt x="21600" y="10798"/>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7" name="Shape 4143"/>
            <p:cNvSpPr/>
            <p:nvPr/>
          </p:nvSpPr>
          <p:spPr>
            <a:xfrm>
              <a:off x="4226570" y="1691447"/>
              <a:ext cx="162250"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1220"/>
                  </a:moveTo>
                  <a:lnTo>
                    <a:pt x="15338" y="11220"/>
                  </a:lnTo>
                  <a:lnTo>
                    <a:pt x="15338" y="21600"/>
                  </a:lnTo>
                  <a:lnTo>
                    <a:pt x="6252" y="21600"/>
                  </a:lnTo>
                  <a:lnTo>
                    <a:pt x="6252" y="11220"/>
                  </a:lnTo>
                  <a:lnTo>
                    <a:pt x="0" y="11220"/>
                  </a:lnTo>
                  <a:lnTo>
                    <a:pt x="10802" y="0"/>
                  </a:lnTo>
                  <a:cubicBezTo>
                    <a:pt x="10802" y="0"/>
                    <a:pt x="21600" y="11220"/>
                    <a:pt x="21600" y="11220"/>
                  </a:cubicBezTo>
                  <a:close/>
                </a:path>
              </a:pathLst>
            </a:custGeom>
            <a:solidFill>
              <a:schemeClr val="accent1"/>
            </a:solidFill>
            <a:ln w="12700">
              <a:miter lim="400000"/>
            </a:ln>
          </p:spPr>
          <p:txBody>
            <a:bodyPr lIns="0" tIns="0" rIns="0" bIns="0" anchor="ctr"/>
            <a:lstStyle/>
            <a:p>
              <a:pPr lvl="0"/>
              <a:endParaRPr sz="1300"/>
            </a:p>
          </p:txBody>
        </p:sp>
        <p:sp>
          <p:nvSpPr>
            <p:cNvPr id="28" name="Shape 4144"/>
            <p:cNvSpPr/>
            <p:nvPr/>
          </p:nvSpPr>
          <p:spPr>
            <a:xfrm>
              <a:off x="6877251" y="1713549"/>
              <a:ext cx="98324" cy="11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cubicBezTo>
                    <a:pt x="21600" y="10800"/>
                    <a:pt x="0" y="0"/>
                    <a:pt x="0" y="0"/>
                  </a:cubicBezTo>
                  <a:close/>
                </a:path>
              </a:pathLst>
            </a:custGeom>
            <a:solidFill>
              <a:schemeClr val="accent1"/>
            </a:solidFill>
            <a:ln w="12700">
              <a:miter lim="400000"/>
            </a:ln>
          </p:spPr>
          <p:txBody>
            <a:bodyPr lIns="0" tIns="0" rIns="0" bIns="0" anchor="ctr"/>
            <a:lstStyle/>
            <a:p>
              <a:pPr lvl="0"/>
              <a:endParaRPr sz="1300"/>
            </a:p>
          </p:txBody>
        </p:sp>
        <p:sp>
          <p:nvSpPr>
            <p:cNvPr id="29" name="Shape 4145"/>
            <p:cNvSpPr/>
            <p:nvPr/>
          </p:nvSpPr>
          <p:spPr>
            <a:xfrm>
              <a:off x="6334024" y="1732000"/>
              <a:ext cx="113080" cy="98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ubicBezTo>
                    <a:pt x="10800" y="0"/>
                    <a:pt x="0" y="21600"/>
                    <a:pt x="0" y="21600"/>
                  </a:cubicBezTo>
                  <a:close/>
                </a:path>
              </a:pathLst>
            </a:custGeom>
            <a:solidFill>
              <a:schemeClr val="accent1"/>
            </a:solidFill>
            <a:ln w="12700">
              <a:miter lim="400000"/>
            </a:ln>
          </p:spPr>
          <p:txBody>
            <a:bodyPr lIns="0" tIns="0" rIns="0" bIns="0" anchor="ctr"/>
            <a:lstStyle/>
            <a:p>
              <a:pPr lvl="0"/>
              <a:endParaRPr sz="1300"/>
            </a:p>
          </p:txBody>
        </p:sp>
        <p:sp>
          <p:nvSpPr>
            <p:cNvPr id="30" name="Shape 4146"/>
            <p:cNvSpPr/>
            <p:nvPr/>
          </p:nvSpPr>
          <p:spPr>
            <a:xfrm>
              <a:off x="5814435" y="1732000"/>
              <a:ext cx="113080" cy="98339"/>
            </a:xfrm>
            <a:custGeom>
              <a:avLst/>
              <a:gdLst/>
              <a:ahLst/>
              <a:cxnLst>
                <a:cxn ang="0">
                  <a:pos x="wd2" y="hd2"/>
                </a:cxn>
                <a:cxn ang="5400000">
                  <a:pos x="wd2" y="hd2"/>
                </a:cxn>
                <a:cxn ang="10800000">
                  <a:pos x="wd2" y="hd2"/>
                </a:cxn>
                <a:cxn ang="16200000">
                  <a:pos x="wd2" y="hd2"/>
                </a:cxn>
              </a:cxnLst>
              <a:rect l="0" t="0" r="r" b="b"/>
              <a:pathLst>
                <a:path w="21600" h="21600" extrusionOk="0">
                  <a:moveTo>
                    <a:pt x="21600" y="7"/>
                  </a:moveTo>
                  <a:lnTo>
                    <a:pt x="0" y="0"/>
                  </a:lnTo>
                  <a:lnTo>
                    <a:pt x="10800" y="21600"/>
                  </a:lnTo>
                  <a:cubicBezTo>
                    <a:pt x="10800" y="21600"/>
                    <a:pt x="21600" y="7"/>
                    <a:pt x="21600" y="7"/>
                  </a:cubicBezTo>
                  <a:close/>
                </a:path>
              </a:pathLst>
            </a:custGeom>
            <a:solidFill>
              <a:schemeClr val="accent1"/>
            </a:solidFill>
            <a:ln w="12700">
              <a:miter lim="400000"/>
            </a:ln>
          </p:spPr>
          <p:txBody>
            <a:bodyPr lIns="0" tIns="0" rIns="0" bIns="0" anchor="ctr"/>
            <a:lstStyle/>
            <a:p>
              <a:pPr lvl="0"/>
              <a:endParaRPr sz="1300"/>
            </a:p>
          </p:txBody>
        </p:sp>
        <p:sp>
          <p:nvSpPr>
            <p:cNvPr id="31" name="Shape 4147"/>
            <p:cNvSpPr/>
            <p:nvPr/>
          </p:nvSpPr>
          <p:spPr>
            <a:xfrm>
              <a:off x="5271049" y="1724631"/>
              <a:ext cx="98339" cy="11308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lnTo>
                    <a:pt x="21600" y="21600"/>
                  </a:lnTo>
                  <a:lnTo>
                    <a:pt x="0" y="10800"/>
                  </a:lnTo>
                  <a:cubicBezTo>
                    <a:pt x="0" y="10800"/>
                    <a:pt x="21597" y="0"/>
                    <a:pt x="21597" y="0"/>
                  </a:cubicBezTo>
                  <a:close/>
                </a:path>
              </a:pathLst>
            </a:custGeom>
            <a:solidFill>
              <a:schemeClr val="accent1"/>
            </a:solidFill>
            <a:ln w="12700">
              <a:miter lim="400000"/>
            </a:ln>
          </p:spPr>
          <p:txBody>
            <a:bodyPr lIns="0" tIns="0" rIns="0" bIns="0" anchor="ctr"/>
            <a:lstStyle/>
            <a:p>
              <a:pPr lvl="0"/>
              <a:endParaRPr sz="1300"/>
            </a:p>
          </p:txBody>
        </p:sp>
        <p:sp>
          <p:nvSpPr>
            <p:cNvPr id="32" name="Shape 4148"/>
            <p:cNvSpPr/>
            <p:nvPr/>
          </p:nvSpPr>
          <p:spPr>
            <a:xfrm>
              <a:off x="8397629" y="1728290"/>
              <a:ext cx="142586" cy="83598"/>
            </a:xfrm>
            <a:custGeom>
              <a:avLst/>
              <a:gdLst/>
              <a:ahLst/>
              <a:cxnLst>
                <a:cxn ang="0">
                  <a:pos x="wd2" y="hd2"/>
                </a:cxn>
                <a:cxn ang="5400000">
                  <a:pos x="wd2" y="hd2"/>
                </a:cxn>
                <a:cxn ang="10800000">
                  <a:pos x="wd2" y="hd2"/>
                </a:cxn>
                <a:cxn ang="16200000">
                  <a:pos x="wd2" y="hd2"/>
                </a:cxn>
              </a:cxnLst>
              <a:rect l="0" t="0" r="r" b="b"/>
              <a:pathLst>
                <a:path w="21164" h="21188" extrusionOk="0">
                  <a:moveTo>
                    <a:pt x="20587" y="15073"/>
                  </a:moveTo>
                  <a:cubicBezTo>
                    <a:pt x="19842" y="13767"/>
                    <a:pt x="12019" y="1043"/>
                    <a:pt x="12019" y="1043"/>
                  </a:cubicBezTo>
                  <a:cubicBezTo>
                    <a:pt x="11623" y="353"/>
                    <a:pt x="11103" y="0"/>
                    <a:pt x="10582" y="0"/>
                  </a:cubicBezTo>
                  <a:cubicBezTo>
                    <a:pt x="10061" y="0"/>
                    <a:pt x="9541" y="353"/>
                    <a:pt x="9145" y="1043"/>
                  </a:cubicBezTo>
                  <a:cubicBezTo>
                    <a:pt x="9145" y="1043"/>
                    <a:pt x="1320" y="13767"/>
                    <a:pt x="577" y="15073"/>
                  </a:cubicBezTo>
                  <a:cubicBezTo>
                    <a:pt x="-167" y="16371"/>
                    <a:pt x="-218" y="18711"/>
                    <a:pt x="577" y="20107"/>
                  </a:cubicBezTo>
                  <a:cubicBezTo>
                    <a:pt x="1370" y="21495"/>
                    <a:pt x="2478" y="21600"/>
                    <a:pt x="3451" y="20107"/>
                  </a:cubicBezTo>
                  <a:lnTo>
                    <a:pt x="10582" y="8433"/>
                  </a:lnTo>
                  <a:lnTo>
                    <a:pt x="17711" y="20107"/>
                  </a:lnTo>
                  <a:cubicBezTo>
                    <a:pt x="18686" y="21600"/>
                    <a:pt x="19794" y="21495"/>
                    <a:pt x="20587" y="20107"/>
                  </a:cubicBezTo>
                  <a:cubicBezTo>
                    <a:pt x="21382" y="18711"/>
                    <a:pt x="21329" y="16371"/>
                    <a:pt x="20587" y="15073"/>
                  </a:cubicBezTo>
                  <a:close/>
                </a:path>
              </a:pathLst>
            </a:custGeom>
            <a:solidFill>
              <a:schemeClr val="accent1"/>
            </a:solidFill>
            <a:ln w="12700">
              <a:miter lim="400000"/>
            </a:ln>
          </p:spPr>
          <p:txBody>
            <a:bodyPr lIns="0" tIns="0" rIns="0" bIns="0" anchor="ctr"/>
            <a:lstStyle/>
            <a:p>
              <a:pPr lvl="0"/>
              <a:endParaRPr sz="1300"/>
            </a:p>
          </p:txBody>
        </p:sp>
        <p:sp>
          <p:nvSpPr>
            <p:cNvPr id="33" name="Shape 4149"/>
            <p:cNvSpPr/>
            <p:nvPr/>
          </p:nvSpPr>
          <p:spPr>
            <a:xfrm>
              <a:off x="7880298" y="1739380"/>
              <a:ext cx="142585" cy="83579"/>
            </a:xfrm>
            <a:custGeom>
              <a:avLst/>
              <a:gdLst/>
              <a:ahLst/>
              <a:cxnLst>
                <a:cxn ang="0">
                  <a:pos x="wd2" y="hd2"/>
                </a:cxn>
                <a:cxn ang="5400000">
                  <a:pos x="wd2" y="hd2"/>
                </a:cxn>
                <a:cxn ang="10800000">
                  <a:pos x="wd2" y="hd2"/>
                </a:cxn>
                <a:cxn ang="16200000">
                  <a:pos x="wd2" y="hd2"/>
                </a:cxn>
              </a:cxnLst>
              <a:rect l="0" t="0" r="r" b="b"/>
              <a:pathLst>
                <a:path w="21166" h="21183" extrusionOk="0">
                  <a:moveTo>
                    <a:pt x="20590" y="6118"/>
                  </a:moveTo>
                  <a:cubicBezTo>
                    <a:pt x="19845" y="7416"/>
                    <a:pt x="12021" y="20140"/>
                    <a:pt x="12021" y="20140"/>
                  </a:cubicBezTo>
                  <a:cubicBezTo>
                    <a:pt x="11623" y="20838"/>
                    <a:pt x="11103" y="21183"/>
                    <a:pt x="10584" y="21183"/>
                  </a:cubicBezTo>
                  <a:cubicBezTo>
                    <a:pt x="10063" y="21183"/>
                    <a:pt x="9543" y="20838"/>
                    <a:pt x="9145" y="20140"/>
                  </a:cubicBezTo>
                  <a:cubicBezTo>
                    <a:pt x="9145" y="20140"/>
                    <a:pt x="1321" y="7416"/>
                    <a:pt x="576" y="6118"/>
                  </a:cubicBezTo>
                  <a:cubicBezTo>
                    <a:pt x="-166" y="4812"/>
                    <a:pt x="-217" y="2472"/>
                    <a:pt x="576" y="1084"/>
                  </a:cubicBezTo>
                  <a:cubicBezTo>
                    <a:pt x="1369" y="-304"/>
                    <a:pt x="2479" y="-417"/>
                    <a:pt x="3452" y="1084"/>
                  </a:cubicBezTo>
                  <a:lnTo>
                    <a:pt x="10584" y="12758"/>
                  </a:lnTo>
                  <a:lnTo>
                    <a:pt x="17714" y="1084"/>
                  </a:lnTo>
                  <a:cubicBezTo>
                    <a:pt x="18687" y="-417"/>
                    <a:pt x="19797" y="-304"/>
                    <a:pt x="20590" y="1084"/>
                  </a:cubicBezTo>
                  <a:cubicBezTo>
                    <a:pt x="21383" y="2472"/>
                    <a:pt x="21332" y="4812"/>
                    <a:pt x="20590" y="6118"/>
                  </a:cubicBezTo>
                  <a:close/>
                </a:path>
              </a:pathLst>
            </a:custGeom>
            <a:solidFill>
              <a:schemeClr val="accent1"/>
            </a:solidFill>
            <a:ln w="12700">
              <a:miter lim="400000"/>
            </a:ln>
          </p:spPr>
          <p:txBody>
            <a:bodyPr lIns="0" tIns="0" rIns="0" bIns="0" anchor="ctr"/>
            <a:lstStyle/>
            <a:p>
              <a:pPr lvl="0"/>
              <a:endParaRPr sz="1300"/>
            </a:p>
          </p:txBody>
        </p:sp>
        <p:sp>
          <p:nvSpPr>
            <p:cNvPr id="34" name="Shape 4150"/>
            <p:cNvSpPr/>
            <p:nvPr/>
          </p:nvSpPr>
          <p:spPr>
            <a:xfrm>
              <a:off x="6868364" y="2233696"/>
              <a:ext cx="83579" cy="142592"/>
            </a:xfrm>
            <a:custGeom>
              <a:avLst/>
              <a:gdLst/>
              <a:ahLst/>
              <a:cxnLst>
                <a:cxn ang="0">
                  <a:pos x="wd2" y="hd2"/>
                </a:cxn>
                <a:cxn ang="5400000">
                  <a:pos x="wd2" y="hd2"/>
                </a:cxn>
                <a:cxn ang="10800000">
                  <a:pos x="wd2" y="hd2"/>
                </a:cxn>
                <a:cxn ang="16200000">
                  <a:pos x="wd2" y="hd2"/>
                </a:cxn>
              </a:cxnLst>
              <a:rect l="0" t="0" r="r" b="b"/>
              <a:pathLst>
                <a:path w="21183" h="21165" extrusionOk="0">
                  <a:moveTo>
                    <a:pt x="6118" y="577"/>
                  </a:moveTo>
                  <a:cubicBezTo>
                    <a:pt x="7419" y="1320"/>
                    <a:pt x="20144" y="9145"/>
                    <a:pt x="20144" y="9145"/>
                  </a:cubicBezTo>
                  <a:cubicBezTo>
                    <a:pt x="20838" y="9541"/>
                    <a:pt x="21183" y="10064"/>
                    <a:pt x="21183" y="10582"/>
                  </a:cubicBezTo>
                  <a:cubicBezTo>
                    <a:pt x="21183" y="11105"/>
                    <a:pt x="20838" y="11623"/>
                    <a:pt x="20144" y="12019"/>
                  </a:cubicBezTo>
                  <a:cubicBezTo>
                    <a:pt x="20144" y="12019"/>
                    <a:pt x="7419" y="19844"/>
                    <a:pt x="6118" y="20587"/>
                  </a:cubicBezTo>
                  <a:cubicBezTo>
                    <a:pt x="4816" y="21334"/>
                    <a:pt x="2475" y="21382"/>
                    <a:pt x="1084" y="20587"/>
                  </a:cubicBezTo>
                  <a:cubicBezTo>
                    <a:pt x="-304" y="19796"/>
                    <a:pt x="-417" y="18689"/>
                    <a:pt x="1084" y="17713"/>
                  </a:cubicBezTo>
                  <a:lnTo>
                    <a:pt x="12758" y="10582"/>
                  </a:lnTo>
                  <a:lnTo>
                    <a:pt x="1084" y="3451"/>
                  </a:lnTo>
                  <a:cubicBezTo>
                    <a:pt x="-417" y="2480"/>
                    <a:pt x="-304" y="1373"/>
                    <a:pt x="1084" y="577"/>
                  </a:cubicBezTo>
                  <a:cubicBezTo>
                    <a:pt x="2475" y="-218"/>
                    <a:pt x="4816" y="-165"/>
                    <a:pt x="6118" y="577"/>
                  </a:cubicBezTo>
                  <a:close/>
                </a:path>
              </a:pathLst>
            </a:custGeom>
            <a:solidFill>
              <a:schemeClr val="accent1"/>
            </a:solidFill>
            <a:ln w="12700">
              <a:miter lim="400000"/>
            </a:ln>
          </p:spPr>
          <p:txBody>
            <a:bodyPr lIns="0" tIns="0" rIns="0" bIns="0" anchor="ctr"/>
            <a:lstStyle/>
            <a:p>
              <a:pPr lvl="0"/>
              <a:endParaRPr sz="1300"/>
            </a:p>
          </p:txBody>
        </p:sp>
        <p:sp>
          <p:nvSpPr>
            <p:cNvPr id="35" name="Shape 4151"/>
            <p:cNvSpPr/>
            <p:nvPr/>
          </p:nvSpPr>
          <p:spPr>
            <a:xfrm>
              <a:off x="7373204" y="1709874"/>
              <a:ext cx="83579" cy="142592"/>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1"/>
            </a:solidFill>
            <a:ln w="12700">
              <a:miter lim="400000"/>
            </a:ln>
          </p:spPr>
          <p:txBody>
            <a:bodyPr lIns="0" tIns="0" rIns="0" bIns="0" anchor="ctr"/>
            <a:lstStyle/>
            <a:p>
              <a:pPr lvl="0"/>
              <a:endParaRPr sz="1300"/>
            </a:p>
          </p:txBody>
        </p:sp>
        <p:sp>
          <p:nvSpPr>
            <p:cNvPr id="36" name="Shape 4152"/>
            <p:cNvSpPr/>
            <p:nvPr/>
          </p:nvSpPr>
          <p:spPr>
            <a:xfrm>
              <a:off x="5750515" y="2243523"/>
              <a:ext cx="240917" cy="122938"/>
            </a:xfrm>
            <a:custGeom>
              <a:avLst/>
              <a:gdLst/>
              <a:ahLst/>
              <a:cxnLst>
                <a:cxn ang="0">
                  <a:pos x="wd2" y="hd2"/>
                </a:cxn>
                <a:cxn ang="5400000">
                  <a:pos x="wd2" y="hd2"/>
                </a:cxn>
                <a:cxn ang="10800000">
                  <a:pos x="wd2" y="hd2"/>
                </a:cxn>
                <a:cxn ang="16200000">
                  <a:pos x="wd2" y="hd2"/>
                </a:cxn>
              </a:cxnLst>
              <a:rect l="0" t="0" r="r" b="b"/>
              <a:pathLst>
                <a:path w="21600" h="21600" extrusionOk="0">
                  <a:moveTo>
                    <a:pt x="16329" y="21600"/>
                  </a:moveTo>
                  <a:lnTo>
                    <a:pt x="16328" y="14631"/>
                  </a:lnTo>
                  <a:lnTo>
                    <a:pt x="0" y="14631"/>
                  </a:lnTo>
                  <a:lnTo>
                    <a:pt x="0" y="6954"/>
                  </a:lnTo>
                  <a:lnTo>
                    <a:pt x="16329" y="6954"/>
                  </a:lnTo>
                  <a:lnTo>
                    <a:pt x="16328" y="0"/>
                  </a:lnTo>
                  <a:lnTo>
                    <a:pt x="21600" y="10803"/>
                  </a:lnTo>
                  <a:cubicBezTo>
                    <a:pt x="21600" y="10803"/>
                    <a:pt x="16329" y="21600"/>
                    <a:pt x="16329" y="21600"/>
                  </a:cubicBezTo>
                  <a:close/>
                </a:path>
              </a:pathLst>
            </a:custGeom>
            <a:solidFill>
              <a:schemeClr val="accent1"/>
            </a:solidFill>
            <a:ln w="12700">
              <a:miter lim="400000"/>
            </a:ln>
          </p:spPr>
          <p:txBody>
            <a:bodyPr lIns="0" tIns="0" rIns="0" bIns="0" anchor="ctr"/>
            <a:lstStyle/>
            <a:p>
              <a:pPr lvl="0"/>
              <a:endParaRPr sz="1300"/>
            </a:p>
          </p:txBody>
        </p:sp>
        <p:sp>
          <p:nvSpPr>
            <p:cNvPr id="37" name="Shape 4153"/>
            <p:cNvSpPr/>
            <p:nvPr/>
          </p:nvSpPr>
          <p:spPr>
            <a:xfrm>
              <a:off x="4191747" y="2243523"/>
              <a:ext cx="240917" cy="122938"/>
            </a:xfrm>
            <a:custGeom>
              <a:avLst/>
              <a:gdLst/>
              <a:ahLst/>
              <a:cxnLst>
                <a:cxn ang="0">
                  <a:pos x="wd2" y="hd2"/>
                </a:cxn>
                <a:cxn ang="5400000">
                  <a:pos x="wd2" y="hd2"/>
                </a:cxn>
                <a:cxn ang="10800000">
                  <a:pos x="wd2" y="hd2"/>
                </a:cxn>
                <a:cxn ang="16200000">
                  <a:pos x="wd2" y="hd2"/>
                </a:cxn>
              </a:cxnLst>
              <a:rect l="0" t="0" r="r" b="b"/>
              <a:pathLst>
                <a:path w="21600" h="21600" extrusionOk="0">
                  <a:moveTo>
                    <a:pt x="5271" y="21600"/>
                  </a:moveTo>
                  <a:lnTo>
                    <a:pt x="5272" y="14631"/>
                  </a:lnTo>
                  <a:lnTo>
                    <a:pt x="21600" y="14631"/>
                  </a:lnTo>
                  <a:lnTo>
                    <a:pt x="21600" y="6954"/>
                  </a:lnTo>
                  <a:lnTo>
                    <a:pt x="5271" y="6954"/>
                  </a:lnTo>
                  <a:lnTo>
                    <a:pt x="5272" y="0"/>
                  </a:lnTo>
                  <a:lnTo>
                    <a:pt x="0" y="10803"/>
                  </a:lnTo>
                  <a:cubicBezTo>
                    <a:pt x="0" y="10803"/>
                    <a:pt x="5271" y="21600"/>
                    <a:pt x="5271" y="21600"/>
                  </a:cubicBezTo>
                  <a:close/>
                </a:path>
              </a:pathLst>
            </a:custGeom>
            <a:solidFill>
              <a:schemeClr val="accent1"/>
            </a:solidFill>
            <a:ln w="12700">
              <a:miter lim="400000"/>
            </a:ln>
          </p:spPr>
          <p:txBody>
            <a:bodyPr lIns="0" tIns="0" rIns="0" bIns="0" anchor="ctr"/>
            <a:lstStyle/>
            <a:p>
              <a:pPr lvl="0"/>
              <a:endParaRPr sz="1300"/>
            </a:p>
          </p:txBody>
        </p:sp>
        <p:sp>
          <p:nvSpPr>
            <p:cNvPr id="38" name="Shape 4154"/>
            <p:cNvSpPr/>
            <p:nvPr/>
          </p:nvSpPr>
          <p:spPr>
            <a:xfrm>
              <a:off x="4753297" y="2184526"/>
              <a:ext cx="122909" cy="240932"/>
            </a:xfrm>
            <a:custGeom>
              <a:avLst/>
              <a:gdLst/>
              <a:ahLst/>
              <a:cxnLst>
                <a:cxn ang="0">
                  <a:pos x="wd2" y="hd2"/>
                </a:cxn>
                <a:cxn ang="5400000">
                  <a:pos x="wd2" y="hd2"/>
                </a:cxn>
                <a:cxn ang="10800000">
                  <a:pos x="wd2" y="hd2"/>
                </a:cxn>
                <a:cxn ang="16200000">
                  <a:pos x="wd2" y="hd2"/>
                </a:cxn>
              </a:cxnLst>
              <a:rect l="0" t="0" r="r" b="b"/>
              <a:pathLst>
                <a:path w="21600" h="21600" extrusionOk="0">
                  <a:moveTo>
                    <a:pt x="21600" y="16329"/>
                  </a:moveTo>
                  <a:lnTo>
                    <a:pt x="14629" y="16327"/>
                  </a:lnTo>
                  <a:lnTo>
                    <a:pt x="14629" y="0"/>
                  </a:lnTo>
                  <a:lnTo>
                    <a:pt x="6955" y="0"/>
                  </a:lnTo>
                  <a:lnTo>
                    <a:pt x="6955" y="16329"/>
                  </a:lnTo>
                  <a:lnTo>
                    <a:pt x="0" y="16327"/>
                  </a:lnTo>
                  <a:lnTo>
                    <a:pt x="10800" y="21600"/>
                  </a:lnTo>
                  <a:cubicBezTo>
                    <a:pt x="10800" y="21600"/>
                    <a:pt x="21600" y="16329"/>
                    <a:pt x="21600" y="16329"/>
                  </a:cubicBezTo>
                  <a:close/>
                </a:path>
              </a:pathLst>
            </a:custGeom>
            <a:solidFill>
              <a:schemeClr val="accent1"/>
            </a:solidFill>
            <a:ln w="12700">
              <a:miter lim="400000"/>
            </a:ln>
          </p:spPr>
          <p:txBody>
            <a:bodyPr lIns="0" tIns="0" rIns="0" bIns="0" anchor="ctr"/>
            <a:lstStyle/>
            <a:p>
              <a:pPr lvl="0"/>
              <a:endParaRPr sz="1300"/>
            </a:p>
          </p:txBody>
        </p:sp>
        <p:sp>
          <p:nvSpPr>
            <p:cNvPr id="39" name="Shape 4155"/>
            <p:cNvSpPr/>
            <p:nvPr/>
          </p:nvSpPr>
          <p:spPr>
            <a:xfrm>
              <a:off x="5289922" y="2184526"/>
              <a:ext cx="122924" cy="240932"/>
            </a:xfrm>
            <a:custGeom>
              <a:avLst/>
              <a:gdLst/>
              <a:ahLst/>
              <a:cxnLst>
                <a:cxn ang="0">
                  <a:pos x="wd2" y="hd2"/>
                </a:cxn>
                <a:cxn ang="5400000">
                  <a:pos x="wd2" y="hd2"/>
                </a:cxn>
                <a:cxn ang="10800000">
                  <a:pos x="wd2" y="hd2"/>
                </a:cxn>
                <a:cxn ang="16200000">
                  <a:pos x="wd2" y="hd2"/>
                </a:cxn>
              </a:cxnLst>
              <a:rect l="0" t="0" r="r" b="b"/>
              <a:pathLst>
                <a:path w="21600" h="21600" extrusionOk="0">
                  <a:moveTo>
                    <a:pt x="21600" y="5271"/>
                  </a:moveTo>
                  <a:lnTo>
                    <a:pt x="14630" y="5271"/>
                  </a:lnTo>
                  <a:lnTo>
                    <a:pt x="14630" y="21600"/>
                  </a:lnTo>
                  <a:lnTo>
                    <a:pt x="6957" y="21600"/>
                  </a:lnTo>
                  <a:lnTo>
                    <a:pt x="6957" y="5271"/>
                  </a:lnTo>
                  <a:lnTo>
                    <a:pt x="0" y="5271"/>
                  </a:lnTo>
                  <a:lnTo>
                    <a:pt x="10801" y="0"/>
                  </a:lnTo>
                  <a:cubicBezTo>
                    <a:pt x="10801" y="0"/>
                    <a:pt x="21600" y="5271"/>
                    <a:pt x="21600" y="5271"/>
                  </a:cubicBezTo>
                  <a:close/>
                </a:path>
              </a:pathLst>
            </a:custGeom>
            <a:solidFill>
              <a:schemeClr val="accent1"/>
            </a:solidFill>
            <a:ln w="12700">
              <a:miter lim="400000"/>
            </a:ln>
          </p:spPr>
          <p:txBody>
            <a:bodyPr lIns="0" tIns="0" rIns="0" bIns="0" anchor="ctr"/>
            <a:lstStyle/>
            <a:p>
              <a:pPr lvl="0"/>
              <a:endParaRPr sz="1300"/>
            </a:p>
          </p:txBody>
        </p:sp>
        <p:sp>
          <p:nvSpPr>
            <p:cNvPr id="40" name="Shape 4156"/>
            <p:cNvSpPr/>
            <p:nvPr/>
          </p:nvSpPr>
          <p:spPr>
            <a:xfrm>
              <a:off x="6334024" y="2182069"/>
              <a:ext cx="113080" cy="24584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13717"/>
                  </a:lnTo>
                  <a:lnTo>
                    <a:pt x="0" y="13714"/>
                  </a:lnTo>
                  <a:cubicBezTo>
                    <a:pt x="0" y="13714"/>
                    <a:pt x="10800" y="21600"/>
                    <a:pt x="10800" y="21600"/>
                  </a:cubicBezTo>
                  <a:close/>
                  <a:moveTo>
                    <a:pt x="10797" y="0"/>
                  </a:moveTo>
                  <a:lnTo>
                    <a:pt x="0" y="7883"/>
                  </a:lnTo>
                  <a:lnTo>
                    <a:pt x="21600" y="7883"/>
                  </a:lnTo>
                  <a:cubicBezTo>
                    <a:pt x="21600" y="7883"/>
                    <a:pt x="10797" y="0"/>
                    <a:pt x="10797" y="0"/>
                  </a:cubicBezTo>
                  <a:close/>
                </a:path>
              </a:pathLst>
            </a:custGeom>
            <a:solidFill>
              <a:schemeClr val="accent1"/>
            </a:solidFill>
            <a:ln w="12700">
              <a:miter lim="400000"/>
            </a:ln>
          </p:spPr>
          <p:txBody>
            <a:bodyPr lIns="0" tIns="0" rIns="0" bIns="0" anchor="ctr"/>
            <a:lstStyle/>
            <a:p>
              <a:pPr lvl="0"/>
              <a:endParaRPr sz="1300"/>
            </a:p>
          </p:txBody>
        </p:sp>
        <p:sp>
          <p:nvSpPr>
            <p:cNvPr id="41" name="Shape 4157"/>
            <p:cNvSpPr/>
            <p:nvPr/>
          </p:nvSpPr>
          <p:spPr>
            <a:xfrm>
              <a:off x="7833788" y="1127806"/>
              <a:ext cx="231089" cy="231074"/>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p>
          </p:txBody>
        </p:sp>
        <p:sp>
          <p:nvSpPr>
            <p:cNvPr id="42" name="Shape 4158"/>
            <p:cNvSpPr/>
            <p:nvPr/>
          </p:nvSpPr>
          <p:spPr>
            <a:xfrm>
              <a:off x="7355708" y="1140091"/>
              <a:ext cx="157321" cy="206504"/>
            </a:xfrm>
            <a:custGeom>
              <a:avLst/>
              <a:gdLst/>
              <a:ahLst/>
              <a:cxnLst>
                <a:cxn ang="0">
                  <a:pos x="wd2" y="hd2"/>
                </a:cxn>
                <a:cxn ang="5400000">
                  <a:pos x="wd2" y="hd2"/>
                </a:cxn>
                <a:cxn ang="10800000">
                  <a:pos x="wd2" y="hd2"/>
                </a:cxn>
                <a:cxn ang="16200000">
                  <a:pos x="wd2" y="hd2"/>
                </a:cxn>
              </a:cxnLst>
              <a:rect l="0" t="0" r="r" b="b"/>
              <a:pathLst>
                <a:path w="21600" h="21600" extrusionOk="0">
                  <a:moveTo>
                    <a:pt x="17550" y="4867"/>
                  </a:moveTo>
                  <a:cubicBezTo>
                    <a:pt x="16261" y="4867"/>
                    <a:pt x="15213" y="4069"/>
                    <a:pt x="15213" y="3087"/>
                  </a:cubicBezTo>
                  <a:cubicBezTo>
                    <a:pt x="15213" y="2102"/>
                    <a:pt x="16261" y="1307"/>
                    <a:pt x="17550" y="1307"/>
                  </a:cubicBezTo>
                  <a:cubicBezTo>
                    <a:pt x="18840" y="1307"/>
                    <a:pt x="19887" y="2102"/>
                    <a:pt x="19887" y="3087"/>
                  </a:cubicBezTo>
                  <a:cubicBezTo>
                    <a:pt x="19887" y="4069"/>
                    <a:pt x="18840" y="4867"/>
                    <a:pt x="17550" y="4867"/>
                  </a:cubicBezTo>
                  <a:close/>
                  <a:moveTo>
                    <a:pt x="4050" y="20293"/>
                  </a:moveTo>
                  <a:cubicBezTo>
                    <a:pt x="2760" y="20293"/>
                    <a:pt x="1713" y="19498"/>
                    <a:pt x="1713" y="18513"/>
                  </a:cubicBezTo>
                  <a:cubicBezTo>
                    <a:pt x="1713" y="17531"/>
                    <a:pt x="2760" y="16736"/>
                    <a:pt x="4050" y="16736"/>
                  </a:cubicBezTo>
                  <a:cubicBezTo>
                    <a:pt x="5341" y="16736"/>
                    <a:pt x="6385" y="17531"/>
                    <a:pt x="6385" y="18513"/>
                  </a:cubicBezTo>
                  <a:cubicBezTo>
                    <a:pt x="6385" y="19498"/>
                    <a:pt x="5341" y="20293"/>
                    <a:pt x="4050" y="20293"/>
                  </a:cubicBezTo>
                  <a:close/>
                  <a:moveTo>
                    <a:pt x="1713" y="3087"/>
                  </a:moveTo>
                  <a:cubicBezTo>
                    <a:pt x="1713" y="2102"/>
                    <a:pt x="2760" y="1307"/>
                    <a:pt x="4050" y="1307"/>
                  </a:cubicBezTo>
                  <a:cubicBezTo>
                    <a:pt x="5341" y="1307"/>
                    <a:pt x="6385" y="2102"/>
                    <a:pt x="6385" y="3087"/>
                  </a:cubicBezTo>
                  <a:cubicBezTo>
                    <a:pt x="6385" y="4069"/>
                    <a:pt x="5341" y="4867"/>
                    <a:pt x="4050" y="4867"/>
                  </a:cubicBezTo>
                  <a:cubicBezTo>
                    <a:pt x="2760" y="4867"/>
                    <a:pt x="1713" y="4069"/>
                    <a:pt x="1713" y="3087"/>
                  </a:cubicBezTo>
                  <a:close/>
                  <a:moveTo>
                    <a:pt x="21600" y="3087"/>
                  </a:moveTo>
                  <a:cubicBezTo>
                    <a:pt x="21600" y="1381"/>
                    <a:pt x="19787" y="0"/>
                    <a:pt x="17550" y="0"/>
                  </a:cubicBezTo>
                  <a:cubicBezTo>
                    <a:pt x="15314" y="0"/>
                    <a:pt x="13500" y="1381"/>
                    <a:pt x="13500" y="3087"/>
                  </a:cubicBezTo>
                  <a:cubicBezTo>
                    <a:pt x="13500" y="4338"/>
                    <a:pt x="14479" y="5412"/>
                    <a:pt x="15883" y="5895"/>
                  </a:cubicBezTo>
                  <a:cubicBezTo>
                    <a:pt x="15501" y="8400"/>
                    <a:pt x="13380" y="8905"/>
                    <a:pt x="10321" y="9636"/>
                  </a:cubicBezTo>
                  <a:cubicBezTo>
                    <a:pt x="8838" y="9989"/>
                    <a:pt x="7113" y="10401"/>
                    <a:pt x="5654" y="11199"/>
                  </a:cubicBezTo>
                  <a:lnTo>
                    <a:pt x="5654" y="5920"/>
                  </a:lnTo>
                  <a:cubicBezTo>
                    <a:pt x="7092" y="5446"/>
                    <a:pt x="8100" y="4357"/>
                    <a:pt x="8100" y="3087"/>
                  </a:cubicBezTo>
                  <a:cubicBezTo>
                    <a:pt x="8100" y="1381"/>
                    <a:pt x="6286" y="0"/>
                    <a:pt x="4050" y="0"/>
                  </a:cubicBezTo>
                  <a:cubicBezTo>
                    <a:pt x="1813" y="0"/>
                    <a:pt x="0" y="1381"/>
                    <a:pt x="0" y="3087"/>
                  </a:cubicBezTo>
                  <a:cubicBezTo>
                    <a:pt x="0" y="4357"/>
                    <a:pt x="1008" y="5446"/>
                    <a:pt x="2447" y="5920"/>
                  </a:cubicBezTo>
                  <a:lnTo>
                    <a:pt x="2447" y="15680"/>
                  </a:lnTo>
                  <a:cubicBezTo>
                    <a:pt x="1008" y="16154"/>
                    <a:pt x="0" y="17243"/>
                    <a:pt x="0" y="18513"/>
                  </a:cubicBezTo>
                  <a:cubicBezTo>
                    <a:pt x="0" y="20219"/>
                    <a:pt x="1813" y="21600"/>
                    <a:pt x="4050" y="21600"/>
                  </a:cubicBezTo>
                  <a:cubicBezTo>
                    <a:pt x="6286" y="21600"/>
                    <a:pt x="8100" y="20219"/>
                    <a:pt x="8100" y="18513"/>
                  </a:cubicBezTo>
                  <a:cubicBezTo>
                    <a:pt x="8100" y="17262"/>
                    <a:pt x="7121" y="16188"/>
                    <a:pt x="5717" y="15705"/>
                  </a:cubicBezTo>
                  <a:cubicBezTo>
                    <a:pt x="6101" y="13200"/>
                    <a:pt x="8220" y="12695"/>
                    <a:pt x="11279" y="11967"/>
                  </a:cubicBezTo>
                  <a:cubicBezTo>
                    <a:pt x="14390" y="11224"/>
                    <a:pt x="18578" y="10227"/>
                    <a:pt x="19098" y="5936"/>
                  </a:cubicBezTo>
                  <a:cubicBezTo>
                    <a:pt x="20568" y="5474"/>
                    <a:pt x="21600" y="4372"/>
                    <a:pt x="21600" y="3087"/>
                  </a:cubicBezTo>
                  <a:close/>
                </a:path>
              </a:pathLst>
            </a:custGeom>
            <a:solidFill>
              <a:schemeClr val="accent1"/>
            </a:solidFill>
            <a:ln w="12700">
              <a:miter lim="400000"/>
            </a:ln>
          </p:spPr>
          <p:txBody>
            <a:bodyPr lIns="0" tIns="0" rIns="0" bIns="0" anchor="ctr"/>
            <a:lstStyle/>
            <a:p>
              <a:pPr lvl="0"/>
              <a:endParaRPr sz="1300"/>
            </a:p>
          </p:txBody>
        </p:sp>
        <p:sp>
          <p:nvSpPr>
            <p:cNvPr id="43" name="Shape 4159"/>
            <p:cNvSpPr/>
            <p:nvPr/>
          </p:nvSpPr>
          <p:spPr>
            <a:xfrm>
              <a:off x="6847745" y="1127806"/>
              <a:ext cx="157336" cy="231074"/>
            </a:xfrm>
            <a:custGeom>
              <a:avLst/>
              <a:gdLst/>
              <a:ahLst/>
              <a:cxnLst>
                <a:cxn ang="0">
                  <a:pos x="wd2" y="hd2"/>
                </a:cxn>
                <a:cxn ang="5400000">
                  <a:pos x="wd2" y="hd2"/>
                </a:cxn>
                <a:cxn ang="10800000">
                  <a:pos x="wd2" y="hd2"/>
                </a:cxn>
                <a:cxn ang="16200000">
                  <a:pos x="wd2" y="hd2"/>
                </a:cxn>
              </a:cxnLst>
              <a:rect l="0" t="0" r="r" b="b"/>
              <a:pathLst>
                <a:path w="21600" h="21600" extrusionOk="0">
                  <a:moveTo>
                    <a:pt x="17550" y="20435"/>
                  </a:moveTo>
                  <a:cubicBezTo>
                    <a:pt x="16260" y="20435"/>
                    <a:pt x="15213" y="19721"/>
                    <a:pt x="15213" y="18844"/>
                  </a:cubicBezTo>
                  <a:cubicBezTo>
                    <a:pt x="15213" y="17964"/>
                    <a:pt x="16260" y="17253"/>
                    <a:pt x="17550" y="17253"/>
                  </a:cubicBezTo>
                  <a:cubicBezTo>
                    <a:pt x="18841" y="17253"/>
                    <a:pt x="19885" y="17964"/>
                    <a:pt x="19885" y="18844"/>
                  </a:cubicBezTo>
                  <a:cubicBezTo>
                    <a:pt x="19885" y="19721"/>
                    <a:pt x="18841" y="20435"/>
                    <a:pt x="17550" y="20435"/>
                  </a:cubicBezTo>
                  <a:close/>
                  <a:moveTo>
                    <a:pt x="1713" y="2756"/>
                  </a:moveTo>
                  <a:cubicBezTo>
                    <a:pt x="1713" y="1879"/>
                    <a:pt x="2759" y="1168"/>
                    <a:pt x="4050" y="1168"/>
                  </a:cubicBezTo>
                  <a:cubicBezTo>
                    <a:pt x="5340" y="1168"/>
                    <a:pt x="6387" y="1879"/>
                    <a:pt x="6387" y="2756"/>
                  </a:cubicBezTo>
                  <a:cubicBezTo>
                    <a:pt x="6387" y="3636"/>
                    <a:pt x="5340" y="4347"/>
                    <a:pt x="4050" y="4347"/>
                  </a:cubicBezTo>
                  <a:cubicBezTo>
                    <a:pt x="2759" y="4347"/>
                    <a:pt x="1713" y="3636"/>
                    <a:pt x="1713" y="2756"/>
                  </a:cubicBezTo>
                  <a:close/>
                  <a:moveTo>
                    <a:pt x="17550" y="9209"/>
                  </a:moveTo>
                  <a:cubicBezTo>
                    <a:pt x="18841" y="9209"/>
                    <a:pt x="19885" y="9923"/>
                    <a:pt x="19885" y="10800"/>
                  </a:cubicBezTo>
                  <a:cubicBezTo>
                    <a:pt x="19885" y="11680"/>
                    <a:pt x="18841" y="12391"/>
                    <a:pt x="17550" y="12391"/>
                  </a:cubicBezTo>
                  <a:cubicBezTo>
                    <a:pt x="16260" y="12391"/>
                    <a:pt x="15213" y="11680"/>
                    <a:pt x="15213" y="10800"/>
                  </a:cubicBezTo>
                  <a:cubicBezTo>
                    <a:pt x="15213" y="9923"/>
                    <a:pt x="16260" y="9209"/>
                    <a:pt x="17550" y="9209"/>
                  </a:cubicBezTo>
                  <a:close/>
                  <a:moveTo>
                    <a:pt x="17550" y="16085"/>
                  </a:moveTo>
                  <a:cubicBezTo>
                    <a:pt x="15882" y="16085"/>
                    <a:pt x="14451" y="16771"/>
                    <a:pt x="13830" y="17751"/>
                  </a:cubicBezTo>
                  <a:lnTo>
                    <a:pt x="8268" y="17751"/>
                  </a:lnTo>
                  <a:cubicBezTo>
                    <a:pt x="5885" y="17751"/>
                    <a:pt x="5663" y="16381"/>
                    <a:pt x="5653" y="15972"/>
                  </a:cubicBezTo>
                  <a:lnTo>
                    <a:pt x="5653" y="11525"/>
                  </a:lnTo>
                  <a:cubicBezTo>
                    <a:pt x="6380" y="11755"/>
                    <a:pt x="7244" y="11890"/>
                    <a:pt x="8268" y="11890"/>
                  </a:cubicBezTo>
                  <a:lnTo>
                    <a:pt x="13830" y="11890"/>
                  </a:lnTo>
                  <a:cubicBezTo>
                    <a:pt x="14451" y="12873"/>
                    <a:pt x="15882" y="13559"/>
                    <a:pt x="17550" y="13559"/>
                  </a:cubicBezTo>
                  <a:cubicBezTo>
                    <a:pt x="19785" y="13559"/>
                    <a:pt x="21600" y="12322"/>
                    <a:pt x="21600" y="10800"/>
                  </a:cubicBezTo>
                  <a:cubicBezTo>
                    <a:pt x="21600" y="9278"/>
                    <a:pt x="19785" y="8041"/>
                    <a:pt x="17550" y="8041"/>
                  </a:cubicBezTo>
                  <a:cubicBezTo>
                    <a:pt x="15882" y="8041"/>
                    <a:pt x="14451" y="8727"/>
                    <a:pt x="13830" y="9707"/>
                  </a:cubicBezTo>
                  <a:lnTo>
                    <a:pt x="8268" y="9707"/>
                  </a:lnTo>
                  <a:cubicBezTo>
                    <a:pt x="5885" y="9707"/>
                    <a:pt x="5663" y="8337"/>
                    <a:pt x="5653" y="7928"/>
                  </a:cubicBezTo>
                  <a:lnTo>
                    <a:pt x="5653" y="5288"/>
                  </a:lnTo>
                  <a:cubicBezTo>
                    <a:pt x="7092" y="4867"/>
                    <a:pt x="8099" y="3893"/>
                    <a:pt x="8099" y="2756"/>
                  </a:cubicBezTo>
                  <a:cubicBezTo>
                    <a:pt x="8099" y="1234"/>
                    <a:pt x="6287" y="0"/>
                    <a:pt x="4050" y="0"/>
                  </a:cubicBezTo>
                  <a:cubicBezTo>
                    <a:pt x="1813" y="0"/>
                    <a:pt x="0" y="1234"/>
                    <a:pt x="0" y="2756"/>
                  </a:cubicBezTo>
                  <a:cubicBezTo>
                    <a:pt x="0" y="3893"/>
                    <a:pt x="1008" y="4867"/>
                    <a:pt x="2447" y="5288"/>
                  </a:cubicBezTo>
                  <a:lnTo>
                    <a:pt x="2447" y="15972"/>
                  </a:lnTo>
                  <a:cubicBezTo>
                    <a:pt x="2447" y="17563"/>
                    <a:pt x="3997" y="19934"/>
                    <a:pt x="8268" y="19934"/>
                  </a:cubicBezTo>
                  <a:lnTo>
                    <a:pt x="13830" y="19934"/>
                  </a:lnTo>
                  <a:cubicBezTo>
                    <a:pt x="14451" y="20914"/>
                    <a:pt x="15882" y="21600"/>
                    <a:pt x="17550" y="21600"/>
                  </a:cubicBezTo>
                  <a:cubicBezTo>
                    <a:pt x="19785" y="21600"/>
                    <a:pt x="21600" y="20366"/>
                    <a:pt x="21600" y="18844"/>
                  </a:cubicBezTo>
                  <a:cubicBezTo>
                    <a:pt x="21600" y="17319"/>
                    <a:pt x="19785" y="16085"/>
                    <a:pt x="17550" y="16085"/>
                  </a:cubicBezTo>
                  <a:close/>
                </a:path>
              </a:pathLst>
            </a:custGeom>
            <a:solidFill>
              <a:schemeClr val="accent1"/>
            </a:solidFill>
            <a:ln w="12700">
              <a:miter lim="400000"/>
            </a:ln>
          </p:spPr>
          <p:txBody>
            <a:bodyPr lIns="0" tIns="0" rIns="0" bIns="0" anchor="ctr"/>
            <a:lstStyle/>
            <a:p>
              <a:pPr lvl="0"/>
              <a:endParaRPr sz="1300"/>
            </a:p>
          </p:txBody>
        </p:sp>
        <p:sp>
          <p:nvSpPr>
            <p:cNvPr id="44" name="Shape 4160"/>
            <p:cNvSpPr/>
            <p:nvPr/>
          </p:nvSpPr>
          <p:spPr>
            <a:xfrm>
              <a:off x="8439424" y="1140091"/>
              <a:ext cx="58997" cy="206504"/>
            </a:xfrm>
            <a:custGeom>
              <a:avLst/>
              <a:gdLst/>
              <a:ahLst/>
              <a:cxnLst>
                <a:cxn ang="0">
                  <a:pos x="wd2" y="hd2"/>
                </a:cxn>
                <a:cxn ang="5400000">
                  <a:pos x="wd2" y="hd2"/>
                </a:cxn>
                <a:cxn ang="10800000">
                  <a:pos x="wd2" y="hd2"/>
                </a:cxn>
                <a:cxn ang="16200000">
                  <a:pos x="wd2" y="hd2"/>
                </a:cxn>
              </a:cxnLst>
              <a:rect l="0" t="0" r="r" b="b"/>
              <a:pathLst>
                <a:path w="21600" h="21600" extrusionOk="0">
                  <a:moveTo>
                    <a:pt x="10800" y="20293"/>
                  </a:moveTo>
                  <a:cubicBezTo>
                    <a:pt x="7359" y="20293"/>
                    <a:pt x="4568" y="19498"/>
                    <a:pt x="4568" y="18513"/>
                  </a:cubicBezTo>
                  <a:cubicBezTo>
                    <a:pt x="4568" y="17531"/>
                    <a:pt x="7359" y="16733"/>
                    <a:pt x="10800" y="16733"/>
                  </a:cubicBezTo>
                  <a:cubicBezTo>
                    <a:pt x="14241" y="16733"/>
                    <a:pt x="17032" y="17531"/>
                    <a:pt x="17032" y="18513"/>
                  </a:cubicBezTo>
                  <a:cubicBezTo>
                    <a:pt x="17032" y="19498"/>
                    <a:pt x="14241" y="20293"/>
                    <a:pt x="10800" y="20293"/>
                  </a:cubicBezTo>
                  <a:close/>
                  <a:moveTo>
                    <a:pt x="4568" y="3087"/>
                  </a:moveTo>
                  <a:cubicBezTo>
                    <a:pt x="4568" y="2102"/>
                    <a:pt x="7359" y="1307"/>
                    <a:pt x="10800" y="1307"/>
                  </a:cubicBezTo>
                  <a:cubicBezTo>
                    <a:pt x="14241" y="1307"/>
                    <a:pt x="17032" y="2102"/>
                    <a:pt x="17032" y="3087"/>
                  </a:cubicBezTo>
                  <a:cubicBezTo>
                    <a:pt x="17032" y="4069"/>
                    <a:pt x="14241" y="4864"/>
                    <a:pt x="10800" y="4864"/>
                  </a:cubicBezTo>
                  <a:cubicBezTo>
                    <a:pt x="7359" y="4864"/>
                    <a:pt x="4568" y="4069"/>
                    <a:pt x="4568" y="3087"/>
                  </a:cubicBezTo>
                  <a:close/>
                  <a:moveTo>
                    <a:pt x="15076" y="15680"/>
                  </a:moveTo>
                  <a:lnTo>
                    <a:pt x="15076" y="5920"/>
                  </a:lnTo>
                  <a:cubicBezTo>
                    <a:pt x="18912" y="5446"/>
                    <a:pt x="21600" y="4357"/>
                    <a:pt x="21600" y="3087"/>
                  </a:cubicBez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5" name="Shape 4161"/>
            <p:cNvSpPr/>
            <p:nvPr/>
          </p:nvSpPr>
          <p:spPr>
            <a:xfrm>
              <a:off x="592533" y="1677919"/>
              <a:ext cx="58998" cy="206504"/>
            </a:xfrm>
            <a:custGeom>
              <a:avLst/>
              <a:gdLst/>
              <a:ahLst/>
              <a:cxnLst>
                <a:cxn ang="0">
                  <a:pos x="wd2" y="hd2"/>
                </a:cxn>
                <a:cxn ang="5400000">
                  <a:pos x="wd2" y="hd2"/>
                </a:cxn>
                <a:cxn ang="10800000">
                  <a:pos x="wd2" y="hd2"/>
                </a:cxn>
                <a:cxn ang="16200000">
                  <a:pos x="wd2" y="hd2"/>
                </a:cxn>
              </a:cxnLst>
              <a:rect l="0" t="0" r="r" b="b"/>
              <a:pathLst>
                <a:path w="21600" h="21600" extrusionOk="0">
                  <a:moveTo>
                    <a:pt x="21600" y="3087"/>
                  </a:move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lnTo>
                    <a:pt x="15076" y="5920"/>
                  </a:lnTo>
                  <a:cubicBezTo>
                    <a:pt x="18912" y="5446"/>
                    <a:pt x="21600" y="4357"/>
                    <a:pt x="21600" y="3087"/>
                  </a:cubicBezTo>
                  <a:close/>
                </a:path>
              </a:pathLst>
            </a:custGeom>
            <a:solidFill>
              <a:schemeClr val="accent1"/>
            </a:solidFill>
            <a:ln w="12700">
              <a:miter lim="400000"/>
            </a:ln>
          </p:spPr>
          <p:txBody>
            <a:bodyPr lIns="0" tIns="0" rIns="0" bIns="0" anchor="ctr"/>
            <a:lstStyle/>
            <a:p>
              <a:pPr lvl="0"/>
              <a:endParaRPr sz="1300"/>
            </a:p>
          </p:txBody>
        </p:sp>
        <p:sp>
          <p:nvSpPr>
            <p:cNvPr id="46" name="Shape 4162"/>
            <p:cNvSpPr/>
            <p:nvPr/>
          </p:nvSpPr>
          <p:spPr>
            <a:xfrm>
              <a:off x="698627" y="1677919"/>
              <a:ext cx="58997" cy="206504"/>
            </a:xfrm>
            <a:custGeom>
              <a:avLst/>
              <a:gdLst/>
              <a:ahLst/>
              <a:cxnLst>
                <a:cxn ang="0">
                  <a:pos x="wd2" y="hd2"/>
                </a:cxn>
                <a:cxn ang="5400000">
                  <a:pos x="wd2" y="hd2"/>
                </a:cxn>
                <a:cxn ang="10800000">
                  <a:pos x="wd2" y="hd2"/>
                </a:cxn>
                <a:cxn ang="16200000">
                  <a:pos x="wd2" y="hd2"/>
                </a:cxn>
              </a:cxnLst>
              <a:rect l="0" t="0" r="r" b="b"/>
              <a:pathLst>
                <a:path w="21600" h="21600" extrusionOk="0">
                  <a:moveTo>
                    <a:pt x="15076" y="15680"/>
                  </a:moveTo>
                  <a:lnTo>
                    <a:pt x="15076" y="5920"/>
                  </a:lnTo>
                  <a:cubicBezTo>
                    <a:pt x="18912" y="5446"/>
                    <a:pt x="21600" y="4357"/>
                    <a:pt x="21600" y="3087"/>
                  </a:cubicBezTo>
                  <a:cubicBezTo>
                    <a:pt x="21600" y="1381"/>
                    <a:pt x="16761"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1"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7" name="Shape 4163"/>
            <p:cNvSpPr/>
            <p:nvPr/>
          </p:nvSpPr>
          <p:spPr>
            <a:xfrm>
              <a:off x="2176257" y="2199287"/>
              <a:ext cx="113080" cy="211410"/>
            </a:xfrm>
            <a:custGeom>
              <a:avLst/>
              <a:gdLst/>
              <a:ahLst/>
              <a:cxnLst>
                <a:cxn ang="0">
                  <a:pos x="wd2" y="hd2"/>
                </a:cxn>
                <a:cxn ang="5400000">
                  <a:pos x="wd2" y="hd2"/>
                </a:cxn>
                <a:cxn ang="10800000">
                  <a:pos x="wd2" y="hd2"/>
                </a:cxn>
                <a:cxn ang="16200000">
                  <a:pos x="wd2" y="hd2"/>
                </a:cxn>
              </a:cxnLst>
              <a:rect l="0" t="0" r="r" b="b"/>
              <a:pathLst>
                <a:path w="21291" h="21431" extrusionOk="0">
                  <a:moveTo>
                    <a:pt x="20826" y="19961"/>
                  </a:moveTo>
                  <a:cubicBezTo>
                    <a:pt x="21445" y="20297"/>
                    <a:pt x="21445" y="20843"/>
                    <a:pt x="20826" y="21179"/>
                  </a:cubicBezTo>
                  <a:cubicBezTo>
                    <a:pt x="20208" y="21515"/>
                    <a:pt x="19204" y="21515"/>
                    <a:pt x="18583" y="21179"/>
                  </a:cubicBezTo>
                  <a:lnTo>
                    <a:pt x="464" y="11327"/>
                  </a:lnTo>
                  <a:cubicBezTo>
                    <a:pt x="-155" y="10988"/>
                    <a:pt x="-155" y="10442"/>
                    <a:pt x="464" y="10106"/>
                  </a:cubicBezTo>
                  <a:lnTo>
                    <a:pt x="18583" y="254"/>
                  </a:lnTo>
                  <a:cubicBezTo>
                    <a:pt x="19204" y="-85"/>
                    <a:pt x="20208" y="-85"/>
                    <a:pt x="20826" y="254"/>
                  </a:cubicBezTo>
                  <a:cubicBezTo>
                    <a:pt x="21445" y="590"/>
                    <a:pt x="21445" y="1136"/>
                    <a:pt x="20826" y="1472"/>
                  </a:cubicBezTo>
                  <a:lnTo>
                    <a:pt x="4301" y="10715"/>
                  </a:lnTo>
                  <a:cubicBezTo>
                    <a:pt x="4301" y="10715"/>
                    <a:pt x="20826" y="19961"/>
                    <a:pt x="20826" y="19961"/>
                  </a:cubicBezTo>
                  <a:close/>
                </a:path>
              </a:pathLst>
            </a:custGeom>
            <a:solidFill>
              <a:schemeClr val="accent1"/>
            </a:solidFill>
            <a:ln w="12700">
              <a:miter lim="400000"/>
            </a:ln>
          </p:spPr>
          <p:txBody>
            <a:bodyPr lIns="0" tIns="0" rIns="0" bIns="0" anchor="ctr"/>
            <a:lstStyle/>
            <a:p>
              <a:pPr lvl="0"/>
              <a:endParaRPr sz="1300"/>
            </a:p>
          </p:txBody>
        </p:sp>
        <p:sp>
          <p:nvSpPr>
            <p:cNvPr id="48" name="Shape 4164"/>
            <p:cNvSpPr/>
            <p:nvPr/>
          </p:nvSpPr>
          <p:spPr>
            <a:xfrm>
              <a:off x="7402405" y="2248451"/>
              <a:ext cx="63926" cy="113081"/>
            </a:xfrm>
            <a:custGeom>
              <a:avLst/>
              <a:gdLst/>
              <a:ahLst/>
              <a:cxnLst>
                <a:cxn ang="0">
                  <a:pos x="wd2" y="hd2"/>
                </a:cxn>
                <a:cxn ang="5400000">
                  <a:pos x="wd2" y="hd2"/>
                </a:cxn>
                <a:cxn ang="10800000">
                  <a:pos x="wd2" y="hd2"/>
                </a:cxn>
                <a:cxn ang="16200000">
                  <a:pos x="wd2" y="hd2"/>
                </a:cxn>
              </a:cxnLst>
              <a:rect l="0" t="0" r="r" b="b"/>
              <a:pathLst>
                <a:path w="21059" h="21288" extrusionOk="0">
                  <a:moveTo>
                    <a:pt x="20247" y="18557"/>
                  </a:moveTo>
                  <a:cubicBezTo>
                    <a:pt x="21329" y="19181"/>
                    <a:pt x="21329" y="20196"/>
                    <a:pt x="20247" y="20820"/>
                  </a:cubicBezTo>
                  <a:cubicBezTo>
                    <a:pt x="19159" y="21444"/>
                    <a:pt x="17404" y="21444"/>
                    <a:pt x="16322" y="20820"/>
                  </a:cubicBezTo>
                  <a:lnTo>
                    <a:pt x="811" y="11775"/>
                  </a:lnTo>
                  <a:cubicBezTo>
                    <a:pt x="-271" y="11151"/>
                    <a:pt x="-271" y="10137"/>
                    <a:pt x="811" y="9513"/>
                  </a:cubicBezTo>
                  <a:lnTo>
                    <a:pt x="16322" y="468"/>
                  </a:lnTo>
                  <a:cubicBezTo>
                    <a:pt x="17404" y="-156"/>
                    <a:pt x="19159" y="-156"/>
                    <a:pt x="20247" y="468"/>
                  </a:cubicBezTo>
                  <a:cubicBezTo>
                    <a:pt x="21329" y="1098"/>
                    <a:pt x="21329" y="2107"/>
                    <a:pt x="20247" y="2736"/>
                  </a:cubicBezTo>
                  <a:lnTo>
                    <a:pt x="7525" y="10644"/>
                  </a:lnTo>
                  <a:cubicBezTo>
                    <a:pt x="7525" y="10644"/>
                    <a:pt x="20247" y="18557"/>
                    <a:pt x="20247" y="18557"/>
                  </a:cubicBezTo>
                  <a:close/>
                </a:path>
              </a:pathLst>
            </a:custGeom>
            <a:solidFill>
              <a:schemeClr val="accent1"/>
            </a:solidFill>
            <a:ln w="12700">
              <a:miter lim="400000"/>
            </a:ln>
          </p:spPr>
          <p:txBody>
            <a:bodyPr lIns="0" tIns="0" rIns="0" bIns="0" anchor="ctr"/>
            <a:lstStyle/>
            <a:p>
              <a:pPr lvl="0"/>
              <a:endParaRPr sz="1300"/>
            </a:p>
          </p:txBody>
        </p:sp>
        <p:sp>
          <p:nvSpPr>
            <p:cNvPr id="49" name="Shape 4165"/>
            <p:cNvSpPr/>
            <p:nvPr/>
          </p:nvSpPr>
          <p:spPr>
            <a:xfrm>
              <a:off x="618538" y="2273029"/>
              <a:ext cx="113081" cy="63926"/>
            </a:xfrm>
            <a:custGeom>
              <a:avLst/>
              <a:gdLst/>
              <a:ahLst/>
              <a:cxnLst>
                <a:cxn ang="0">
                  <a:pos x="wd2" y="hd2"/>
                </a:cxn>
                <a:cxn ang="5400000">
                  <a:pos x="wd2" y="hd2"/>
                </a:cxn>
                <a:cxn ang="10800000">
                  <a:pos x="wd2" y="hd2"/>
                </a:cxn>
                <a:cxn ang="16200000">
                  <a:pos x="wd2" y="hd2"/>
                </a:cxn>
              </a:cxnLst>
              <a:rect l="0" t="0" r="r" b="b"/>
              <a:pathLst>
                <a:path w="21288" h="21059" extrusionOk="0">
                  <a:moveTo>
                    <a:pt x="18555" y="811"/>
                  </a:moveTo>
                  <a:cubicBezTo>
                    <a:pt x="19181" y="-271"/>
                    <a:pt x="20193" y="-271"/>
                    <a:pt x="20820" y="811"/>
                  </a:cubicBezTo>
                  <a:cubicBezTo>
                    <a:pt x="21444" y="1894"/>
                    <a:pt x="21444" y="3649"/>
                    <a:pt x="20820" y="4732"/>
                  </a:cubicBezTo>
                  <a:lnTo>
                    <a:pt x="11778" y="20247"/>
                  </a:lnTo>
                  <a:cubicBezTo>
                    <a:pt x="11151" y="21329"/>
                    <a:pt x="10137" y="21329"/>
                    <a:pt x="9513" y="20247"/>
                  </a:cubicBezTo>
                  <a:lnTo>
                    <a:pt x="468" y="4732"/>
                  </a:lnTo>
                  <a:cubicBezTo>
                    <a:pt x="-156" y="3649"/>
                    <a:pt x="-156" y="1894"/>
                    <a:pt x="468" y="811"/>
                  </a:cubicBezTo>
                  <a:cubicBezTo>
                    <a:pt x="1095" y="-271"/>
                    <a:pt x="2109" y="-271"/>
                    <a:pt x="2733" y="811"/>
                  </a:cubicBezTo>
                  <a:lnTo>
                    <a:pt x="10644" y="13528"/>
                  </a:lnTo>
                  <a:cubicBezTo>
                    <a:pt x="10644" y="13528"/>
                    <a:pt x="18555" y="811"/>
                    <a:pt x="18555" y="811"/>
                  </a:cubicBezTo>
                  <a:close/>
                </a:path>
              </a:pathLst>
            </a:custGeom>
            <a:solidFill>
              <a:schemeClr val="accent1"/>
            </a:solidFill>
            <a:ln w="12700">
              <a:miter lim="400000"/>
            </a:ln>
          </p:spPr>
          <p:txBody>
            <a:bodyPr lIns="0" tIns="0" rIns="0" bIns="0" anchor="ctr"/>
            <a:lstStyle/>
            <a:p>
              <a:pPr lvl="0"/>
              <a:endParaRPr sz="1300"/>
            </a:p>
          </p:txBody>
        </p:sp>
        <p:sp>
          <p:nvSpPr>
            <p:cNvPr id="50" name="Shape 4166"/>
            <p:cNvSpPr/>
            <p:nvPr/>
          </p:nvSpPr>
          <p:spPr>
            <a:xfrm>
              <a:off x="1138125" y="2273029"/>
              <a:ext cx="113087" cy="63926"/>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accent1"/>
            </a:solidFill>
            <a:ln w="12700">
              <a:miter lim="400000"/>
            </a:ln>
          </p:spPr>
          <p:txBody>
            <a:bodyPr lIns="0" tIns="0" rIns="0" bIns="0" anchor="ctr"/>
            <a:lstStyle/>
            <a:p>
              <a:pPr lvl="0"/>
              <a:endParaRPr sz="1300"/>
            </a:p>
          </p:txBody>
        </p:sp>
        <p:sp>
          <p:nvSpPr>
            <p:cNvPr id="51" name="Shape 4167"/>
            <p:cNvSpPr/>
            <p:nvPr/>
          </p:nvSpPr>
          <p:spPr>
            <a:xfrm>
              <a:off x="1682296" y="2248449"/>
              <a:ext cx="63925" cy="113085"/>
            </a:xfrm>
            <a:custGeom>
              <a:avLst/>
              <a:gdLst/>
              <a:ahLst/>
              <a:cxnLst>
                <a:cxn ang="0">
                  <a:pos x="wd2" y="hd2"/>
                </a:cxn>
                <a:cxn ang="5400000">
                  <a:pos x="wd2" y="hd2"/>
                </a:cxn>
                <a:cxn ang="10800000">
                  <a:pos x="wd2" y="hd2"/>
                </a:cxn>
                <a:cxn ang="16200000">
                  <a:pos x="wd2" y="hd2"/>
                </a:cxn>
              </a:cxnLst>
              <a:rect l="0" t="0" r="r" b="b"/>
              <a:pathLst>
                <a:path w="21058" h="21283" extrusionOk="0">
                  <a:moveTo>
                    <a:pt x="816" y="18551"/>
                  </a:moveTo>
                  <a:cubicBezTo>
                    <a:pt x="-271" y="19175"/>
                    <a:pt x="-271" y="20189"/>
                    <a:pt x="816" y="20813"/>
                  </a:cubicBezTo>
                  <a:cubicBezTo>
                    <a:pt x="1894" y="21437"/>
                    <a:pt x="3654" y="21443"/>
                    <a:pt x="4736" y="20813"/>
                  </a:cubicBezTo>
                  <a:lnTo>
                    <a:pt x="20247" y="11777"/>
                  </a:lnTo>
                  <a:cubicBezTo>
                    <a:pt x="21329" y="11147"/>
                    <a:pt x="21329" y="10133"/>
                    <a:pt x="20247" y="9509"/>
                  </a:cubicBezTo>
                  <a:lnTo>
                    <a:pt x="4736" y="473"/>
                  </a:lnTo>
                  <a:cubicBezTo>
                    <a:pt x="3654" y="-157"/>
                    <a:pt x="1899" y="-157"/>
                    <a:pt x="816" y="473"/>
                  </a:cubicBezTo>
                  <a:cubicBezTo>
                    <a:pt x="-271" y="1097"/>
                    <a:pt x="-271" y="2111"/>
                    <a:pt x="811" y="2735"/>
                  </a:cubicBezTo>
                  <a:lnTo>
                    <a:pt x="13533" y="10640"/>
                  </a:lnTo>
                  <a:cubicBezTo>
                    <a:pt x="13533" y="10640"/>
                    <a:pt x="816" y="18551"/>
                    <a:pt x="816" y="18551"/>
                  </a:cubicBezTo>
                  <a:close/>
                </a:path>
              </a:pathLst>
            </a:custGeom>
            <a:solidFill>
              <a:schemeClr val="accent1"/>
            </a:solidFill>
            <a:ln w="12700">
              <a:miter lim="400000"/>
            </a:ln>
          </p:spPr>
          <p:txBody>
            <a:bodyPr lIns="0" tIns="0" rIns="0" bIns="0" anchor="ctr"/>
            <a:lstStyle/>
            <a:p>
              <a:pPr lvl="0"/>
              <a:endParaRPr sz="1300"/>
            </a:p>
          </p:txBody>
        </p:sp>
        <p:sp>
          <p:nvSpPr>
            <p:cNvPr id="52" name="Shape 4168"/>
            <p:cNvSpPr/>
            <p:nvPr/>
          </p:nvSpPr>
          <p:spPr>
            <a:xfrm>
              <a:off x="3760654" y="2199287"/>
              <a:ext cx="113093" cy="211410"/>
            </a:xfrm>
            <a:custGeom>
              <a:avLst/>
              <a:gdLst/>
              <a:ahLst/>
              <a:cxnLst>
                <a:cxn ang="0">
                  <a:pos x="wd2" y="hd2"/>
                </a:cxn>
                <a:cxn ang="5400000">
                  <a:pos x="wd2" y="hd2"/>
                </a:cxn>
                <a:cxn ang="10800000">
                  <a:pos x="wd2" y="hd2"/>
                </a:cxn>
                <a:cxn ang="16200000">
                  <a:pos x="wd2" y="hd2"/>
                </a:cxn>
              </a:cxnLst>
              <a:rect l="0" t="0" r="r" b="b"/>
              <a:pathLst>
                <a:path w="21290" h="21431" extrusionOk="0">
                  <a:moveTo>
                    <a:pt x="466" y="19961"/>
                  </a:moveTo>
                  <a:cubicBezTo>
                    <a:pt x="-155" y="20297"/>
                    <a:pt x="-155" y="20843"/>
                    <a:pt x="466" y="21179"/>
                  </a:cubicBezTo>
                  <a:cubicBezTo>
                    <a:pt x="1082" y="21515"/>
                    <a:pt x="2088" y="21515"/>
                    <a:pt x="2707" y="21179"/>
                  </a:cubicBezTo>
                  <a:lnTo>
                    <a:pt x="20826" y="11327"/>
                  </a:lnTo>
                  <a:cubicBezTo>
                    <a:pt x="21445" y="10988"/>
                    <a:pt x="21445" y="10442"/>
                    <a:pt x="20826" y="10106"/>
                  </a:cubicBezTo>
                  <a:lnTo>
                    <a:pt x="2707" y="254"/>
                  </a:lnTo>
                  <a:cubicBezTo>
                    <a:pt x="2088" y="-85"/>
                    <a:pt x="1085" y="-85"/>
                    <a:pt x="466" y="254"/>
                  </a:cubicBezTo>
                  <a:cubicBezTo>
                    <a:pt x="-155" y="590"/>
                    <a:pt x="-155" y="1136"/>
                    <a:pt x="464" y="1472"/>
                  </a:cubicBezTo>
                  <a:lnTo>
                    <a:pt x="16987" y="10715"/>
                  </a:lnTo>
                  <a:cubicBezTo>
                    <a:pt x="16987" y="10715"/>
                    <a:pt x="466" y="19961"/>
                    <a:pt x="466" y="19961"/>
                  </a:cubicBezTo>
                  <a:close/>
                </a:path>
              </a:pathLst>
            </a:custGeom>
            <a:solidFill>
              <a:schemeClr val="accent1"/>
            </a:solidFill>
            <a:ln w="12700">
              <a:miter lim="400000"/>
            </a:ln>
          </p:spPr>
          <p:txBody>
            <a:bodyPr lIns="0" tIns="0" rIns="0" bIns="0" anchor="ctr"/>
            <a:lstStyle/>
            <a:p>
              <a:pPr lvl="0"/>
              <a:endParaRPr sz="1300"/>
            </a:p>
          </p:txBody>
        </p:sp>
        <p:sp>
          <p:nvSpPr>
            <p:cNvPr id="53" name="Shape 4169"/>
            <p:cNvSpPr/>
            <p:nvPr/>
          </p:nvSpPr>
          <p:spPr>
            <a:xfrm>
              <a:off x="3167316" y="2248144"/>
              <a:ext cx="211420" cy="113066"/>
            </a:xfrm>
            <a:custGeom>
              <a:avLst/>
              <a:gdLst/>
              <a:ahLst/>
              <a:cxnLst>
                <a:cxn ang="0">
                  <a:pos x="wd2" y="hd2"/>
                </a:cxn>
                <a:cxn ang="5400000">
                  <a:pos x="wd2" y="hd2"/>
                </a:cxn>
                <a:cxn ang="10800000">
                  <a:pos x="wd2" y="hd2"/>
                </a:cxn>
                <a:cxn ang="16200000">
                  <a:pos x="wd2" y="hd2"/>
                </a:cxn>
              </a:cxnLst>
              <a:rect l="0" t="0" r="r" b="b"/>
              <a:pathLst>
                <a:path w="21431" h="21291" extrusionOk="0">
                  <a:moveTo>
                    <a:pt x="19959" y="20826"/>
                  </a:moveTo>
                  <a:cubicBezTo>
                    <a:pt x="20295" y="21445"/>
                    <a:pt x="20841" y="21445"/>
                    <a:pt x="21177" y="20826"/>
                  </a:cubicBezTo>
                  <a:cubicBezTo>
                    <a:pt x="21515" y="20208"/>
                    <a:pt x="21515" y="19204"/>
                    <a:pt x="21177" y="18585"/>
                  </a:cubicBezTo>
                  <a:lnTo>
                    <a:pt x="11325" y="464"/>
                  </a:lnTo>
                  <a:cubicBezTo>
                    <a:pt x="10987" y="-155"/>
                    <a:pt x="10443" y="-155"/>
                    <a:pt x="10105" y="464"/>
                  </a:cubicBezTo>
                  <a:lnTo>
                    <a:pt x="253" y="18585"/>
                  </a:lnTo>
                  <a:cubicBezTo>
                    <a:pt x="-83" y="19204"/>
                    <a:pt x="-85" y="20208"/>
                    <a:pt x="253" y="20826"/>
                  </a:cubicBezTo>
                  <a:cubicBezTo>
                    <a:pt x="589" y="21445"/>
                    <a:pt x="1135" y="21445"/>
                    <a:pt x="1472" y="20826"/>
                  </a:cubicBezTo>
                  <a:lnTo>
                    <a:pt x="10714" y="4299"/>
                  </a:lnTo>
                  <a:cubicBezTo>
                    <a:pt x="10714" y="4299"/>
                    <a:pt x="19959" y="20826"/>
                    <a:pt x="19959" y="20826"/>
                  </a:cubicBezTo>
                  <a:close/>
                </a:path>
              </a:pathLst>
            </a:custGeom>
            <a:solidFill>
              <a:schemeClr val="accent1"/>
            </a:solidFill>
            <a:ln w="12700">
              <a:miter lim="400000"/>
            </a:ln>
          </p:spPr>
          <p:txBody>
            <a:bodyPr lIns="0" tIns="0" rIns="0" bIns="0" anchor="ctr"/>
            <a:lstStyle/>
            <a:p>
              <a:pPr lvl="0"/>
              <a:endParaRPr sz="1300"/>
            </a:p>
          </p:txBody>
        </p:sp>
        <p:sp>
          <p:nvSpPr>
            <p:cNvPr id="54" name="Shape 4170"/>
            <p:cNvSpPr/>
            <p:nvPr/>
          </p:nvSpPr>
          <p:spPr>
            <a:xfrm>
              <a:off x="2647727" y="2248945"/>
              <a:ext cx="211420" cy="113066"/>
            </a:xfrm>
            <a:custGeom>
              <a:avLst/>
              <a:gdLst/>
              <a:ahLst/>
              <a:cxnLst>
                <a:cxn ang="0">
                  <a:pos x="wd2" y="hd2"/>
                </a:cxn>
                <a:cxn ang="5400000">
                  <a:pos x="wd2" y="hd2"/>
                </a:cxn>
                <a:cxn ang="10800000">
                  <a:pos x="wd2" y="hd2"/>
                </a:cxn>
                <a:cxn ang="16200000">
                  <a:pos x="wd2" y="hd2"/>
                </a:cxn>
              </a:cxnLst>
              <a:rect l="0" t="0" r="r" b="b"/>
              <a:pathLst>
                <a:path w="21431" h="21291" extrusionOk="0">
                  <a:moveTo>
                    <a:pt x="1473" y="464"/>
                  </a:moveTo>
                  <a:cubicBezTo>
                    <a:pt x="1136" y="-155"/>
                    <a:pt x="590" y="-155"/>
                    <a:pt x="254" y="464"/>
                  </a:cubicBezTo>
                  <a:cubicBezTo>
                    <a:pt x="-84" y="1082"/>
                    <a:pt x="-84" y="2086"/>
                    <a:pt x="254" y="2705"/>
                  </a:cubicBezTo>
                  <a:lnTo>
                    <a:pt x="10106" y="20826"/>
                  </a:lnTo>
                  <a:cubicBezTo>
                    <a:pt x="10442" y="21445"/>
                    <a:pt x="10988" y="21445"/>
                    <a:pt x="11326" y="20826"/>
                  </a:cubicBezTo>
                  <a:lnTo>
                    <a:pt x="21178" y="2705"/>
                  </a:lnTo>
                  <a:cubicBezTo>
                    <a:pt x="21514" y="2086"/>
                    <a:pt x="21516" y="1082"/>
                    <a:pt x="21178" y="464"/>
                  </a:cubicBezTo>
                  <a:cubicBezTo>
                    <a:pt x="20842" y="-155"/>
                    <a:pt x="20296" y="-155"/>
                    <a:pt x="19959" y="464"/>
                  </a:cubicBezTo>
                  <a:lnTo>
                    <a:pt x="10715" y="16991"/>
                  </a:lnTo>
                  <a:cubicBezTo>
                    <a:pt x="10715" y="16991"/>
                    <a:pt x="1473" y="464"/>
                    <a:pt x="1473" y="464"/>
                  </a:cubicBezTo>
                  <a:close/>
                </a:path>
              </a:pathLst>
            </a:custGeom>
            <a:solidFill>
              <a:schemeClr val="accent1"/>
            </a:solidFill>
            <a:ln w="12700">
              <a:miter lim="400000"/>
            </a:ln>
          </p:spPr>
          <p:txBody>
            <a:bodyPr lIns="0" tIns="0" rIns="0" bIns="0" anchor="ctr"/>
            <a:lstStyle/>
            <a:p>
              <a:pPr lvl="0"/>
              <a:endParaRPr sz="1300"/>
            </a:p>
          </p:txBody>
        </p:sp>
        <p:sp>
          <p:nvSpPr>
            <p:cNvPr id="55" name="Shape 4171"/>
            <p:cNvSpPr/>
            <p:nvPr/>
          </p:nvSpPr>
          <p:spPr>
            <a:xfrm>
              <a:off x="5762809" y="1177403"/>
              <a:ext cx="177344" cy="177348"/>
            </a:xfrm>
            <a:custGeom>
              <a:avLst/>
              <a:gdLst/>
              <a:ahLst/>
              <a:cxnLst>
                <a:cxn ang="0">
                  <a:pos x="wd2" y="hd2"/>
                </a:cxn>
                <a:cxn ang="5400000">
                  <a:pos x="wd2" y="hd2"/>
                </a:cxn>
                <a:cxn ang="10800000">
                  <a:pos x="wd2" y="hd2"/>
                </a:cxn>
                <a:cxn ang="16200000">
                  <a:pos x="wd2" y="hd2"/>
                </a:cxn>
              </a:cxnLst>
              <a:rect l="0" t="0" r="r" b="b"/>
              <a:pathLst>
                <a:path w="17593" h="17592" extrusionOk="0">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solidFill>
              <a:schemeClr val="accent1"/>
            </a:solidFill>
            <a:ln w="12700">
              <a:miter lim="400000"/>
            </a:ln>
          </p:spPr>
          <p:txBody>
            <a:bodyPr lIns="0" tIns="0" rIns="0" bIns="0" anchor="ctr"/>
            <a:lstStyle/>
            <a:p>
              <a:pPr lvl="0"/>
              <a:endParaRPr sz="1300"/>
            </a:p>
          </p:txBody>
        </p:sp>
        <p:sp>
          <p:nvSpPr>
            <p:cNvPr id="56" name="Shape 4172"/>
            <p:cNvSpPr/>
            <p:nvPr/>
          </p:nvSpPr>
          <p:spPr>
            <a:xfrm>
              <a:off x="5868903" y="1131934"/>
              <a:ext cx="115382" cy="115391"/>
            </a:xfrm>
            <a:custGeom>
              <a:avLst/>
              <a:gdLst/>
              <a:ahLst/>
              <a:cxnLst>
                <a:cxn ang="0">
                  <a:pos x="wd2" y="hd2"/>
                </a:cxn>
                <a:cxn ang="5400000">
                  <a:pos x="wd2" y="hd2"/>
                </a:cxn>
                <a:cxn ang="10800000">
                  <a:pos x="wd2" y="hd2"/>
                </a:cxn>
                <a:cxn ang="16200000">
                  <a:pos x="wd2" y="hd2"/>
                </a:cxn>
              </a:cxnLst>
              <a:rect l="0" t="0" r="r" b="b"/>
              <a:pathLst>
                <a:path w="20964" h="21278" extrusionOk="0">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solidFill>
              <a:schemeClr val="accent1"/>
            </a:solidFill>
            <a:ln w="12700">
              <a:miter lim="400000"/>
            </a:ln>
          </p:spPr>
          <p:txBody>
            <a:bodyPr lIns="0" tIns="0" rIns="0" bIns="0" anchor="ctr"/>
            <a:lstStyle/>
            <a:p>
              <a:pPr lvl="0"/>
              <a:endParaRPr sz="1300"/>
            </a:p>
          </p:txBody>
        </p:sp>
        <p:sp>
          <p:nvSpPr>
            <p:cNvPr id="57" name="Shape 4173"/>
            <p:cNvSpPr/>
            <p:nvPr/>
          </p:nvSpPr>
          <p:spPr>
            <a:xfrm>
              <a:off x="6259501" y="1134992"/>
              <a:ext cx="216699" cy="216701"/>
            </a:xfrm>
            <a:custGeom>
              <a:avLst/>
              <a:gdLst/>
              <a:ahLst/>
              <a:cxnLst>
                <a:cxn ang="0">
                  <a:pos x="wd2" y="hd2"/>
                </a:cxn>
                <a:cxn ang="5400000">
                  <a:pos x="wd2" y="hd2"/>
                </a:cxn>
                <a:cxn ang="10800000">
                  <a:pos x="wd2" y="hd2"/>
                </a:cxn>
                <a:cxn ang="16200000">
                  <a:pos x="wd2" y="hd2"/>
                </a:cxn>
              </a:cxnLst>
              <a:rect l="0" t="0" r="r" b="b"/>
              <a:pathLst>
                <a:path w="21363" h="21481" extrusionOk="0">
                  <a:moveTo>
                    <a:pt x="9066" y="8229"/>
                  </a:moveTo>
                  <a:cubicBezTo>
                    <a:pt x="7735" y="6210"/>
                    <a:pt x="7332" y="4547"/>
                    <a:pt x="7618" y="4259"/>
                  </a:cubicBezTo>
                  <a:cubicBezTo>
                    <a:pt x="7902" y="3972"/>
                    <a:pt x="9556" y="4376"/>
                    <a:pt x="11566" y="5717"/>
                  </a:cubicBezTo>
                  <a:lnTo>
                    <a:pt x="12806" y="4470"/>
                  </a:lnTo>
                  <a:cubicBezTo>
                    <a:pt x="10063" y="2431"/>
                    <a:pt x="7481" y="1627"/>
                    <a:pt x="6437" y="2677"/>
                  </a:cubicBezTo>
                  <a:cubicBezTo>
                    <a:pt x="5312" y="3807"/>
                    <a:pt x="1045" y="9840"/>
                    <a:pt x="2520" y="14811"/>
                  </a:cubicBezTo>
                  <a:cubicBezTo>
                    <a:pt x="2520" y="14811"/>
                    <a:pt x="9066" y="8229"/>
                    <a:pt x="9066" y="8229"/>
                  </a:cubicBezTo>
                  <a:close/>
                  <a:moveTo>
                    <a:pt x="15772" y="9758"/>
                  </a:moveTo>
                  <a:cubicBezTo>
                    <a:pt x="17456" y="12053"/>
                    <a:pt x="17976" y="14045"/>
                    <a:pt x="17662" y="14362"/>
                  </a:cubicBezTo>
                  <a:cubicBezTo>
                    <a:pt x="17347" y="14676"/>
                    <a:pt x="15367" y="14154"/>
                    <a:pt x="13083" y="12461"/>
                  </a:cubicBezTo>
                  <a:lnTo>
                    <a:pt x="6385" y="19195"/>
                  </a:lnTo>
                  <a:cubicBezTo>
                    <a:pt x="11458" y="21437"/>
                    <a:pt x="18052" y="16739"/>
                    <a:pt x="19238" y="15548"/>
                  </a:cubicBezTo>
                  <a:cubicBezTo>
                    <a:pt x="20358" y="14424"/>
                    <a:pt x="19355" y="11513"/>
                    <a:pt x="16988" y="8534"/>
                  </a:cubicBezTo>
                  <a:cubicBezTo>
                    <a:pt x="16988" y="8534"/>
                    <a:pt x="15772" y="9758"/>
                    <a:pt x="15772" y="9758"/>
                  </a:cubicBezTo>
                  <a:close/>
                  <a:moveTo>
                    <a:pt x="21008" y="356"/>
                  </a:moveTo>
                  <a:cubicBezTo>
                    <a:pt x="20535" y="-119"/>
                    <a:pt x="19767" y="-119"/>
                    <a:pt x="19295" y="356"/>
                  </a:cubicBezTo>
                  <a:lnTo>
                    <a:pt x="355" y="19401"/>
                  </a:lnTo>
                  <a:cubicBezTo>
                    <a:pt x="-118" y="19876"/>
                    <a:pt x="-118" y="20648"/>
                    <a:pt x="355" y="21123"/>
                  </a:cubicBezTo>
                  <a:cubicBezTo>
                    <a:pt x="591" y="21364"/>
                    <a:pt x="902" y="21481"/>
                    <a:pt x="1211" y="21481"/>
                  </a:cubicBezTo>
                  <a:cubicBezTo>
                    <a:pt x="1522" y="21481"/>
                    <a:pt x="1833" y="21364"/>
                    <a:pt x="2068" y="21123"/>
                  </a:cubicBezTo>
                  <a:lnTo>
                    <a:pt x="21008" y="2082"/>
                  </a:lnTo>
                  <a:cubicBezTo>
                    <a:pt x="21482" y="1603"/>
                    <a:pt x="21482" y="832"/>
                    <a:pt x="21008" y="356"/>
                  </a:cubicBezTo>
                  <a:close/>
                </a:path>
              </a:pathLst>
            </a:custGeom>
            <a:solidFill>
              <a:schemeClr val="accent1"/>
            </a:solidFill>
            <a:ln w="12700">
              <a:miter lim="400000"/>
            </a:ln>
          </p:spPr>
          <p:txBody>
            <a:bodyPr lIns="0" tIns="0" rIns="0" bIns="0" anchor="ctr"/>
            <a:lstStyle/>
            <a:p>
              <a:pPr lvl="0"/>
              <a:endParaRPr sz="1300"/>
            </a:p>
          </p:txBody>
        </p:sp>
        <p:sp>
          <p:nvSpPr>
            <p:cNvPr id="58" name="Shape 4174"/>
            <p:cNvSpPr/>
            <p:nvPr/>
          </p:nvSpPr>
          <p:spPr>
            <a:xfrm>
              <a:off x="5212912" y="1181410"/>
              <a:ext cx="220434" cy="123865"/>
            </a:xfrm>
            <a:custGeom>
              <a:avLst/>
              <a:gdLst/>
              <a:ahLst/>
              <a:cxnLst>
                <a:cxn ang="0">
                  <a:pos x="wd2" y="hd2"/>
                </a:cxn>
                <a:cxn ang="5400000">
                  <a:pos x="wd2" y="hd2"/>
                </a:cxn>
                <a:cxn ang="10800000">
                  <a:pos x="wd2" y="hd2"/>
                </a:cxn>
                <a:cxn ang="16200000">
                  <a:pos x="wd2" y="hd2"/>
                </a:cxn>
              </a:cxnLst>
              <a:rect l="0" t="0" r="r" b="b"/>
              <a:pathLst>
                <a:path w="21304" h="21068" extrusionOk="0">
                  <a:moveTo>
                    <a:pt x="21304" y="17720"/>
                  </a:moveTo>
                  <a:cubicBezTo>
                    <a:pt x="21304" y="19563"/>
                    <a:pt x="20449" y="21068"/>
                    <a:pt x="19403" y="21068"/>
                  </a:cubicBezTo>
                  <a:lnTo>
                    <a:pt x="871" y="21068"/>
                  </a:lnTo>
                  <a:cubicBezTo>
                    <a:pt x="-174" y="21068"/>
                    <a:pt x="-296" y="20293"/>
                    <a:pt x="599" y="19346"/>
                  </a:cubicBezTo>
                  <a:lnTo>
                    <a:pt x="19673" y="415"/>
                  </a:lnTo>
                  <a:cubicBezTo>
                    <a:pt x="20570" y="-532"/>
                    <a:pt x="21304" y="198"/>
                    <a:pt x="21304" y="2041"/>
                  </a:cubicBezTo>
                  <a:cubicBezTo>
                    <a:pt x="21304" y="2041"/>
                    <a:pt x="21304" y="17720"/>
                    <a:pt x="21304" y="17720"/>
                  </a:cubicBezTo>
                  <a:close/>
                </a:path>
              </a:pathLst>
            </a:custGeom>
            <a:solidFill>
              <a:schemeClr val="accent1"/>
            </a:solidFill>
            <a:ln w="12700">
              <a:miter lim="400000"/>
            </a:ln>
          </p:spPr>
          <p:txBody>
            <a:bodyPr lIns="0" tIns="0" rIns="0" bIns="0" anchor="ctr"/>
            <a:lstStyle/>
            <a:p>
              <a:pPr lvl="0"/>
              <a:endParaRPr sz="1300"/>
            </a:p>
          </p:txBody>
        </p:sp>
        <p:sp>
          <p:nvSpPr>
            <p:cNvPr id="59" name="Shape 4175"/>
            <p:cNvSpPr/>
            <p:nvPr/>
          </p:nvSpPr>
          <p:spPr>
            <a:xfrm>
              <a:off x="8407460" y="642844"/>
              <a:ext cx="122924" cy="147506"/>
            </a:xfrm>
            <a:custGeom>
              <a:avLst/>
              <a:gdLst/>
              <a:ahLst/>
              <a:cxnLst>
                <a:cxn ang="0">
                  <a:pos x="wd2" y="hd2"/>
                </a:cxn>
                <a:cxn ang="5400000">
                  <a:pos x="wd2" y="hd2"/>
                </a:cxn>
                <a:cxn ang="10800000">
                  <a:pos x="wd2" y="hd2"/>
                </a:cxn>
                <a:cxn ang="16200000">
                  <a:pos x="wd2" y="hd2"/>
                </a:cxn>
              </a:cxnLst>
              <a:rect l="0" t="0" r="r" b="b"/>
              <a:pathLst>
                <a:path w="21600" h="20815" extrusionOk="0">
                  <a:moveTo>
                    <a:pt x="20942" y="9519"/>
                  </a:moveTo>
                  <a:lnTo>
                    <a:pt x="2450" y="317"/>
                  </a:lnTo>
                  <a:cubicBezTo>
                    <a:pt x="1103" y="-393"/>
                    <a:pt x="0" y="129"/>
                    <a:pt x="0" y="1478"/>
                  </a:cubicBezTo>
                  <a:lnTo>
                    <a:pt x="0" y="19336"/>
                  </a:lnTo>
                  <a:cubicBezTo>
                    <a:pt x="0" y="20685"/>
                    <a:pt x="1103" y="21207"/>
                    <a:pt x="2450" y="20497"/>
                  </a:cubicBezTo>
                  <a:lnTo>
                    <a:pt x="20942" y="11299"/>
                  </a:lnTo>
                  <a:cubicBezTo>
                    <a:pt x="20942" y="11299"/>
                    <a:pt x="21600" y="10927"/>
                    <a:pt x="21600" y="10409"/>
                  </a:cubicBezTo>
                  <a:cubicBezTo>
                    <a:pt x="21600" y="9891"/>
                    <a:pt x="20942" y="9519"/>
                    <a:pt x="20942" y="9519"/>
                  </a:cubicBezTo>
                  <a:close/>
                </a:path>
              </a:pathLst>
            </a:custGeom>
            <a:solidFill>
              <a:schemeClr val="accent1"/>
            </a:solidFill>
            <a:ln w="12700">
              <a:miter lim="400000"/>
            </a:ln>
          </p:spPr>
          <p:txBody>
            <a:bodyPr lIns="0" tIns="0" rIns="0" bIns="0" anchor="ctr"/>
            <a:lstStyle/>
            <a:p>
              <a:pPr lvl="0"/>
              <a:endParaRPr sz="1300"/>
            </a:p>
          </p:txBody>
        </p:sp>
        <p:sp>
          <p:nvSpPr>
            <p:cNvPr id="60" name="Shape 4176"/>
            <p:cNvSpPr/>
            <p:nvPr/>
          </p:nvSpPr>
          <p:spPr>
            <a:xfrm>
              <a:off x="698428" y="1157304"/>
              <a:ext cx="44240"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5" y="0"/>
                    <a:pt x="0" y="472"/>
                    <a:pt x="0" y="2007"/>
                  </a:cubicBezTo>
                  <a:lnTo>
                    <a:pt x="0" y="19597"/>
                  </a:lnTo>
                  <a:cubicBezTo>
                    <a:pt x="0" y="21128"/>
                    <a:pt x="4835" y="21600"/>
                    <a:pt x="10804" y="21600"/>
                  </a:cubicBezTo>
                  <a:cubicBezTo>
                    <a:pt x="16765" y="21600"/>
                    <a:pt x="21600" y="21128"/>
                    <a:pt x="21600" y="19597"/>
                  </a:cubicBezTo>
                  <a:lnTo>
                    <a:pt x="21600" y="2007"/>
                  </a:lnTo>
                  <a:cubicBezTo>
                    <a:pt x="21600" y="472"/>
                    <a:pt x="16765" y="0"/>
                    <a:pt x="10804" y="0"/>
                  </a:cubicBezTo>
                  <a:close/>
                </a:path>
              </a:pathLst>
            </a:custGeom>
            <a:solidFill>
              <a:schemeClr val="accent1"/>
            </a:solidFill>
            <a:ln w="12700">
              <a:miter lim="400000"/>
            </a:ln>
          </p:spPr>
          <p:txBody>
            <a:bodyPr lIns="0" tIns="0" rIns="0" bIns="0" anchor="ctr"/>
            <a:lstStyle/>
            <a:p>
              <a:pPr lvl="0"/>
              <a:endParaRPr sz="1300"/>
            </a:p>
          </p:txBody>
        </p:sp>
        <p:sp>
          <p:nvSpPr>
            <p:cNvPr id="61" name="Shape 4177"/>
            <p:cNvSpPr/>
            <p:nvPr/>
          </p:nvSpPr>
          <p:spPr>
            <a:xfrm>
              <a:off x="607490" y="1157304"/>
              <a:ext cx="44255"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72"/>
                    <a:pt x="0" y="2007"/>
                  </a:cubicBezTo>
                  <a:lnTo>
                    <a:pt x="0" y="19597"/>
                  </a:lnTo>
                  <a:cubicBezTo>
                    <a:pt x="0" y="21128"/>
                    <a:pt x="4833" y="21600"/>
                    <a:pt x="10800" y="21600"/>
                  </a:cubicBezTo>
                  <a:cubicBezTo>
                    <a:pt x="16767" y="21600"/>
                    <a:pt x="21600" y="21128"/>
                    <a:pt x="21600" y="19597"/>
                  </a:cubicBezTo>
                  <a:lnTo>
                    <a:pt x="21600" y="2007"/>
                  </a:lnTo>
                  <a:cubicBezTo>
                    <a:pt x="21600" y="472"/>
                    <a:pt x="16767" y="0"/>
                    <a:pt x="10800" y="0"/>
                  </a:cubicBezTo>
                  <a:close/>
                </a:path>
              </a:pathLst>
            </a:custGeom>
            <a:solidFill>
              <a:schemeClr val="accent1"/>
            </a:solidFill>
            <a:ln w="12700">
              <a:miter lim="400000"/>
            </a:ln>
          </p:spPr>
          <p:txBody>
            <a:bodyPr lIns="0" tIns="0" rIns="0" bIns="0" anchor="ctr"/>
            <a:lstStyle/>
            <a:p>
              <a:pPr lvl="0"/>
              <a:endParaRPr sz="1300"/>
            </a:p>
          </p:txBody>
        </p:sp>
        <p:sp>
          <p:nvSpPr>
            <p:cNvPr id="62" name="Shape 4178"/>
            <p:cNvSpPr/>
            <p:nvPr/>
          </p:nvSpPr>
          <p:spPr>
            <a:xfrm>
              <a:off x="1108630" y="1157304"/>
              <a:ext cx="172077"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8"/>
                    <a:pt x="0" y="10802"/>
                  </a:cubicBezTo>
                  <a:cubicBezTo>
                    <a:pt x="0" y="16766"/>
                    <a:pt x="4836" y="21600"/>
                    <a:pt x="10800" y="21600"/>
                  </a:cubicBezTo>
                  <a:cubicBezTo>
                    <a:pt x="16766" y="21600"/>
                    <a:pt x="21600" y="16766"/>
                    <a:pt x="21600" y="10802"/>
                  </a:cubicBezTo>
                  <a:cubicBezTo>
                    <a:pt x="21600" y="4838"/>
                    <a:pt x="16766" y="0"/>
                    <a:pt x="10800" y="0"/>
                  </a:cubicBezTo>
                  <a:close/>
                </a:path>
              </a:pathLst>
            </a:custGeom>
            <a:solidFill>
              <a:schemeClr val="accent1"/>
            </a:solidFill>
            <a:ln w="12700">
              <a:miter lim="400000"/>
            </a:ln>
          </p:spPr>
          <p:txBody>
            <a:bodyPr lIns="0" tIns="0" rIns="0" bIns="0" anchor="ctr"/>
            <a:lstStyle/>
            <a:p>
              <a:pPr lvl="0"/>
              <a:endParaRPr sz="1300"/>
            </a:p>
          </p:txBody>
        </p:sp>
        <p:sp>
          <p:nvSpPr>
            <p:cNvPr id="63" name="Shape 4179"/>
            <p:cNvSpPr/>
            <p:nvPr/>
          </p:nvSpPr>
          <p:spPr>
            <a:xfrm>
              <a:off x="1640512" y="1169589"/>
              <a:ext cx="147492" cy="147507"/>
            </a:xfrm>
            <a:custGeom>
              <a:avLst/>
              <a:gdLst/>
              <a:ahLst/>
              <a:cxnLst>
                <a:cxn ang="0">
                  <a:pos x="wd2" y="hd2"/>
                </a:cxn>
                <a:cxn ang="5400000">
                  <a:pos x="wd2" y="hd2"/>
                </a:cxn>
                <a:cxn ang="10800000">
                  <a:pos x="wd2" y="hd2"/>
                </a:cxn>
                <a:cxn ang="16200000">
                  <a:pos x="wd2" y="hd2"/>
                </a:cxn>
              </a:cxnLst>
              <a:rect l="0" t="0" r="r" b="b"/>
              <a:pathLst>
                <a:path w="21600" h="21600" extrusionOk="0">
                  <a:moveTo>
                    <a:pt x="18899" y="0"/>
                  </a:moveTo>
                  <a:lnTo>
                    <a:pt x="2699" y="0"/>
                  </a:lnTo>
                  <a:cubicBezTo>
                    <a:pt x="910" y="0"/>
                    <a:pt x="0" y="551"/>
                    <a:pt x="0" y="2341"/>
                  </a:cubicBezTo>
                  <a:lnTo>
                    <a:pt x="0" y="19259"/>
                  </a:lnTo>
                  <a:cubicBezTo>
                    <a:pt x="0" y="21049"/>
                    <a:pt x="910" y="21600"/>
                    <a:pt x="2699" y="21600"/>
                  </a:cubicBezTo>
                  <a:lnTo>
                    <a:pt x="18899" y="21600"/>
                  </a:lnTo>
                  <a:cubicBezTo>
                    <a:pt x="20690" y="21600"/>
                    <a:pt x="21600" y="21049"/>
                    <a:pt x="21600" y="19259"/>
                  </a:cubicBezTo>
                  <a:lnTo>
                    <a:pt x="21600" y="2341"/>
                  </a:lnTo>
                  <a:cubicBezTo>
                    <a:pt x="21600" y="551"/>
                    <a:pt x="20690" y="0"/>
                    <a:pt x="18899" y="0"/>
                  </a:cubicBezTo>
                  <a:close/>
                </a:path>
              </a:pathLst>
            </a:custGeom>
            <a:solidFill>
              <a:schemeClr val="accent1"/>
            </a:solidFill>
            <a:ln w="12700">
              <a:miter lim="400000"/>
            </a:ln>
          </p:spPr>
          <p:txBody>
            <a:bodyPr lIns="0" tIns="0" rIns="0" bIns="0" anchor="ctr"/>
            <a:lstStyle/>
            <a:p>
              <a:pPr lvl="0"/>
              <a:endParaRPr sz="1300"/>
            </a:p>
          </p:txBody>
        </p:sp>
        <p:sp>
          <p:nvSpPr>
            <p:cNvPr id="64" name="Shape 4180"/>
            <p:cNvSpPr/>
            <p:nvPr/>
          </p:nvSpPr>
          <p:spPr>
            <a:xfrm>
              <a:off x="2148579" y="1174508"/>
              <a:ext cx="216332" cy="137669"/>
            </a:xfrm>
            <a:custGeom>
              <a:avLst/>
              <a:gdLst/>
              <a:ahLst/>
              <a:cxnLst>
                <a:cxn ang="0">
                  <a:pos x="wd2" y="hd2"/>
                </a:cxn>
                <a:cxn ang="5400000">
                  <a:pos x="wd2" y="hd2"/>
                </a:cxn>
                <a:cxn ang="10800000">
                  <a:pos x="wd2" y="hd2"/>
                </a:cxn>
                <a:cxn ang="16200000">
                  <a:pos x="wd2" y="hd2"/>
                </a:cxn>
              </a:cxnLst>
              <a:rect l="0" t="0" r="r" b="b"/>
              <a:pathLst>
                <a:path w="21600" h="20815" extrusionOk="0">
                  <a:moveTo>
                    <a:pt x="10119" y="9518"/>
                  </a:moveTo>
                  <a:lnTo>
                    <a:pt x="1278" y="316"/>
                  </a:lnTo>
                  <a:cubicBezTo>
                    <a:pt x="575" y="-391"/>
                    <a:pt x="0" y="128"/>
                    <a:pt x="0" y="1480"/>
                  </a:cubicBezTo>
                  <a:lnTo>
                    <a:pt x="0" y="19338"/>
                  </a:lnTo>
                  <a:cubicBezTo>
                    <a:pt x="0" y="20685"/>
                    <a:pt x="575" y="21209"/>
                    <a:pt x="1278" y="20497"/>
                  </a:cubicBezTo>
                  <a:lnTo>
                    <a:pt x="10119" y="11300"/>
                  </a:lnTo>
                  <a:cubicBezTo>
                    <a:pt x="10119" y="11300"/>
                    <a:pt x="10462" y="10928"/>
                    <a:pt x="10462" y="10409"/>
                  </a:cubicBezTo>
                  <a:cubicBezTo>
                    <a:pt x="10462" y="9890"/>
                    <a:pt x="10119" y="9518"/>
                    <a:pt x="10119" y="9518"/>
                  </a:cubicBezTo>
                  <a:close/>
                  <a:moveTo>
                    <a:pt x="21257" y="9518"/>
                  </a:moveTo>
                  <a:lnTo>
                    <a:pt x="12099" y="316"/>
                  </a:lnTo>
                  <a:cubicBezTo>
                    <a:pt x="11396" y="-391"/>
                    <a:pt x="10819" y="128"/>
                    <a:pt x="10819" y="1480"/>
                  </a:cubicBezTo>
                  <a:lnTo>
                    <a:pt x="10819" y="19338"/>
                  </a:lnTo>
                  <a:cubicBezTo>
                    <a:pt x="10819" y="20685"/>
                    <a:pt x="11396" y="21209"/>
                    <a:pt x="12099" y="20497"/>
                  </a:cubicBezTo>
                  <a:lnTo>
                    <a:pt x="21257" y="11300"/>
                  </a:lnTo>
                  <a:cubicBezTo>
                    <a:pt x="21257" y="11300"/>
                    <a:pt x="21600" y="10928"/>
                    <a:pt x="21600" y="10409"/>
                  </a:cubicBezTo>
                  <a:cubicBezTo>
                    <a:pt x="21600" y="9890"/>
                    <a:pt x="21257" y="9518"/>
                    <a:pt x="21257" y="9518"/>
                  </a:cubicBezTo>
                  <a:close/>
                </a:path>
              </a:pathLst>
            </a:custGeom>
            <a:solidFill>
              <a:schemeClr val="accent1"/>
            </a:solidFill>
            <a:ln w="12700">
              <a:miter lim="400000"/>
            </a:ln>
          </p:spPr>
          <p:txBody>
            <a:bodyPr lIns="0" tIns="0" rIns="0" bIns="0" anchor="ctr"/>
            <a:lstStyle/>
            <a:p>
              <a:pPr lvl="0"/>
              <a:endParaRPr sz="1300"/>
            </a:p>
          </p:txBody>
        </p:sp>
        <p:sp>
          <p:nvSpPr>
            <p:cNvPr id="65" name="Shape 4181"/>
            <p:cNvSpPr/>
            <p:nvPr/>
          </p:nvSpPr>
          <p:spPr>
            <a:xfrm>
              <a:off x="2645271" y="1174508"/>
              <a:ext cx="216332" cy="137669"/>
            </a:xfrm>
            <a:custGeom>
              <a:avLst/>
              <a:gdLst/>
              <a:ahLst/>
              <a:cxnLst>
                <a:cxn ang="0">
                  <a:pos x="wd2" y="hd2"/>
                </a:cxn>
                <a:cxn ang="5400000">
                  <a:pos x="wd2" y="hd2"/>
                </a:cxn>
                <a:cxn ang="10800000">
                  <a:pos x="wd2" y="hd2"/>
                </a:cxn>
                <a:cxn ang="16200000">
                  <a:pos x="wd2" y="hd2"/>
                </a:cxn>
              </a:cxnLst>
              <a:rect l="0" t="0" r="r" b="b"/>
              <a:pathLst>
                <a:path w="21600" h="20815" extrusionOk="0">
                  <a:moveTo>
                    <a:pt x="11138" y="10409"/>
                  </a:moveTo>
                  <a:cubicBezTo>
                    <a:pt x="11138" y="10928"/>
                    <a:pt x="11481" y="11300"/>
                    <a:pt x="11481" y="11300"/>
                  </a:cubicBezTo>
                  <a:lnTo>
                    <a:pt x="20322" y="20497"/>
                  </a:lnTo>
                  <a:cubicBezTo>
                    <a:pt x="21025" y="21209"/>
                    <a:pt x="21600" y="20685"/>
                    <a:pt x="21600" y="19338"/>
                  </a:cubicBezTo>
                  <a:lnTo>
                    <a:pt x="21600" y="1480"/>
                  </a:lnTo>
                  <a:cubicBezTo>
                    <a:pt x="21600" y="128"/>
                    <a:pt x="21025" y="-391"/>
                    <a:pt x="20322" y="316"/>
                  </a:cubicBezTo>
                  <a:lnTo>
                    <a:pt x="11481" y="9518"/>
                  </a:lnTo>
                  <a:cubicBezTo>
                    <a:pt x="11481" y="9518"/>
                    <a:pt x="11138" y="9890"/>
                    <a:pt x="11138" y="10409"/>
                  </a:cubicBezTo>
                  <a:close/>
                  <a:moveTo>
                    <a:pt x="0" y="10409"/>
                  </a:moveTo>
                  <a:cubicBezTo>
                    <a:pt x="0" y="10928"/>
                    <a:pt x="344" y="11300"/>
                    <a:pt x="344" y="11300"/>
                  </a:cubicBezTo>
                  <a:lnTo>
                    <a:pt x="9502" y="20497"/>
                  </a:lnTo>
                  <a:cubicBezTo>
                    <a:pt x="10204" y="21209"/>
                    <a:pt x="10781" y="20685"/>
                    <a:pt x="10781" y="19338"/>
                  </a:cubicBezTo>
                  <a:lnTo>
                    <a:pt x="10781" y="1480"/>
                  </a:lnTo>
                  <a:cubicBezTo>
                    <a:pt x="10781" y="128"/>
                    <a:pt x="10204" y="-391"/>
                    <a:pt x="9502" y="316"/>
                  </a:cubicBezTo>
                  <a:lnTo>
                    <a:pt x="344" y="9518"/>
                  </a:lnTo>
                  <a:cubicBezTo>
                    <a:pt x="344" y="9518"/>
                    <a:pt x="0" y="9890"/>
                    <a:pt x="0" y="10409"/>
                  </a:cubicBezTo>
                  <a:close/>
                </a:path>
              </a:pathLst>
            </a:custGeom>
            <a:solidFill>
              <a:schemeClr val="accent1"/>
            </a:solidFill>
            <a:ln w="12700">
              <a:miter lim="400000"/>
            </a:ln>
          </p:spPr>
          <p:txBody>
            <a:bodyPr lIns="0" tIns="0" rIns="0" bIns="0" anchor="ctr"/>
            <a:lstStyle/>
            <a:p>
              <a:pPr lvl="0"/>
              <a:endParaRPr sz="1300"/>
            </a:p>
          </p:txBody>
        </p:sp>
        <p:sp>
          <p:nvSpPr>
            <p:cNvPr id="66" name="Shape 4182"/>
            <p:cNvSpPr/>
            <p:nvPr/>
          </p:nvSpPr>
          <p:spPr>
            <a:xfrm>
              <a:off x="3199280" y="1172001"/>
              <a:ext cx="147492" cy="142683"/>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lnTo>
                    <a:pt x="0" y="19440"/>
                  </a:lnTo>
                  <a:cubicBezTo>
                    <a:pt x="0" y="21089"/>
                    <a:pt x="1101" y="21600"/>
                    <a:pt x="2699" y="21600"/>
                  </a:cubicBezTo>
                  <a:cubicBezTo>
                    <a:pt x="4298" y="21600"/>
                    <a:pt x="5399" y="21089"/>
                    <a:pt x="5399" y="19440"/>
                  </a:cubicBezTo>
                  <a:lnTo>
                    <a:pt x="5399" y="2160"/>
                  </a:lnTo>
                  <a:cubicBezTo>
                    <a:pt x="5399" y="506"/>
                    <a:pt x="4298" y="0"/>
                    <a:pt x="2699" y="0"/>
                  </a:cubicBezTo>
                  <a:cubicBezTo>
                    <a:pt x="1101" y="0"/>
                    <a:pt x="0" y="506"/>
                    <a:pt x="0" y="2160"/>
                  </a:cubicBezTo>
                  <a:close/>
                  <a:moveTo>
                    <a:pt x="6273" y="10800"/>
                  </a:moveTo>
                  <a:cubicBezTo>
                    <a:pt x="6273" y="11280"/>
                    <a:pt x="6743" y="11620"/>
                    <a:pt x="6743" y="11620"/>
                  </a:cubicBezTo>
                  <a:lnTo>
                    <a:pt x="19842" y="20126"/>
                  </a:lnTo>
                  <a:cubicBezTo>
                    <a:pt x="20809" y="20780"/>
                    <a:pt x="21600" y="20296"/>
                    <a:pt x="21600" y="19050"/>
                  </a:cubicBezTo>
                  <a:lnTo>
                    <a:pt x="21600" y="2545"/>
                  </a:lnTo>
                  <a:cubicBezTo>
                    <a:pt x="21600" y="1300"/>
                    <a:pt x="20809" y="816"/>
                    <a:pt x="19842" y="1474"/>
                  </a:cubicBezTo>
                  <a:lnTo>
                    <a:pt x="6743" y="9975"/>
                  </a:lnTo>
                  <a:cubicBezTo>
                    <a:pt x="6743" y="9975"/>
                    <a:pt x="6273" y="10320"/>
                    <a:pt x="6273" y="10800"/>
                  </a:cubicBezTo>
                  <a:close/>
                </a:path>
              </a:pathLst>
            </a:custGeom>
            <a:solidFill>
              <a:schemeClr val="accent1"/>
            </a:solidFill>
            <a:ln w="12700">
              <a:miter lim="400000"/>
            </a:ln>
          </p:spPr>
          <p:txBody>
            <a:bodyPr lIns="0" tIns="0" rIns="0" bIns="0" anchor="ctr"/>
            <a:lstStyle/>
            <a:p>
              <a:pPr lvl="0"/>
              <a:endParaRPr sz="1300"/>
            </a:p>
          </p:txBody>
        </p:sp>
        <p:sp>
          <p:nvSpPr>
            <p:cNvPr id="67" name="Shape 4183"/>
            <p:cNvSpPr/>
            <p:nvPr/>
          </p:nvSpPr>
          <p:spPr>
            <a:xfrm>
              <a:off x="3722581" y="1172001"/>
              <a:ext cx="147492" cy="142683"/>
            </a:xfrm>
            <a:custGeom>
              <a:avLst/>
              <a:gdLst/>
              <a:ahLst/>
              <a:cxnLst>
                <a:cxn ang="0">
                  <a:pos x="wd2" y="hd2"/>
                </a:cxn>
                <a:cxn ang="5400000">
                  <a:pos x="wd2" y="hd2"/>
                </a:cxn>
                <a:cxn ang="10800000">
                  <a:pos x="wd2" y="hd2"/>
                </a:cxn>
                <a:cxn ang="16200000">
                  <a:pos x="wd2" y="hd2"/>
                </a:cxn>
              </a:cxnLst>
              <a:rect l="0" t="0" r="r" b="b"/>
              <a:pathLst>
                <a:path w="21600" h="21600" extrusionOk="0">
                  <a:moveTo>
                    <a:pt x="18901" y="0"/>
                  </a:moveTo>
                  <a:cubicBezTo>
                    <a:pt x="17302" y="0"/>
                    <a:pt x="16201" y="506"/>
                    <a:pt x="16201" y="2160"/>
                  </a:cubicBezTo>
                  <a:lnTo>
                    <a:pt x="16201" y="19440"/>
                  </a:lnTo>
                  <a:cubicBezTo>
                    <a:pt x="16201" y="21089"/>
                    <a:pt x="17302" y="21600"/>
                    <a:pt x="18901" y="21600"/>
                  </a:cubicBezTo>
                  <a:cubicBezTo>
                    <a:pt x="20499" y="21600"/>
                    <a:pt x="21600" y="21089"/>
                    <a:pt x="21600" y="19440"/>
                  </a:cubicBezTo>
                  <a:lnTo>
                    <a:pt x="21600" y="2160"/>
                  </a:lnTo>
                  <a:cubicBezTo>
                    <a:pt x="21600" y="506"/>
                    <a:pt x="20499" y="0"/>
                    <a:pt x="18901" y="0"/>
                  </a:cubicBezTo>
                  <a:close/>
                  <a:moveTo>
                    <a:pt x="14857" y="9975"/>
                  </a:moveTo>
                  <a:lnTo>
                    <a:pt x="1758" y="1474"/>
                  </a:lnTo>
                  <a:cubicBezTo>
                    <a:pt x="791" y="816"/>
                    <a:pt x="0" y="1300"/>
                    <a:pt x="0" y="2545"/>
                  </a:cubicBezTo>
                  <a:lnTo>
                    <a:pt x="0" y="19050"/>
                  </a:lnTo>
                  <a:cubicBezTo>
                    <a:pt x="0" y="20296"/>
                    <a:pt x="791" y="20780"/>
                    <a:pt x="1758" y="20126"/>
                  </a:cubicBezTo>
                  <a:lnTo>
                    <a:pt x="14857" y="11620"/>
                  </a:lnTo>
                  <a:cubicBezTo>
                    <a:pt x="14857" y="11620"/>
                    <a:pt x="15327" y="11280"/>
                    <a:pt x="15327" y="10800"/>
                  </a:cubicBezTo>
                  <a:cubicBezTo>
                    <a:pt x="15327" y="10320"/>
                    <a:pt x="14857" y="9975"/>
                    <a:pt x="14857" y="9975"/>
                  </a:cubicBezTo>
                  <a:close/>
                </a:path>
              </a:pathLst>
            </a:custGeom>
            <a:solidFill>
              <a:schemeClr val="accent1"/>
            </a:solidFill>
            <a:ln w="12700">
              <a:miter lim="400000"/>
            </a:ln>
          </p:spPr>
          <p:txBody>
            <a:bodyPr lIns="0" tIns="0" rIns="0" bIns="0" anchor="ctr"/>
            <a:lstStyle/>
            <a:p>
              <a:pPr lvl="0"/>
              <a:endParaRPr sz="1300"/>
            </a:p>
          </p:txBody>
        </p:sp>
        <p:sp>
          <p:nvSpPr>
            <p:cNvPr id="68" name="Shape 4184"/>
            <p:cNvSpPr/>
            <p:nvPr/>
          </p:nvSpPr>
          <p:spPr>
            <a:xfrm>
              <a:off x="4214947" y="1146395"/>
              <a:ext cx="194516" cy="193895"/>
            </a:xfrm>
            <a:custGeom>
              <a:avLst/>
              <a:gdLst/>
              <a:ahLst/>
              <a:cxnLst>
                <a:cxn ang="0">
                  <a:pos x="wd2" y="hd2"/>
                </a:cxn>
                <a:cxn ang="5400000">
                  <a:pos x="wd2" y="hd2"/>
                </a:cxn>
                <a:cxn ang="10800000">
                  <a:pos x="wd2" y="hd2"/>
                </a:cxn>
                <a:cxn ang="16200000">
                  <a:pos x="wd2" y="hd2"/>
                </a:cxn>
              </a:cxnLst>
              <a:rect l="0" t="0" r="r" b="b"/>
              <a:pathLst>
                <a:path w="21600" h="21600" extrusionOk="0">
                  <a:moveTo>
                    <a:pt x="6688" y="12152"/>
                  </a:moveTo>
                  <a:lnTo>
                    <a:pt x="2687" y="16301"/>
                  </a:lnTo>
                  <a:lnTo>
                    <a:pt x="0" y="12973"/>
                  </a:lnTo>
                  <a:lnTo>
                    <a:pt x="0" y="21600"/>
                  </a:lnTo>
                  <a:lnTo>
                    <a:pt x="8599" y="21600"/>
                  </a:lnTo>
                  <a:lnTo>
                    <a:pt x="5281" y="18902"/>
                  </a:lnTo>
                  <a:lnTo>
                    <a:pt x="9418" y="14889"/>
                  </a:lnTo>
                  <a:cubicBezTo>
                    <a:pt x="9418" y="14889"/>
                    <a:pt x="6688" y="12152"/>
                    <a:pt x="6688" y="12152"/>
                  </a:cubicBezTo>
                  <a:close/>
                  <a:moveTo>
                    <a:pt x="13001" y="0"/>
                  </a:moveTo>
                  <a:lnTo>
                    <a:pt x="16281" y="2665"/>
                  </a:lnTo>
                  <a:lnTo>
                    <a:pt x="12148" y="6675"/>
                  </a:lnTo>
                  <a:lnTo>
                    <a:pt x="14878" y="9412"/>
                  </a:lnTo>
                  <a:lnTo>
                    <a:pt x="18880" y="5260"/>
                  </a:lnTo>
                  <a:lnTo>
                    <a:pt x="21600" y="8627"/>
                  </a:lnTo>
                  <a:lnTo>
                    <a:pt x="21600" y="0"/>
                  </a:lnTo>
                  <a:cubicBezTo>
                    <a:pt x="21600" y="0"/>
                    <a:pt x="13001" y="0"/>
                    <a:pt x="13001" y="0"/>
                  </a:cubicBezTo>
                  <a:close/>
                </a:path>
              </a:pathLst>
            </a:custGeom>
            <a:solidFill>
              <a:schemeClr val="accent1"/>
            </a:solidFill>
            <a:ln w="12700">
              <a:miter lim="400000"/>
            </a:ln>
          </p:spPr>
          <p:txBody>
            <a:bodyPr lIns="0" tIns="0" rIns="0" bIns="0" anchor="ctr"/>
            <a:lstStyle/>
            <a:p>
              <a:pPr lvl="0"/>
              <a:endParaRPr sz="1300"/>
            </a:p>
          </p:txBody>
        </p:sp>
        <p:sp>
          <p:nvSpPr>
            <p:cNvPr id="69" name="Shape 4185"/>
            <p:cNvSpPr/>
            <p:nvPr/>
          </p:nvSpPr>
          <p:spPr>
            <a:xfrm>
              <a:off x="4721171" y="1132720"/>
              <a:ext cx="221247" cy="221246"/>
            </a:xfrm>
            <a:custGeom>
              <a:avLst/>
              <a:gdLst/>
              <a:ahLst/>
              <a:cxnLst>
                <a:cxn ang="0">
                  <a:pos x="wd2" y="hd2"/>
                </a:cxn>
                <a:cxn ang="5400000">
                  <a:pos x="wd2" y="hd2"/>
                </a:cxn>
                <a:cxn ang="10800000">
                  <a:pos x="wd2" y="hd2"/>
                </a:cxn>
                <a:cxn ang="16200000">
                  <a:pos x="wd2" y="hd2"/>
                </a:cxn>
              </a:cxnLst>
              <a:rect l="0" t="0" r="r" b="b"/>
              <a:pathLst>
                <a:path w="21600" h="21600" extrusionOk="0">
                  <a:moveTo>
                    <a:pt x="21600" y="2399"/>
                  </a:moveTo>
                  <a:lnTo>
                    <a:pt x="19200" y="0"/>
                  </a:lnTo>
                  <a:lnTo>
                    <a:pt x="15720" y="3719"/>
                  </a:lnTo>
                  <a:lnTo>
                    <a:pt x="13320" y="1199"/>
                  </a:lnTo>
                  <a:lnTo>
                    <a:pt x="13320" y="8280"/>
                  </a:lnTo>
                  <a:lnTo>
                    <a:pt x="20401" y="8280"/>
                  </a:lnTo>
                  <a:lnTo>
                    <a:pt x="17881" y="5878"/>
                  </a:lnTo>
                  <a:cubicBezTo>
                    <a:pt x="17881" y="5878"/>
                    <a:pt x="21600" y="2399"/>
                    <a:pt x="21600" y="2399"/>
                  </a:cubicBezTo>
                  <a:close/>
                  <a:moveTo>
                    <a:pt x="3719" y="15719"/>
                  </a:moveTo>
                  <a:lnTo>
                    <a:pt x="0" y="19198"/>
                  </a:lnTo>
                  <a:lnTo>
                    <a:pt x="2400" y="21600"/>
                  </a:lnTo>
                  <a:lnTo>
                    <a:pt x="5880" y="17881"/>
                  </a:lnTo>
                  <a:lnTo>
                    <a:pt x="8280" y="20401"/>
                  </a:lnTo>
                  <a:lnTo>
                    <a:pt x="8280" y="13320"/>
                  </a:lnTo>
                  <a:lnTo>
                    <a:pt x="1199" y="13320"/>
                  </a:lnTo>
                  <a:cubicBezTo>
                    <a:pt x="1199" y="13320"/>
                    <a:pt x="3719" y="15719"/>
                    <a:pt x="3719" y="15719"/>
                  </a:cubicBezTo>
                  <a:close/>
                </a:path>
              </a:pathLst>
            </a:custGeom>
            <a:solidFill>
              <a:schemeClr val="accent1"/>
            </a:solidFill>
            <a:ln w="12700">
              <a:miter lim="400000"/>
            </a:ln>
          </p:spPr>
          <p:txBody>
            <a:bodyPr lIns="0" tIns="0" rIns="0" bIns="0" anchor="ctr"/>
            <a:lstStyle/>
            <a:p>
              <a:pPr lvl="0"/>
              <a:endParaRPr sz="1300"/>
            </a:p>
          </p:txBody>
        </p:sp>
        <p:sp>
          <p:nvSpPr>
            <p:cNvPr id="70" name="Shape 4186"/>
            <p:cNvSpPr/>
            <p:nvPr/>
          </p:nvSpPr>
          <p:spPr>
            <a:xfrm>
              <a:off x="7843790" y="2214703"/>
              <a:ext cx="203144" cy="180578"/>
            </a:xfrm>
            <a:custGeom>
              <a:avLst/>
              <a:gdLst/>
              <a:ahLst/>
              <a:cxnLst>
                <a:cxn ang="0">
                  <a:pos x="wd2" y="hd2"/>
                </a:cxn>
                <a:cxn ang="5400000">
                  <a:pos x="wd2" y="hd2"/>
                </a:cxn>
                <a:cxn ang="10800000">
                  <a:pos x="wd2" y="hd2"/>
                </a:cxn>
                <a:cxn ang="16200000">
                  <a:pos x="wd2" y="hd2"/>
                </a:cxn>
              </a:cxnLst>
              <a:rect l="0" t="0" r="r" b="b"/>
              <a:pathLst>
                <a:path w="20554" h="18517" extrusionOk="0">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solidFill>
              <a:schemeClr val="accent1"/>
            </a:solidFill>
            <a:ln w="12700">
              <a:miter lim="400000"/>
            </a:ln>
          </p:spPr>
          <p:txBody>
            <a:bodyPr lIns="0" tIns="0" rIns="0" bIns="0" anchor="ctr"/>
            <a:lstStyle/>
            <a:p>
              <a:pPr lvl="0"/>
              <a:endParaRPr sz="1300"/>
            </a:p>
          </p:txBody>
        </p:sp>
        <p:sp>
          <p:nvSpPr>
            <p:cNvPr id="71" name="Shape 4187"/>
            <p:cNvSpPr/>
            <p:nvPr/>
          </p:nvSpPr>
          <p:spPr>
            <a:xfrm>
              <a:off x="8360578" y="219696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5751" y="8721"/>
                  </a:moveTo>
                  <a:cubicBezTo>
                    <a:pt x="15179" y="12002"/>
                    <a:pt x="11985" y="14778"/>
                    <a:pt x="11024" y="15415"/>
                  </a:cubicBezTo>
                  <a:cubicBezTo>
                    <a:pt x="10064" y="16049"/>
                    <a:pt x="9186" y="15160"/>
                    <a:pt x="8869" y="14488"/>
                  </a:cubicBezTo>
                  <a:cubicBezTo>
                    <a:pt x="8505" y="13722"/>
                    <a:pt x="7414" y="9566"/>
                    <a:pt x="7128" y="9222"/>
                  </a:cubicBezTo>
                  <a:cubicBezTo>
                    <a:pt x="6842" y="8878"/>
                    <a:pt x="5986" y="9566"/>
                    <a:pt x="5986" y="9566"/>
                  </a:cubicBezTo>
                  <a:lnTo>
                    <a:pt x="5570" y="9011"/>
                  </a:lnTo>
                  <a:cubicBezTo>
                    <a:pt x="5570" y="9011"/>
                    <a:pt x="7311" y="6895"/>
                    <a:pt x="8635" y="6629"/>
                  </a:cubicBezTo>
                  <a:cubicBezTo>
                    <a:pt x="10039" y="6350"/>
                    <a:pt x="10037" y="8826"/>
                    <a:pt x="10374" y="10203"/>
                  </a:cubicBezTo>
                  <a:cubicBezTo>
                    <a:pt x="10700" y="11533"/>
                    <a:pt x="10921" y="12294"/>
                    <a:pt x="11206" y="12294"/>
                  </a:cubicBezTo>
                  <a:cubicBezTo>
                    <a:pt x="11492" y="12294"/>
                    <a:pt x="12037" y="11552"/>
                    <a:pt x="12634" y="10414"/>
                  </a:cubicBezTo>
                  <a:cubicBezTo>
                    <a:pt x="13232" y="9276"/>
                    <a:pt x="12608" y="8271"/>
                    <a:pt x="11440" y="8986"/>
                  </a:cubicBezTo>
                  <a:cubicBezTo>
                    <a:pt x="11906" y="6128"/>
                    <a:pt x="16322" y="5440"/>
                    <a:pt x="15751" y="8721"/>
                  </a:cubicBezTo>
                  <a:close/>
                  <a:moveTo>
                    <a:pt x="10799" y="0"/>
                  </a:moveTo>
                  <a:cubicBezTo>
                    <a:pt x="4835" y="0"/>
                    <a:pt x="0" y="4836"/>
                    <a:pt x="0" y="10801"/>
                  </a:cubicBezTo>
                  <a:cubicBezTo>
                    <a:pt x="0" y="16764"/>
                    <a:pt x="4835" y="21600"/>
                    <a:pt x="10799" y="21600"/>
                  </a:cubicBezTo>
                  <a:cubicBezTo>
                    <a:pt x="16765" y="21600"/>
                    <a:pt x="21600" y="16764"/>
                    <a:pt x="21600" y="10801"/>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72" name="Shape 4188"/>
            <p:cNvSpPr/>
            <p:nvPr/>
          </p:nvSpPr>
          <p:spPr>
            <a:xfrm>
              <a:off x="1657833" y="2738312"/>
              <a:ext cx="112850" cy="203166"/>
            </a:xfrm>
            <a:custGeom>
              <a:avLst/>
              <a:gdLst/>
              <a:ahLst/>
              <a:cxnLst>
                <a:cxn ang="0">
                  <a:pos x="wd2" y="hd2"/>
                </a:cxn>
                <a:cxn ang="5400000">
                  <a:pos x="wd2" y="hd2"/>
                </a:cxn>
                <a:cxn ang="10800000">
                  <a:pos x="wd2" y="hd2"/>
                </a:cxn>
                <a:cxn ang="16200000">
                  <a:pos x="wd2" y="hd2"/>
                </a:cxn>
              </a:cxnLst>
              <a:rect l="0" t="0"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chemeClr val="accent1"/>
            </a:solidFill>
            <a:ln w="12700">
              <a:miter lim="400000"/>
            </a:ln>
          </p:spPr>
          <p:txBody>
            <a:bodyPr lIns="0" tIns="0" rIns="0" bIns="0" anchor="ctr"/>
            <a:lstStyle/>
            <a:p>
              <a:pPr lvl="0"/>
              <a:endParaRPr sz="1300"/>
            </a:p>
          </p:txBody>
        </p:sp>
        <p:sp>
          <p:nvSpPr>
            <p:cNvPr id="73" name="Shape 4189"/>
            <p:cNvSpPr/>
            <p:nvPr/>
          </p:nvSpPr>
          <p:spPr>
            <a:xfrm>
              <a:off x="2148401" y="273154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3358" y="7464"/>
                  </a:moveTo>
                  <a:lnTo>
                    <a:pt x="11734" y="7464"/>
                  </a:lnTo>
                  <a:cubicBezTo>
                    <a:pt x="11543" y="7464"/>
                    <a:pt x="11329" y="7716"/>
                    <a:pt x="11329" y="8054"/>
                  </a:cubicBezTo>
                  <a:lnTo>
                    <a:pt x="11329" y="9227"/>
                  </a:lnTo>
                  <a:lnTo>
                    <a:pt x="13358" y="9227"/>
                  </a:lnTo>
                  <a:lnTo>
                    <a:pt x="13358" y="10896"/>
                  </a:lnTo>
                  <a:lnTo>
                    <a:pt x="11329" y="10896"/>
                  </a:lnTo>
                  <a:lnTo>
                    <a:pt x="11329" y="15916"/>
                  </a:lnTo>
                  <a:lnTo>
                    <a:pt x="9412" y="15916"/>
                  </a:lnTo>
                  <a:lnTo>
                    <a:pt x="9412" y="10896"/>
                  </a:lnTo>
                  <a:lnTo>
                    <a:pt x="7674" y="10896"/>
                  </a:lnTo>
                  <a:lnTo>
                    <a:pt x="7674" y="9227"/>
                  </a:lnTo>
                  <a:lnTo>
                    <a:pt x="9412" y="9227"/>
                  </a:lnTo>
                  <a:lnTo>
                    <a:pt x="9412" y="8241"/>
                  </a:lnTo>
                  <a:cubicBezTo>
                    <a:pt x="9412" y="6832"/>
                    <a:pt x="10390" y="5684"/>
                    <a:pt x="11734" y="5684"/>
                  </a:cubicBezTo>
                  <a:lnTo>
                    <a:pt x="13358" y="5684"/>
                  </a:lnTo>
                  <a:cubicBezTo>
                    <a:pt x="13358" y="5684"/>
                    <a:pt x="13358" y="7464"/>
                    <a:pt x="13358" y="7464"/>
                  </a:cubicBezTo>
                  <a:close/>
                  <a:moveTo>
                    <a:pt x="10801" y="0"/>
                  </a:moveTo>
                  <a:cubicBezTo>
                    <a:pt x="4836" y="0"/>
                    <a:pt x="0" y="4836"/>
                    <a:pt x="0" y="10801"/>
                  </a:cubicBezTo>
                  <a:cubicBezTo>
                    <a:pt x="0" y="16764"/>
                    <a:pt x="4836"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4" name="Shape 4190"/>
            <p:cNvSpPr/>
            <p:nvPr/>
          </p:nvSpPr>
          <p:spPr>
            <a:xfrm>
              <a:off x="571246" y="2755516"/>
              <a:ext cx="207665" cy="168758"/>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chemeClr val="accent1"/>
            </a:solidFill>
            <a:ln w="12700">
              <a:miter lim="400000"/>
            </a:ln>
          </p:spPr>
          <p:txBody>
            <a:bodyPr lIns="0" tIns="0" rIns="0" bIns="0" anchor="ctr"/>
            <a:lstStyle/>
            <a:p>
              <a:pPr lvl="0"/>
              <a:endParaRPr sz="1300"/>
            </a:p>
          </p:txBody>
        </p:sp>
        <p:sp>
          <p:nvSpPr>
            <p:cNvPr id="75" name="Shape 4191"/>
            <p:cNvSpPr/>
            <p:nvPr/>
          </p:nvSpPr>
          <p:spPr>
            <a:xfrm>
              <a:off x="1086325" y="273154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5192" y="8848"/>
                  </a:moveTo>
                  <a:cubicBezTo>
                    <a:pt x="15197" y="8940"/>
                    <a:pt x="15199" y="9032"/>
                    <a:pt x="15199" y="9124"/>
                  </a:cubicBezTo>
                  <a:cubicBezTo>
                    <a:pt x="15199" y="11934"/>
                    <a:pt x="13059" y="15174"/>
                    <a:pt x="9147" y="15174"/>
                  </a:cubicBezTo>
                  <a:cubicBezTo>
                    <a:pt x="7945" y="15174"/>
                    <a:pt x="6827" y="14822"/>
                    <a:pt x="5886" y="14220"/>
                  </a:cubicBezTo>
                  <a:cubicBezTo>
                    <a:pt x="6053" y="14239"/>
                    <a:pt x="6222" y="14250"/>
                    <a:pt x="6394" y="14250"/>
                  </a:cubicBezTo>
                  <a:cubicBezTo>
                    <a:pt x="7390" y="14250"/>
                    <a:pt x="8307" y="13909"/>
                    <a:pt x="9036" y="13337"/>
                  </a:cubicBezTo>
                  <a:cubicBezTo>
                    <a:pt x="8105" y="13321"/>
                    <a:pt x="7319" y="12706"/>
                    <a:pt x="7048" y="11861"/>
                  </a:cubicBezTo>
                  <a:cubicBezTo>
                    <a:pt x="7178" y="11885"/>
                    <a:pt x="7311" y="11899"/>
                    <a:pt x="7449" y="11899"/>
                  </a:cubicBezTo>
                  <a:cubicBezTo>
                    <a:pt x="7643" y="11899"/>
                    <a:pt x="7831" y="11874"/>
                    <a:pt x="8009" y="11825"/>
                  </a:cubicBezTo>
                  <a:cubicBezTo>
                    <a:pt x="7036" y="11630"/>
                    <a:pt x="6303" y="10769"/>
                    <a:pt x="6303" y="9739"/>
                  </a:cubicBezTo>
                  <a:cubicBezTo>
                    <a:pt x="6303" y="9731"/>
                    <a:pt x="6303" y="9720"/>
                    <a:pt x="6303" y="9712"/>
                  </a:cubicBezTo>
                  <a:cubicBezTo>
                    <a:pt x="6589" y="9872"/>
                    <a:pt x="6918" y="9967"/>
                    <a:pt x="7266" y="9978"/>
                  </a:cubicBezTo>
                  <a:cubicBezTo>
                    <a:pt x="6696" y="9596"/>
                    <a:pt x="6319" y="8946"/>
                    <a:pt x="6319" y="8209"/>
                  </a:cubicBezTo>
                  <a:cubicBezTo>
                    <a:pt x="6319" y="7819"/>
                    <a:pt x="6425" y="7453"/>
                    <a:pt x="6608" y="7139"/>
                  </a:cubicBezTo>
                  <a:cubicBezTo>
                    <a:pt x="7657" y="8425"/>
                    <a:pt x="9224" y="9273"/>
                    <a:pt x="10993" y="9360"/>
                  </a:cubicBezTo>
                  <a:cubicBezTo>
                    <a:pt x="10956" y="9206"/>
                    <a:pt x="10937" y="9043"/>
                    <a:pt x="10937" y="8875"/>
                  </a:cubicBezTo>
                  <a:cubicBezTo>
                    <a:pt x="10937" y="7702"/>
                    <a:pt x="11890" y="6748"/>
                    <a:pt x="13064" y="6748"/>
                  </a:cubicBezTo>
                  <a:cubicBezTo>
                    <a:pt x="13677" y="6748"/>
                    <a:pt x="14229" y="7009"/>
                    <a:pt x="14617" y="7420"/>
                  </a:cubicBezTo>
                  <a:cubicBezTo>
                    <a:pt x="15102" y="7326"/>
                    <a:pt x="15557" y="7149"/>
                    <a:pt x="15967" y="6906"/>
                  </a:cubicBezTo>
                  <a:cubicBezTo>
                    <a:pt x="15809" y="7401"/>
                    <a:pt x="15472" y="7819"/>
                    <a:pt x="15033" y="8081"/>
                  </a:cubicBezTo>
                  <a:cubicBezTo>
                    <a:pt x="15463" y="8030"/>
                    <a:pt x="15873" y="7916"/>
                    <a:pt x="16255" y="7748"/>
                  </a:cubicBezTo>
                  <a:cubicBezTo>
                    <a:pt x="15969" y="8173"/>
                    <a:pt x="15608" y="8547"/>
                    <a:pt x="15192" y="8848"/>
                  </a:cubicBezTo>
                  <a:close/>
                  <a:moveTo>
                    <a:pt x="10801" y="0"/>
                  </a:moveTo>
                  <a:cubicBezTo>
                    <a:pt x="4835" y="0"/>
                    <a:pt x="0" y="4836"/>
                    <a:pt x="0" y="10801"/>
                  </a:cubicBezTo>
                  <a:cubicBezTo>
                    <a:pt x="0" y="16764"/>
                    <a:pt x="4835"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6" name="Shape 4192"/>
            <p:cNvSpPr/>
            <p:nvPr/>
          </p:nvSpPr>
          <p:spPr>
            <a:xfrm>
              <a:off x="2656387" y="2731544"/>
              <a:ext cx="194101" cy="194115"/>
            </a:xfrm>
            <a:custGeom>
              <a:avLst/>
              <a:gdLst/>
              <a:ahLst/>
              <a:cxnLst>
                <a:cxn ang="0">
                  <a:pos x="wd2" y="hd2"/>
                </a:cxn>
                <a:cxn ang="5400000">
                  <a:pos x="wd2" y="hd2"/>
                </a:cxn>
                <a:cxn ang="10800000">
                  <a:pos x="wd2" y="hd2"/>
                </a:cxn>
                <a:cxn ang="16200000">
                  <a:pos x="wd2" y="hd2"/>
                </a:cxn>
              </a:cxnLst>
              <a:rect l="0" t="0" r="r" b="b"/>
              <a:pathLst>
                <a:path w="21600" h="21600" extrusionOk="0">
                  <a:moveTo>
                    <a:pt x="18901" y="0"/>
                  </a:moveTo>
                  <a:lnTo>
                    <a:pt x="2699" y="0"/>
                  </a:lnTo>
                  <a:cubicBezTo>
                    <a:pt x="1214" y="0"/>
                    <a:pt x="0" y="1213"/>
                    <a:pt x="0" y="2698"/>
                  </a:cubicBezTo>
                  <a:lnTo>
                    <a:pt x="0" y="18899"/>
                  </a:lnTo>
                  <a:cubicBezTo>
                    <a:pt x="0" y="20384"/>
                    <a:pt x="1214" y="21600"/>
                    <a:pt x="2699" y="21600"/>
                  </a:cubicBezTo>
                  <a:lnTo>
                    <a:pt x="10893" y="21600"/>
                  </a:lnTo>
                  <a:lnTo>
                    <a:pt x="10893" y="13855"/>
                  </a:lnTo>
                  <a:lnTo>
                    <a:pt x="8307" y="13855"/>
                  </a:lnTo>
                  <a:lnTo>
                    <a:pt x="8307" y="10479"/>
                  </a:lnTo>
                  <a:lnTo>
                    <a:pt x="10893" y="10479"/>
                  </a:lnTo>
                  <a:lnTo>
                    <a:pt x="10893" y="8789"/>
                  </a:lnTo>
                  <a:cubicBezTo>
                    <a:pt x="10893" y="6185"/>
                    <a:pt x="12817" y="4143"/>
                    <a:pt x="15274" y="4143"/>
                  </a:cubicBezTo>
                  <a:lnTo>
                    <a:pt x="17657" y="4143"/>
                  </a:lnTo>
                  <a:lnTo>
                    <a:pt x="17657" y="7954"/>
                  </a:lnTo>
                  <a:lnTo>
                    <a:pt x="15525" y="7954"/>
                  </a:lnTo>
                  <a:cubicBezTo>
                    <a:pt x="14967" y="7954"/>
                    <a:pt x="14802" y="8275"/>
                    <a:pt x="14802" y="8716"/>
                  </a:cubicBezTo>
                  <a:lnTo>
                    <a:pt x="14802" y="10479"/>
                  </a:lnTo>
                  <a:lnTo>
                    <a:pt x="17657" y="10479"/>
                  </a:lnTo>
                  <a:lnTo>
                    <a:pt x="17657" y="13855"/>
                  </a:lnTo>
                  <a:lnTo>
                    <a:pt x="14802" y="13855"/>
                  </a:lnTo>
                  <a:lnTo>
                    <a:pt x="14802" y="21600"/>
                  </a:lnTo>
                  <a:lnTo>
                    <a:pt x="18901" y="21600"/>
                  </a:lnTo>
                  <a:cubicBezTo>
                    <a:pt x="20386" y="21600"/>
                    <a:pt x="21600" y="20384"/>
                    <a:pt x="21600" y="18899"/>
                  </a:cubicBezTo>
                  <a:lnTo>
                    <a:pt x="21600" y="2698"/>
                  </a:lnTo>
                  <a:cubicBezTo>
                    <a:pt x="21600" y="1213"/>
                    <a:pt x="20386" y="0"/>
                    <a:pt x="18901" y="0"/>
                  </a:cubicBezTo>
                  <a:close/>
                </a:path>
              </a:pathLst>
            </a:custGeom>
            <a:solidFill>
              <a:schemeClr val="accent1"/>
            </a:solidFill>
            <a:ln w="12700">
              <a:miter lim="400000"/>
            </a:ln>
          </p:spPr>
          <p:txBody>
            <a:bodyPr lIns="0" tIns="0" rIns="0" bIns="0" anchor="ctr"/>
            <a:lstStyle/>
            <a:p>
              <a:pPr lvl="0"/>
              <a:endParaRPr sz="1300"/>
            </a:p>
          </p:txBody>
        </p:sp>
        <p:sp>
          <p:nvSpPr>
            <p:cNvPr id="77" name="Shape 4193"/>
            <p:cNvSpPr/>
            <p:nvPr/>
          </p:nvSpPr>
          <p:spPr>
            <a:xfrm>
              <a:off x="4214585" y="2728022"/>
              <a:ext cx="46203" cy="201160"/>
            </a:xfrm>
            <a:custGeom>
              <a:avLst/>
              <a:gdLst/>
              <a:ahLst/>
              <a:cxnLst>
                <a:cxn ang="0">
                  <a:pos x="wd2" y="hd2"/>
                </a:cxn>
                <a:cxn ang="5400000">
                  <a:pos x="wd2" y="hd2"/>
                </a:cxn>
                <a:cxn ang="10800000">
                  <a:pos x="wd2" y="hd2"/>
                </a:cxn>
                <a:cxn ang="16200000">
                  <a:pos x="wd2" y="hd2"/>
                </a:cxn>
              </a:cxnLst>
              <a:rect l="0" t="0" r="r" b="b"/>
              <a:pathLst>
                <a:path w="21600" h="21600" extrusionOk="0">
                  <a:moveTo>
                    <a:pt x="536" y="21600"/>
                  </a:moveTo>
                  <a:lnTo>
                    <a:pt x="536" y="6534"/>
                  </a:lnTo>
                  <a:lnTo>
                    <a:pt x="20930" y="6534"/>
                  </a:lnTo>
                  <a:lnTo>
                    <a:pt x="20930" y="21600"/>
                  </a:lnTo>
                  <a:cubicBezTo>
                    <a:pt x="20930" y="21600"/>
                    <a:pt x="536" y="21600"/>
                    <a:pt x="536" y="21600"/>
                  </a:cubicBezTo>
                  <a:close/>
                  <a:moveTo>
                    <a:pt x="21600" y="2342"/>
                  </a:moveTo>
                  <a:cubicBezTo>
                    <a:pt x="21600" y="3638"/>
                    <a:pt x="17440" y="4684"/>
                    <a:pt x="10599" y="4684"/>
                  </a:cubicBezTo>
                  <a:cubicBezTo>
                    <a:pt x="4160" y="4684"/>
                    <a:pt x="0" y="3638"/>
                    <a:pt x="0" y="2342"/>
                  </a:cubicBezTo>
                  <a:cubicBezTo>
                    <a:pt x="0" y="1017"/>
                    <a:pt x="4294" y="0"/>
                    <a:pt x="10867" y="0"/>
                  </a:cubicBezTo>
                  <a:cubicBezTo>
                    <a:pt x="17440" y="0"/>
                    <a:pt x="21466" y="1017"/>
                    <a:pt x="21600" y="2342"/>
                  </a:cubicBezTo>
                  <a:close/>
                </a:path>
              </a:pathLst>
            </a:custGeom>
            <a:solidFill>
              <a:schemeClr val="accent1"/>
            </a:solidFill>
            <a:ln w="12700">
              <a:miter lim="400000"/>
            </a:ln>
          </p:spPr>
          <p:txBody>
            <a:bodyPr lIns="0" tIns="0" rIns="0" bIns="0" anchor="ctr"/>
            <a:lstStyle/>
            <a:p>
              <a:pPr lvl="0"/>
              <a:endParaRPr sz="1300"/>
            </a:p>
          </p:txBody>
        </p:sp>
        <p:sp>
          <p:nvSpPr>
            <p:cNvPr id="78" name="Shape 4194"/>
            <p:cNvSpPr/>
            <p:nvPr/>
          </p:nvSpPr>
          <p:spPr>
            <a:xfrm>
              <a:off x="4284467" y="2783928"/>
              <a:ext cx="134307" cy="143479"/>
            </a:xfrm>
            <a:custGeom>
              <a:avLst/>
              <a:gdLst/>
              <a:ahLst/>
              <a:cxnLst>
                <a:cxn ang="0">
                  <a:pos x="wd2" y="hd2"/>
                </a:cxn>
                <a:cxn ang="5400000">
                  <a:pos x="wd2" y="hd2"/>
                </a:cxn>
                <a:cxn ang="10800000">
                  <a:pos x="wd2" y="hd2"/>
                </a:cxn>
                <a:cxn ang="16200000">
                  <a:pos x="wd2" y="hd2"/>
                </a:cxn>
              </a:cxnLst>
              <a:rect l="0" t="0" r="r" b="b"/>
              <a:pathLst>
                <a:path w="21600" h="21600" extrusionOk="0">
                  <a:moveTo>
                    <a:pt x="184" y="7216"/>
                  </a:moveTo>
                  <a:cubicBezTo>
                    <a:pt x="184" y="4582"/>
                    <a:pt x="92" y="2375"/>
                    <a:pt x="0" y="477"/>
                  </a:cubicBezTo>
                  <a:lnTo>
                    <a:pt x="6091" y="477"/>
                  </a:lnTo>
                  <a:lnTo>
                    <a:pt x="6414" y="3415"/>
                  </a:lnTo>
                  <a:lnTo>
                    <a:pt x="6552" y="3415"/>
                  </a:lnTo>
                  <a:cubicBezTo>
                    <a:pt x="7477" y="2030"/>
                    <a:pt x="9738" y="0"/>
                    <a:pt x="13522" y="0"/>
                  </a:cubicBezTo>
                  <a:cubicBezTo>
                    <a:pt x="18138" y="0"/>
                    <a:pt x="21600" y="2897"/>
                    <a:pt x="21600" y="9115"/>
                  </a:cubicBezTo>
                  <a:lnTo>
                    <a:pt x="21600" y="21600"/>
                  </a:lnTo>
                  <a:lnTo>
                    <a:pt x="14584" y="21600"/>
                  </a:lnTo>
                  <a:lnTo>
                    <a:pt x="14584" y="9896"/>
                  </a:lnTo>
                  <a:cubicBezTo>
                    <a:pt x="14584" y="7171"/>
                    <a:pt x="13568" y="5314"/>
                    <a:pt x="11028" y="5314"/>
                  </a:cubicBezTo>
                  <a:cubicBezTo>
                    <a:pt x="9092" y="5314"/>
                    <a:pt x="7938" y="6567"/>
                    <a:pt x="7430" y="7775"/>
                  </a:cubicBezTo>
                  <a:cubicBezTo>
                    <a:pt x="7246" y="8207"/>
                    <a:pt x="7200" y="8815"/>
                    <a:pt x="7200" y="9419"/>
                  </a:cubicBezTo>
                  <a:lnTo>
                    <a:pt x="7200" y="21600"/>
                  </a:lnTo>
                  <a:lnTo>
                    <a:pt x="184" y="21600"/>
                  </a:lnTo>
                  <a:cubicBezTo>
                    <a:pt x="184" y="21600"/>
                    <a:pt x="184" y="7216"/>
                    <a:pt x="184" y="7216"/>
                  </a:cubicBezTo>
                  <a:close/>
                </a:path>
              </a:pathLst>
            </a:custGeom>
            <a:solidFill>
              <a:schemeClr val="accent1"/>
            </a:solidFill>
            <a:ln w="12700">
              <a:miter lim="400000"/>
            </a:ln>
          </p:spPr>
          <p:txBody>
            <a:bodyPr lIns="0" tIns="0" rIns="0" bIns="0" anchor="ctr"/>
            <a:lstStyle/>
            <a:p>
              <a:pPr lvl="0"/>
              <a:endParaRPr sz="1300"/>
            </a:p>
          </p:txBody>
        </p:sp>
        <p:sp>
          <p:nvSpPr>
            <p:cNvPr id="79" name="Shape 4195"/>
            <p:cNvSpPr/>
            <p:nvPr/>
          </p:nvSpPr>
          <p:spPr>
            <a:xfrm>
              <a:off x="4722979" y="2731085"/>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6143" y="15276"/>
                  </a:moveTo>
                  <a:lnTo>
                    <a:pt x="13956" y="15276"/>
                  </a:lnTo>
                  <a:lnTo>
                    <a:pt x="13956" y="11374"/>
                  </a:lnTo>
                  <a:cubicBezTo>
                    <a:pt x="13956" y="10469"/>
                    <a:pt x="13639" y="9849"/>
                    <a:pt x="12848" y="9849"/>
                  </a:cubicBezTo>
                  <a:cubicBezTo>
                    <a:pt x="12243" y="9849"/>
                    <a:pt x="11883" y="10266"/>
                    <a:pt x="11725" y="10670"/>
                  </a:cubicBezTo>
                  <a:cubicBezTo>
                    <a:pt x="11668" y="10814"/>
                    <a:pt x="11653" y="11017"/>
                    <a:pt x="11653" y="11217"/>
                  </a:cubicBezTo>
                  <a:lnTo>
                    <a:pt x="11653" y="15276"/>
                  </a:lnTo>
                  <a:lnTo>
                    <a:pt x="9465" y="15276"/>
                  </a:lnTo>
                  <a:lnTo>
                    <a:pt x="9465" y="10483"/>
                  </a:lnTo>
                  <a:cubicBezTo>
                    <a:pt x="9465" y="9605"/>
                    <a:pt x="9437" y="8871"/>
                    <a:pt x="9408" y="8237"/>
                  </a:cubicBezTo>
                  <a:lnTo>
                    <a:pt x="11307" y="8237"/>
                  </a:lnTo>
                  <a:lnTo>
                    <a:pt x="11409" y="9218"/>
                  </a:lnTo>
                  <a:lnTo>
                    <a:pt x="11451" y="9218"/>
                  </a:lnTo>
                  <a:cubicBezTo>
                    <a:pt x="11739" y="8757"/>
                    <a:pt x="12444" y="8080"/>
                    <a:pt x="13625" y="8080"/>
                  </a:cubicBezTo>
                  <a:cubicBezTo>
                    <a:pt x="15064" y="8080"/>
                    <a:pt x="16143" y="9044"/>
                    <a:pt x="16143" y="11117"/>
                  </a:cubicBezTo>
                  <a:cubicBezTo>
                    <a:pt x="16143" y="11117"/>
                    <a:pt x="16143" y="15276"/>
                    <a:pt x="16143" y="15276"/>
                  </a:cubicBezTo>
                  <a:close/>
                  <a:moveTo>
                    <a:pt x="7048" y="7375"/>
                  </a:moveTo>
                  <a:cubicBezTo>
                    <a:pt x="6357" y="7375"/>
                    <a:pt x="5912" y="6885"/>
                    <a:pt x="5912" y="6281"/>
                  </a:cubicBezTo>
                  <a:cubicBezTo>
                    <a:pt x="5912" y="5663"/>
                    <a:pt x="6372" y="5186"/>
                    <a:pt x="7077" y="5186"/>
                  </a:cubicBezTo>
                  <a:cubicBezTo>
                    <a:pt x="7783" y="5186"/>
                    <a:pt x="8215" y="5663"/>
                    <a:pt x="8228" y="6281"/>
                  </a:cubicBezTo>
                  <a:cubicBezTo>
                    <a:pt x="8228" y="6885"/>
                    <a:pt x="7783" y="7375"/>
                    <a:pt x="7048" y="7375"/>
                  </a:cubicBezTo>
                  <a:close/>
                  <a:moveTo>
                    <a:pt x="8156" y="15276"/>
                  </a:moveTo>
                  <a:lnTo>
                    <a:pt x="5969" y="15276"/>
                  </a:lnTo>
                  <a:lnTo>
                    <a:pt x="5969" y="8237"/>
                  </a:lnTo>
                  <a:lnTo>
                    <a:pt x="8156" y="8237"/>
                  </a:lnTo>
                  <a:cubicBezTo>
                    <a:pt x="8156" y="8237"/>
                    <a:pt x="8156" y="15276"/>
                    <a:pt x="8156" y="15276"/>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80" name="Shape 4196"/>
            <p:cNvSpPr/>
            <p:nvPr/>
          </p:nvSpPr>
          <p:spPr>
            <a:xfrm>
              <a:off x="7863405" y="2715249"/>
              <a:ext cx="176371" cy="226706"/>
            </a:xfrm>
            <a:custGeom>
              <a:avLst/>
              <a:gdLst/>
              <a:ahLst/>
              <a:cxnLst>
                <a:cxn ang="0">
                  <a:pos x="wd2" y="hd2"/>
                </a:cxn>
                <a:cxn ang="5400000">
                  <a:pos x="wd2" y="hd2"/>
                </a:cxn>
                <a:cxn ang="10800000">
                  <a:pos x="wd2" y="hd2"/>
                </a:cxn>
                <a:cxn ang="16200000">
                  <a:pos x="wd2" y="hd2"/>
                </a:cxn>
              </a:cxnLst>
              <a:rect l="0" t="0" r="r" b="b"/>
              <a:pathLst>
                <a:path w="20798" h="21174" extrusionOk="0">
                  <a:moveTo>
                    <a:pt x="8549" y="14005"/>
                  </a:moveTo>
                  <a:cubicBezTo>
                    <a:pt x="7846" y="16919"/>
                    <a:pt x="6990" y="19713"/>
                    <a:pt x="4450" y="21174"/>
                  </a:cubicBezTo>
                  <a:cubicBezTo>
                    <a:pt x="3666" y="16768"/>
                    <a:pt x="5601" y="13459"/>
                    <a:pt x="6499" y="9946"/>
                  </a:cubicBezTo>
                  <a:cubicBezTo>
                    <a:pt x="4968" y="7903"/>
                    <a:pt x="6684" y="3794"/>
                    <a:pt x="9916" y="4806"/>
                  </a:cubicBezTo>
                  <a:cubicBezTo>
                    <a:pt x="13892" y="6052"/>
                    <a:pt x="6472" y="12401"/>
                    <a:pt x="11453" y="13194"/>
                  </a:cubicBezTo>
                  <a:cubicBezTo>
                    <a:pt x="16654" y="14020"/>
                    <a:pt x="18776" y="6047"/>
                    <a:pt x="15551" y="3454"/>
                  </a:cubicBezTo>
                  <a:cubicBezTo>
                    <a:pt x="10893" y="-291"/>
                    <a:pt x="1989" y="3368"/>
                    <a:pt x="3083" y="8730"/>
                  </a:cubicBezTo>
                  <a:cubicBezTo>
                    <a:pt x="3351" y="10040"/>
                    <a:pt x="5060" y="10438"/>
                    <a:pt x="3766" y="12245"/>
                  </a:cubicBezTo>
                  <a:cubicBezTo>
                    <a:pt x="785" y="11723"/>
                    <a:pt x="-105" y="9859"/>
                    <a:pt x="9" y="7376"/>
                  </a:cubicBezTo>
                  <a:cubicBezTo>
                    <a:pt x="194" y="3312"/>
                    <a:pt x="4621" y="466"/>
                    <a:pt x="9061" y="71"/>
                  </a:cubicBezTo>
                  <a:cubicBezTo>
                    <a:pt x="14677" y="-426"/>
                    <a:pt x="19947" y="1705"/>
                    <a:pt x="20676" y="5889"/>
                  </a:cubicBezTo>
                  <a:cubicBezTo>
                    <a:pt x="21495" y="10611"/>
                    <a:pt x="18141" y="15726"/>
                    <a:pt x="12136" y="15356"/>
                  </a:cubicBezTo>
                  <a:cubicBezTo>
                    <a:pt x="10508" y="15256"/>
                    <a:pt x="9824" y="14619"/>
                    <a:pt x="8549" y="14005"/>
                  </a:cubicBezTo>
                  <a:close/>
                </a:path>
              </a:pathLst>
            </a:custGeom>
            <a:solidFill>
              <a:schemeClr val="accent1"/>
            </a:solidFill>
            <a:ln w="12700">
              <a:miter lim="400000"/>
            </a:ln>
          </p:spPr>
          <p:txBody>
            <a:bodyPr lIns="0" tIns="0" rIns="0" bIns="0" anchor="ctr"/>
            <a:lstStyle/>
            <a:p>
              <a:pPr lvl="0"/>
              <a:endParaRPr sz="1300"/>
            </a:p>
          </p:txBody>
        </p:sp>
        <p:sp>
          <p:nvSpPr>
            <p:cNvPr id="81" name="Shape 4197"/>
            <p:cNvSpPr/>
            <p:nvPr/>
          </p:nvSpPr>
          <p:spPr>
            <a:xfrm>
              <a:off x="8368863" y="2719778"/>
              <a:ext cx="217634" cy="217648"/>
            </a:xfrm>
            <a:custGeom>
              <a:avLst/>
              <a:gdLst/>
              <a:ahLst/>
              <a:cxnLst>
                <a:cxn ang="0">
                  <a:pos x="wd2" y="hd2"/>
                </a:cxn>
                <a:cxn ang="5400000">
                  <a:pos x="wd2" y="hd2"/>
                </a:cxn>
                <a:cxn ang="10800000">
                  <a:pos x="wd2" y="hd2"/>
                </a:cxn>
                <a:cxn ang="16200000">
                  <a:pos x="wd2" y="hd2"/>
                </a:cxn>
              </a:cxnLst>
              <a:rect l="0" t="0" r="r" b="b"/>
              <a:pathLst>
                <a:path w="21600" h="21600" extrusionOk="0">
                  <a:moveTo>
                    <a:pt x="11538" y="13361"/>
                  </a:moveTo>
                  <a:cubicBezTo>
                    <a:pt x="10845" y="13307"/>
                    <a:pt x="10555" y="12966"/>
                    <a:pt x="10012" y="12635"/>
                  </a:cubicBezTo>
                  <a:cubicBezTo>
                    <a:pt x="9714" y="14199"/>
                    <a:pt x="9350" y="15699"/>
                    <a:pt x="8270" y="16485"/>
                  </a:cubicBezTo>
                  <a:cubicBezTo>
                    <a:pt x="7936" y="14117"/>
                    <a:pt x="8759" y="12343"/>
                    <a:pt x="9141" y="10457"/>
                  </a:cubicBezTo>
                  <a:cubicBezTo>
                    <a:pt x="8490" y="9360"/>
                    <a:pt x="9220" y="7152"/>
                    <a:pt x="10593" y="7697"/>
                  </a:cubicBezTo>
                  <a:cubicBezTo>
                    <a:pt x="12284" y="8366"/>
                    <a:pt x="9129" y="11774"/>
                    <a:pt x="11248" y="12199"/>
                  </a:cubicBezTo>
                  <a:cubicBezTo>
                    <a:pt x="13459" y="12644"/>
                    <a:pt x="14362" y="8363"/>
                    <a:pt x="12991" y="6971"/>
                  </a:cubicBezTo>
                  <a:cubicBezTo>
                    <a:pt x="11009" y="4960"/>
                    <a:pt x="7223" y="6925"/>
                    <a:pt x="7689" y="9802"/>
                  </a:cubicBezTo>
                  <a:cubicBezTo>
                    <a:pt x="7801" y="10506"/>
                    <a:pt x="8529" y="10720"/>
                    <a:pt x="7979" y="11690"/>
                  </a:cubicBezTo>
                  <a:cubicBezTo>
                    <a:pt x="6711" y="11411"/>
                    <a:pt x="6333" y="10411"/>
                    <a:pt x="6382" y="9076"/>
                  </a:cubicBezTo>
                  <a:cubicBezTo>
                    <a:pt x="6459" y="6895"/>
                    <a:pt x="8343" y="5367"/>
                    <a:pt x="10230" y="5155"/>
                  </a:cubicBezTo>
                  <a:cubicBezTo>
                    <a:pt x="12619" y="4887"/>
                    <a:pt x="14861" y="6031"/>
                    <a:pt x="15169" y="8276"/>
                  </a:cubicBezTo>
                  <a:cubicBezTo>
                    <a:pt x="15518" y="10812"/>
                    <a:pt x="14091" y="13559"/>
                    <a:pt x="11538" y="13361"/>
                  </a:cubicBezTo>
                  <a:close/>
                  <a:moveTo>
                    <a:pt x="10799" y="0"/>
                  </a:moveTo>
                  <a:cubicBezTo>
                    <a:pt x="4835" y="0"/>
                    <a:pt x="0" y="4836"/>
                    <a:pt x="0" y="10801"/>
                  </a:cubicBezTo>
                  <a:cubicBezTo>
                    <a:pt x="0" y="16764"/>
                    <a:pt x="4835" y="21600"/>
                    <a:pt x="10799" y="21600"/>
                  </a:cubicBezTo>
                  <a:cubicBezTo>
                    <a:pt x="16764" y="21600"/>
                    <a:pt x="21600" y="16764"/>
                    <a:pt x="21600" y="10801"/>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2" name="Shape 4198"/>
            <p:cNvSpPr/>
            <p:nvPr/>
          </p:nvSpPr>
          <p:spPr>
            <a:xfrm>
              <a:off x="5247106" y="2719792"/>
              <a:ext cx="208558" cy="217620"/>
            </a:xfrm>
            <a:custGeom>
              <a:avLst/>
              <a:gdLst/>
              <a:ahLst/>
              <a:cxnLst>
                <a:cxn ang="0">
                  <a:pos x="wd2" y="hd2"/>
                </a:cxn>
                <a:cxn ang="5400000">
                  <a:pos x="wd2" y="hd2"/>
                </a:cxn>
                <a:cxn ang="10800000">
                  <a:pos x="wd2" y="hd2"/>
                </a:cxn>
                <a:cxn ang="16200000">
                  <a:pos x="wd2" y="hd2"/>
                </a:cxn>
              </a:cxnLst>
              <a:rect l="0" t="0" r="r" b="b"/>
              <a:pathLst>
                <a:path w="21600" h="21600" extrusionOk="0">
                  <a:moveTo>
                    <a:pt x="16199" y="15769"/>
                  </a:moveTo>
                  <a:cubicBezTo>
                    <a:pt x="15722" y="16433"/>
                    <a:pt x="15018" y="16961"/>
                    <a:pt x="14105" y="17335"/>
                  </a:cubicBezTo>
                  <a:cubicBezTo>
                    <a:pt x="13202" y="17704"/>
                    <a:pt x="12119" y="17893"/>
                    <a:pt x="10886" y="17893"/>
                  </a:cubicBezTo>
                  <a:cubicBezTo>
                    <a:pt x="9406" y="17893"/>
                    <a:pt x="8165" y="17636"/>
                    <a:pt x="7198" y="17129"/>
                  </a:cubicBezTo>
                  <a:cubicBezTo>
                    <a:pt x="6505" y="16761"/>
                    <a:pt x="5934" y="16262"/>
                    <a:pt x="5500" y="15645"/>
                  </a:cubicBezTo>
                  <a:cubicBezTo>
                    <a:pt x="5064" y="15024"/>
                    <a:pt x="4842" y="14404"/>
                    <a:pt x="4842" y="13810"/>
                  </a:cubicBezTo>
                  <a:cubicBezTo>
                    <a:pt x="4842" y="13436"/>
                    <a:pt x="4986" y="13114"/>
                    <a:pt x="5271" y="12851"/>
                  </a:cubicBezTo>
                  <a:cubicBezTo>
                    <a:pt x="5554" y="12588"/>
                    <a:pt x="5915" y="12455"/>
                    <a:pt x="6347" y="12455"/>
                  </a:cubicBezTo>
                  <a:cubicBezTo>
                    <a:pt x="6701" y="12455"/>
                    <a:pt x="7006" y="12561"/>
                    <a:pt x="7255" y="12767"/>
                  </a:cubicBezTo>
                  <a:cubicBezTo>
                    <a:pt x="7492" y="12965"/>
                    <a:pt x="7694" y="13260"/>
                    <a:pt x="7858" y="13637"/>
                  </a:cubicBezTo>
                  <a:cubicBezTo>
                    <a:pt x="8041" y="14051"/>
                    <a:pt x="8240" y="14398"/>
                    <a:pt x="8451" y="14672"/>
                  </a:cubicBezTo>
                  <a:cubicBezTo>
                    <a:pt x="8651" y="14937"/>
                    <a:pt x="8943" y="15157"/>
                    <a:pt x="9314" y="15330"/>
                  </a:cubicBezTo>
                  <a:cubicBezTo>
                    <a:pt x="9687" y="15504"/>
                    <a:pt x="10191" y="15593"/>
                    <a:pt x="10810" y="15593"/>
                  </a:cubicBezTo>
                  <a:cubicBezTo>
                    <a:pt x="11662" y="15593"/>
                    <a:pt x="12361" y="15414"/>
                    <a:pt x="12885" y="15059"/>
                  </a:cubicBezTo>
                  <a:cubicBezTo>
                    <a:pt x="13398" y="14715"/>
                    <a:pt x="13648" y="14301"/>
                    <a:pt x="13648" y="13794"/>
                  </a:cubicBezTo>
                  <a:cubicBezTo>
                    <a:pt x="13648" y="13393"/>
                    <a:pt x="13518" y="13076"/>
                    <a:pt x="13250" y="12829"/>
                  </a:cubicBezTo>
                  <a:cubicBezTo>
                    <a:pt x="12970" y="12572"/>
                    <a:pt x="12600" y="12369"/>
                    <a:pt x="12151" y="12231"/>
                  </a:cubicBezTo>
                  <a:cubicBezTo>
                    <a:pt x="11682" y="12087"/>
                    <a:pt x="11046" y="11933"/>
                    <a:pt x="10260" y="11770"/>
                  </a:cubicBezTo>
                  <a:cubicBezTo>
                    <a:pt x="9191" y="11545"/>
                    <a:pt x="8284" y="11277"/>
                    <a:pt x="7560" y="10973"/>
                  </a:cubicBezTo>
                  <a:cubicBezTo>
                    <a:pt x="6822" y="10665"/>
                    <a:pt x="6227" y="10234"/>
                    <a:pt x="5790" y="9697"/>
                  </a:cubicBezTo>
                  <a:cubicBezTo>
                    <a:pt x="5349" y="9150"/>
                    <a:pt x="5124" y="8464"/>
                    <a:pt x="5124" y="7660"/>
                  </a:cubicBezTo>
                  <a:cubicBezTo>
                    <a:pt x="5124" y="6893"/>
                    <a:pt x="5359" y="6202"/>
                    <a:pt x="5824" y="5603"/>
                  </a:cubicBezTo>
                  <a:cubicBezTo>
                    <a:pt x="6285" y="5013"/>
                    <a:pt x="6956" y="4552"/>
                    <a:pt x="7823" y="4235"/>
                  </a:cubicBezTo>
                  <a:cubicBezTo>
                    <a:pt x="8678" y="3923"/>
                    <a:pt x="9696" y="3766"/>
                    <a:pt x="10847" y="3766"/>
                  </a:cubicBezTo>
                  <a:cubicBezTo>
                    <a:pt x="11765" y="3766"/>
                    <a:pt x="12575" y="3872"/>
                    <a:pt x="13251" y="4078"/>
                  </a:cubicBezTo>
                  <a:cubicBezTo>
                    <a:pt x="13930" y="4286"/>
                    <a:pt x="14502" y="4568"/>
                    <a:pt x="14952" y="4915"/>
                  </a:cubicBezTo>
                  <a:cubicBezTo>
                    <a:pt x="15406" y="5265"/>
                    <a:pt x="15742" y="5636"/>
                    <a:pt x="15954" y="6023"/>
                  </a:cubicBezTo>
                  <a:cubicBezTo>
                    <a:pt x="16167" y="6416"/>
                    <a:pt x="16276" y="6806"/>
                    <a:pt x="16276" y="7183"/>
                  </a:cubicBezTo>
                  <a:cubicBezTo>
                    <a:pt x="16276" y="7546"/>
                    <a:pt x="16134" y="7876"/>
                    <a:pt x="15854" y="8164"/>
                  </a:cubicBezTo>
                  <a:cubicBezTo>
                    <a:pt x="15571" y="8454"/>
                    <a:pt x="15215" y="8600"/>
                    <a:pt x="14795" y="8600"/>
                  </a:cubicBezTo>
                  <a:cubicBezTo>
                    <a:pt x="14415" y="8600"/>
                    <a:pt x="14115" y="8508"/>
                    <a:pt x="13907" y="8326"/>
                  </a:cubicBezTo>
                  <a:cubicBezTo>
                    <a:pt x="13715" y="8158"/>
                    <a:pt x="13514" y="7895"/>
                    <a:pt x="13294" y="7519"/>
                  </a:cubicBezTo>
                  <a:cubicBezTo>
                    <a:pt x="13036" y="7039"/>
                    <a:pt x="12725" y="6660"/>
                    <a:pt x="12369" y="6392"/>
                  </a:cubicBezTo>
                  <a:cubicBezTo>
                    <a:pt x="12023" y="6132"/>
                    <a:pt x="11443" y="6002"/>
                    <a:pt x="10649" y="6002"/>
                  </a:cubicBezTo>
                  <a:cubicBezTo>
                    <a:pt x="9909" y="6002"/>
                    <a:pt x="9309" y="6145"/>
                    <a:pt x="8863" y="6435"/>
                  </a:cubicBezTo>
                  <a:cubicBezTo>
                    <a:pt x="8434" y="6711"/>
                    <a:pt x="8224" y="7031"/>
                    <a:pt x="8224" y="7408"/>
                  </a:cubicBezTo>
                  <a:cubicBezTo>
                    <a:pt x="8224" y="7641"/>
                    <a:pt x="8292" y="7833"/>
                    <a:pt x="8431" y="8001"/>
                  </a:cubicBezTo>
                  <a:cubicBezTo>
                    <a:pt x="8576" y="8177"/>
                    <a:pt x="8783" y="8332"/>
                    <a:pt x="9044" y="8459"/>
                  </a:cubicBezTo>
                  <a:cubicBezTo>
                    <a:pt x="9316" y="8594"/>
                    <a:pt x="9594" y="8700"/>
                    <a:pt x="9874" y="8776"/>
                  </a:cubicBezTo>
                  <a:cubicBezTo>
                    <a:pt x="10160" y="8855"/>
                    <a:pt x="10640" y="8971"/>
                    <a:pt x="11299" y="9123"/>
                  </a:cubicBezTo>
                  <a:cubicBezTo>
                    <a:pt x="12133" y="9299"/>
                    <a:pt x="12899" y="9497"/>
                    <a:pt x="13576" y="9708"/>
                  </a:cubicBezTo>
                  <a:cubicBezTo>
                    <a:pt x="14262" y="9925"/>
                    <a:pt x="14856" y="10193"/>
                    <a:pt x="15339" y="10502"/>
                  </a:cubicBezTo>
                  <a:cubicBezTo>
                    <a:pt x="15832" y="10819"/>
                    <a:pt x="16223" y="11225"/>
                    <a:pt x="16500" y="11713"/>
                  </a:cubicBezTo>
                  <a:cubicBezTo>
                    <a:pt x="16778" y="12201"/>
                    <a:pt x="16920" y="12802"/>
                    <a:pt x="16920" y="13501"/>
                  </a:cubicBezTo>
                  <a:cubicBezTo>
                    <a:pt x="16920" y="14339"/>
                    <a:pt x="16676" y="15100"/>
                    <a:pt x="16199" y="15769"/>
                  </a:cubicBezTo>
                  <a:close/>
                  <a:moveTo>
                    <a:pt x="20979" y="13092"/>
                  </a:moveTo>
                  <a:cubicBezTo>
                    <a:pt x="21134" y="12390"/>
                    <a:pt x="21217" y="11662"/>
                    <a:pt x="21217" y="10914"/>
                  </a:cubicBezTo>
                  <a:cubicBezTo>
                    <a:pt x="21217" y="5302"/>
                    <a:pt x="16604" y="756"/>
                    <a:pt x="10915" y="756"/>
                  </a:cubicBezTo>
                  <a:cubicBezTo>
                    <a:pt x="10314" y="756"/>
                    <a:pt x="9726" y="807"/>
                    <a:pt x="9153" y="902"/>
                  </a:cubicBezTo>
                  <a:cubicBezTo>
                    <a:pt x="8231" y="331"/>
                    <a:pt x="7143" y="0"/>
                    <a:pt x="5974" y="0"/>
                  </a:cubicBezTo>
                  <a:cubicBezTo>
                    <a:pt x="2675" y="0"/>
                    <a:pt x="0" y="2636"/>
                    <a:pt x="0" y="5890"/>
                  </a:cubicBezTo>
                  <a:cubicBezTo>
                    <a:pt x="0" y="6977"/>
                    <a:pt x="300" y="7996"/>
                    <a:pt x="821" y="8871"/>
                  </a:cubicBezTo>
                  <a:cubicBezTo>
                    <a:pt x="684" y="9529"/>
                    <a:pt x="612" y="10215"/>
                    <a:pt x="612" y="10914"/>
                  </a:cubicBezTo>
                  <a:cubicBezTo>
                    <a:pt x="612" y="16522"/>
                    <a:pt x="5225" y="21072"/>
                    <a:pt x="10915" y="21072"/>
                  </a:cubicBezTo>
                  <a:cubicBezTo>
                    <a:pt x="11559" y="21072"/>
                    <a:pt x="12190" y="21012"/>
                    <a:pt x="12802" y="20901"/>
                  </a:cubicBezTo>
                  <a:cubicBezTo>
                    <a:pt x="13641" y="21348"/>
                    <a:pt x="14604" y="21600"/>
                    <a:pt x="15626" y="21600"/>
                  </a:cubicBezTo>
                  <a:cubicBezTo>
                    <a:pt x="18925" y="21600"/>
                    <a:pt x="21600" y="18964"/>
                    <a:pt x="21600" y="15710"/>
                  </a:cubicBezTo>
                  <a:cubicBezTo>
                    <a:pt x="21600" y="14769"/>
                    <a:pt x="21377" y="13881"/>
                    <a:pt x="20979" y="13092"/>
                  </a:cubicBezTo>
                  <a:close/>
                </a:path>
              </a:pathLst>
            </a:custGeom>
            <a:solidFill>
              <a:schemeClr val="accent1"/>
            </a:solidFill>
            <a:ln w="12700">
              <a:miter lim="400000"/>
            </a:ln>
          </p:spPr>
          <p:txBody>
            <a:bodyPr lIns="0" tIns="0" rIns="0" bIns="0" anchor="ctr"/>
            <a:lstStyle/>
            <a:p>
              <a:pPr lvl="0"/>
              <a:endParaRPr sz="1300"/>
            </a:p>
          </p:txBody>
        </p:sp>
        <p:sp>
          <p:nvSpPr>
            <p:cNvPr id="83" name="Shape 4199"/>
            <p:cNvSpPr/>
            <p:nvPr/>
          </p:nvSpPr>
          <p:spPr>
            <a:xfrm>
              <a:off x="6796805" y="2765134"/>
              <a:ext cx="226697" cy="126936"/>
            </a:xfrm>
            <a:custGeom>
              <a:avLst/>
              <a:gdLst/>
              <a:ahLst/>
              <a:cxnLst>
                <a:cxn ang="0">
                  <a:pos x="wd2" y="hd2"/>
                </a:cxn>
                <a:cxn ang="5400000">
                  <a:pos x="wd2" y="hd2"/>
                </a:cxn>
                <a:cxn ang="10800000">
                  <a:pos x="wd2" y="hd2"/>
                </a:cxn>
                <a:cxn ang="16200000">
                  <a:pos x="wd2" y="hd2"/>
                </a:cxn>
              </a:cxnLst>
              <a:rect l="0" t="0" r="r" b="b"/>
              <a:pathLst>
                <a:path w="21600" h="21600" extrusionOk="0">
                  <a:moveTo>
                    <a:pt x="8503" y="15770"/>
                  </a:moveTo>
                  <a:cubicBezTo>
                    <a:pt x="8050" y="16495"/>
                    <a:pt x="7181" y="17949"/>
                    <a:pt x="5734" y="17949"/>
                  </a:cubicBezTo>
                  <a:cubicBezTo>
                    <a:pt x="4026" y="17949"/>
                    <a:pt x="2381" y="15278"/>
                    <a:pt x="2381" y="11000"/>
                  </a:cubicBezTo>
                  <a:cubicBezTo>
                    <a:pt x="2381" y="5523"/>
                    <a:pt x="4348" y="3753"/>
                    <a:pt x="5857" y="3753"/>
                  </a:cubicBezTo>
                  <a:cubicBezTo>
                    <a:pt x="8034" y="3753"/>
                    <a:pt x="8512" y="6099"/>
                    <a:pt x="9105" y="9351"/>
                  </a:cubicBezTo>
                  <a:lnTo>
                    <a:pt x="9897" y="13805"/>
                  </a:lnTo>
                  <a:cubicBezTo>
                    <a:pt x="10689" y="18125"/>
                    <a:pt x="12173" y="21600"/>
                    <a:pt x="16454" y="21600"/>
                  </a:cubicBezTo>
                  <a:cubicBezTo>
                    <a:pt x="19522" y="21600"/>
                    <a:pt x="21600" y="19909"/>
                    <a:pt x="21600" y="15454"/>
                  </a:cubicBezTo>
                  <a:cubicBezTo>
                    <a:pt x="21600" y="11845"/>
                    <a:pt x="20462" y="9978"/>
                    <a:pt x="18334" y="9086"/>
                  </a:cubicBezTo>
                  <a:lnTo>
                    <a:pt x="16750" y="8459"/>
                  </a:lnTo>
                  <a:cubicBezTo>
                    <a:pt x="15662" y="8018"/>
                    <a:pt x="15341" y="7214"/>
                    <a:pt x="15341" y="5876"/>
                  </a:cubicBezTo>
                  <a:cubicBezTo>
                    <a:pt x="15341" y="4362"/>
                    <a:pt x="16008" y="3470"/>
                    <a:pt x="17096" y="3470"/>
                  </a:cubicBezTo>
                  <a:cubicBezTo>
                    <a:pt x="18285" y="3470"/>
                    <a:pt x="18927" y="4274"/>
                    <a:pt x="19028" y="6187"/>
                  </a:cubicBezTo>
                  <a:lnTo>
                    <a:pt x="21501" y="5653"/>
                  </a:lnTo>
                  <a:cubicBezTo>
                    <a:pt x="21303" y="1644"/>
                    <a:pt x="19769" y="0"/>
                    <a:pt x="17246" y="0"/>
                  </a:cubicBezTo>
                  <a:cubicBezTo>
                    <a:pt x="15018" y="0"/>
                    <a:pt x="12841" y="1514"/>
                    <a:pt x="12841" y="6369"/>
                  </a:cubicBezTo>
                  <a:cubicBezTo>
                    <a:pt x="12841" y="9397"/>
                    <a:pt x="13658" y="11311"/>
                    <a:pt x="15711" y="12203"/>
                  </a:cubicBezTo>
                  <a:lnTo>
                    <a:pt x="17394" y="12914"/>
                  </a:lnTo>
                  <a:cubicBezTo>
                    <a:pt x="18656" y="13448"/>
                    <a:pt x="19076" y="14386"/>
                    <a:pt x="19076" y="15677"/>
                  </a:cubicBezTo>
                  <a:cubicBezTo>
                    <a:pt x="19076" y="17326"/>
                    <a:pt x="18185" y="17991"/>
                    <a:pt x="16503" y="17991"/>
                  </a:cubicBezTo>
                  <a:cubicBezTo>
                    <a:pt x="14004" y="17991"/>
                    <a:pt x="12749" y="15631"/>
                    <a:pt x="12154" y="12379"/>
                  </a:cubicBezTo>
                  <a:lnTo>
                    <a:pt x="11338" y="7925"/>
                  </a:lnTo>
                  <a:cubicBezTo>
                    <a:pt x="10300" y="2137"/>
                    <a:pt x="9074" y="0"/>
                    <a:pt x="5783" y="0"/>
                  </a:cubicBezTo>
                  <a:cubicBezTo>
                    <a:pt x="2848" y="0"/>
                    <a:pt x="0" y="4139"/>
                    <a:pt x="0" y="11176"/>
                  </a:cubicBezTo>
                  <a:cubicBezTo>
                    <a:pt x="0" y="17949"/>
                    <a:pt x="2735" y="21600"/>
                    <a:pt x="5609" y="21600"/>
                  </a:cubicBezTo>
                  <a:cubicBezTo>
                    <a:pt x="7689" y="21600"/>
                    <a:pt x="8745" y="20295"/>
                    <a:pt x="9260" y="19626"/>
                  </a:cubicBezTo>
                  <a:cubicBezTo>
                    <a:pt x="9260" y="19626"/>
                    <a:pt x="8503" y="15770"/>
                    <a:pt x="8503" y="15770"/>
                  </a:cubicBezTo>
                  <a:close/>
                </a:path>
              </a:pathLst>
            </a:custGeom>
            <a:solidFill>
              <a:schemeClr val="accent1"/>
            </a:solidFill>
            <a:ln w="12700">
              <a:miter lim="400000"/>
            </a:ln>
          </p:spPr>
          <p:txBody>
            <a:bodyPr lIns="0" tIns="0" rIns="0" bIns="0" anchor="ctr"/>
            <a:lstStyle/>
            <a:p>
              <a:pPr lvl="0"/>
              <a:endParaRPr sz="1300"/>
            </a:p>
          </p:txBody>
        </p:sp>
        <p:sp>
          <p:nvSpPr>
            <p:cNvPr id="84" name="Shape 4200"/>
            <p:cNvSpPr/>
            <p:nvPr/>
          </p:nvSpPr>
          <p:spPr>
            <a:xfrm>
              <a:off x="7298503"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3776" y="13984"/>
                  </a:moveTo>
                  <a:cubicBezTo>
                    <a:pt x="11523" y="13984"/>
                    <a:pt x="10741" y="12959"/>
                    <a:pt x="10325" y="11686"/>
                  </a:cubicBezTo>
                  <a:lnTo>
                    <a:pt x="9908" y="10372"/>
                  </a:lnTo>
                  <a:cubicBezTo>
                    <a:pt x="9596" y="9415"/>
                    <a:pt x="9344" y="8722"/>
                    <a:pt x="8198" y="8722"/>
                  </a:cubicBezTo>
                  <a:cubicBezTo>
                    <a:pt x="7405" y="8722"/>
                    <a:pt x="6370" y="9245"/>
                    <a:pt x="6370" y="10860"/>
                  </a:cubicBezTo>
                  <a:cubicBezTo>
                    <a:pt x="6370" y="12120"/>
                    <a:pt x="7235" y="12908"/>
                    <a:pt x="8133" y="12908"/>
                  </a:cubicBezTo>
                  <a:cubicBezTo>
                    <a:pt x="8896" y="12908"/>
                    <a:pt x="9353" y="12477"/>
                    <a:pt x="9591" y="12263"/>
                  </a:cubicBezTo>
                  <a:lnTo>
                    <a:pt x="9991" y="13401"/>
                  </a:lnTo>
                  <a:cubicBezTo>
                    <a:pt x="9718" y="13599"/>
                    <a:pt x="9163" y="13984"/>
                    <a:pt x="8068" y="13984"/>
                  </a:cubicBezTo>
                  <a:cubicBezTo>
                    <a:pt x="6555" y="13984"/>
                    <a:pt x="5117" y="12908"/>
                    <a:pt x="5117" y="10911"/>
                  </a:cubicBezTo>
                  <a:cubicBezTo>
                    <a:pt x="5117" y="8838"/>
                    <a:pt x="6616" y="7616"/>
                    <a:pt x="8160" y="7616"/>
                  </a:cubicBezTo>
                  <a:cubicBezTo>
                    <a:pt x="9892" y="7616"/>
                    <a:pt x="10537" y="8248"/>
                    <a:pt x="11084" y="9952"/>
                  </a:cubicBezTo>
                  <a:lnTo>
                    <a:pt x="11513" y="11266"/>
                  </a:lnTo>
                  <a:cubicBezTo>
                    <a:pt x="11826" y="12222"/>
                    <a:pt x="12487" y="12919"/>
                    <a:pt x="13801" y="12919"/>
                  </a:cubicBezTo>
                  <a:cubicBezTo>
                    <a:pt x="14687" y="12919"/>
                    <a:pt x="15156" y="12724"/>
                    <a:pt x="15156" y="12236"/>
                  </a:cubicBezTo>
                  <a:cubicBezTo>
                    <a:pt x="15156" y="11857"/>
                    <a:pt x="14935" y="11580"/>
                    <a:pt x="14271" y="11423"/>
                  </a:cubicBezTo>
                  <a:lnTo>
                    <a:pt x="13385" y="11215"/>
                  </a:lnTo>
                  <a:cubicBezTo>
                    <a:pt x="12304" y="10952"/>
                    <a:pt x="11875" y="10385"/>
                    <a:pt x="11875" y="9494"/>
                  </a:cubicBezTo>
                  <a:cubicBezTo>
                    <a:pt x="11875" y="8063"/>
                    <a:pt x="13021" y="7616"/>
                    <a:pt x="14193" y="7616"/>
                  </a:cubicBezTo>
                  <a:cubicBezTo>
                    <a:pt x="15522" y="7616"/>
                    <a:pt x="16328" y="8101"/>
                    <a:pt x="16432" y="9283"/>
                  </a:cubicBezTo>
                  <a:lnTo>
                    <a:pt x="15130" y="9440"/>
                  </a:lnTo>
                  <a:cubicBezTo>
                    <a:pt x="15077" y="8876"/>
                    <a:pt x="14740" y="8641"/>
                    <a:pt x="14114" y="8641"/>
                  </a:cubicBezTo>
                  <a:cubicBezTo>
                    <a:pt x="13541" y="8641"/>
                    <a:pt x="13190" y="8903"/>
                    <a:pt x="13190" y="9348"/>
                  </a:cubicBezTo>
                  <a:cubicBezTo>
                    <a:pt x="13190" y="9743"/>
                    <a:pt x="13358" y="9979"/>
                    <a:pt x="13933" y="10112"/>
                  </a:cubicBezTo>
                  <a:lnTo>
                    <a:pt x="14766" y="10293"/>
                  </a:lnTo>
                  <a:cubicBezTo>
                    <a:pt x="15885" y="10556"/>
                    <a:pt x="16485" y="11109"/>
                    <a:pt x="16485" y="12171"/>
                  </a:cubicBezTo>
                  <a:cubicBezTo>
                    <a:pt x="16485" y="13485"/>
                    <a:pt x="15390" y="13984"/>
                    <a:pt x="13776" y="13984"/>
                  </a:cubicBezTo>
                  <a:close/>
                  <a:moveTo>
                    <a:pt x="10801" y="0"/>
                  </a:moveTo>
                  <a:cubicBezTo>
                    <a:pt x="4835" y="0"/>
                    <a:pt x="0" y="4834"/>
                    <a:pt x="0" y="10800"/>
                  </a:cubicBezTo>
                  <a:cubicBezTo>
                    <a:pt x="0" y="16764"/>
                    <a:pt x="4835" y="21600"/>
                    <a:pt x="10801" y="21600"/>
                  </a:cubicBezTo>
                  <a:cubicBezTo>
                    <a:pt x="16765" y="21600"/>
                    <a:pt x="21600" y="16764"/>
                    <a:pt x="21600" y="10800"/>
                  </a:cubicBezTo>
                  <a:cubicBezTo>
                    <a:pt x="21600" y="4834"/>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85" name="Shape 4201"/>
            <p:cNvSpPr/>
            <p:nvPr/>
          </p:nvSpPr>
          <p:spPr>
            <a:xfrm>
              <a:off x="5757626" y="2753743"/>
              <a:ext cx="226697" cy="172305"/>
            </a:xfrm>
            <a:custGeom>
              <a:avLst/>
              <a:gdLst/>
              <a:ahLst/>
              <a:cxnLst>
                <a:cxn ang="0">
                  <a:pos x="wd2" y="hd2"/>
                </a:cxn>
                <a:cxn ang="5400000">
                  <a:pos x="wd2" y="hd2"/>
                </a:cxn>
                <a:cxn ang="10800000">
                  <a:pos x="wd2" y="hd2"/>
                </a:cxn>
                <a:cxn ang="16200000">
                  <a:pos x="wd2" y="hd2"/>
                </a:cxn>
              </a:cxnLst>
              <a:rect l="0" t="0" r="r" b="b"/>
              <a:pathLst>
                <a:path w="21600" h="21600" extrusionOk="0">
                  <a:moveTo>
                    <a:pt x="17903" y="11522"/>
                  </a:moveTo>
                  <a:lnTo>
                    <a:pt x="17903" y="15252"/>
                  </a:lnTo>
                  <a:cubicBezTo>
                    <a:pt x="17903" y="16077"/>
                    <a:pt x="17394" y="16744"/>
                    <a:pt x="16767" y="16744"/>
                  </a:cubicBezTo>
                  <a:cubicBezTo>
                    <a:pt x="16142" y="16744"/>
                    <a:pt x="15633" y="16077"/>
                    <a:pt x="15633" y="15252"/>
                  </a:cubicBezTo>
                  <a:lnTo>
                    <a:pt x="15633" y="11447"/>
                  </a:lnTo>
                  <a:lnTo>
                    <a:pt x="13409" y="12384"/>
                  </a:lnTo>
                  <a:lnTo>
                    <a:pt x="11935" y="11447"/>
                  </a:lnTo>
                  <a:lnTo>
                    <a:pt x="11935" y="15252"/>
                  </a:lnTo>
                  <a:cubicBezTo>
                    <a:pt x="11935" y="18753"/>
                    <a:pt x="14103" y="21600"/>
                    <a:pt x="16767" y="21600"/>
                  </a:cubicBezTo>
                  <a:cubicBezTo>
                    <a:pt x="19432" y="21600"/>
                    <a:pt x="21600" y="18753"/>
                    <a:pt x="21600" y="15252"/>
                  </a:cubicBezTo>
                  <a:lnTo>
                    <a:pt x="21600" y="11522"/>
                  </a:lnTo>
                  <a:cubicBezTo>
                    <a:pt x="21600" y="11522"/>
                    <a:pt x="17903" y="11522"/>
                    <a:pt x="17903" y="11522"/>
                  </a:cubicBezTo>
                  <a:close/>
                  <a:moveTo>
                    <a:pt x="11935" y="8042"/>
                  </a:moveTo>
                  <a:lnTo>
                    <a:pt x="13409" y="8979"/>
                  </a:lnTo>
                  <a:lnTo>
                    <a:pt x="15633" y="8042"/>
                  </a:lnTo>
                  <a:lnTo>
                    <a:pt x="15633" y="6344"/>
                  </a:lnTo>
                  <a:cubicBezTo>
                    <a:pt x="15633" y="2847"/>
                    <a:pt x="13464" y="0"/>
                    <a:pt x="10801" y="0"/>
                  </a:cubicBezTo>
                  <a:cubicBezTo>
                    <a:pt x="8136" y="0"/>
                    <a:pt x="5968" y="2847"/>
                    <a:pt x="5968" y="6344"/>
                  </a:cubicBezTo>
                  <a:lnTo>
                    <a:pt x="5968" y="15252"/>
                  </a:lnTo>
                  <a:cubicBezTo>
                    <a:pt x="5968" y="16077"/>
                    <a:pt x="5458" y="16744"/>
                    <a:pt x="4833" y="16744"/>
                  </a:cubicBezTo>
                  <a:cubicBezTo>
                    <a:pt x="4207" y="16744"/>
                    <a:pt x="3697" y="16077"/>
                    <a:pt x="3697" y="15252"/>
                  </a:cubicBezTo>
                  <a:lnTo>
                    <a:pt x="3697" y="11522"/>
                  </a:lnTo>
                  <a:lnTo>
                    <a:pt x="0" y="11522"/>
                  </a:lnTo>
                  <a:lnTo>
                    <a:pt x="0" y="15252"/>
                  </a:lnTo>
                  <a:cubicBezTo>
                    <a:pt x="0" y="18753"/>
                    <a:pt x="2168" y="21600"/>
                    <a:pt x="4833" y="21600"/>
                  </a:cubicBezTo>
                  <a:cubicBezTo>
                    <a:pt x="7497" y="21600"/>
                    <a:pt x="9665" y="18753"/>
                    <a:pt x="9665" y="15252"/>
                  </a:cubicBezTo>
                  <a:lnTo>
                    <a:pt x="9665" y="6344"/>
                  </a:lnTo>
                  <a:cubicBezTo>
                    <a:pt x="9665" y="5523"/>
                    <a:pt x="10174" y="4856"/>
                    <a:pt x="10801" y="4856"/>
                  </a:cubicBezTo>
                  <a:cubicBezTo>
                    <a:pt x="11426" y="4856"/>
                    <a:pt x="11935" y="5523"/>
                    <a:pt x="11935" y="6344"/>
                  </a:cubicBezTo>
                  <a:cubicBezTo>
                    <a:pt x="11935" y="6344"/>
                    <a:pt x="11935" y="8042"/>
                    <a:pt x="11935" y="8042"/>
                  </a:cubicBezTo>
                  <a:close/>
                </a:path>
              </a:pathLst>
            </a:custGeom>
            <a:solidFill>
              <a:schemeClr val="accent1"/>
            </a:solidFill>
            <a:ln w="12700">
              <a:miter lim="400000"/>
            </a:ln>
          </p:spPr>
          <p:txBody>
            <a:bodyPr lIns="0" tIns="0" rIns="0" bIns="0" anchor="ctr"/>
            <a:lstStyle/>
            <a:p>
              <a:pPr lvl="0"/>
              <a:endParaRPr sz="1300"/>
            </a:p>
          </p:txBody>
        </p:sp>
        <p:sp>
          <p:nvSpPr>
            <p:cNvPr id="86" name="Shape 4202"/>
            <p:cNvSpPr/>
            <p:nvPr/>
          </p:nvSpPr>
          <p:spPr>
            <a:xfrm>
              <a:off x="3199264" y="2724323"/>
              <a:ext cx="126950" cy="208558"/>
            </a:xfrm>
            <a:custGeom>
              <a:avLst/>
              <a:gdLst/>
              <a:ahLst/>
              <a:cxnLst>
                <a:cxn ang="0">
                  <a:pos x="wd2" y="hd2"/>
                </a:cxn>
                <a:cxn ang="5400000">
                  <a:pos x="wd2" y="hd2"/>
                </a:cxn>
                <a:cxn ang="10800000">
                  <a:pos x="wd2" y="hd2"/>
                </a:cxn>
                <a:cxn ang="16200000">
                  <a:pos x="wd2" y="hd2"/>
                </a:cxn>
              </a:cxnLst>
              <a:rect l="0" t="0" r="r" b="b"/>
              <a:pathLst>
                <a:path w="21600" h="21600" extrusionOk="0">
                  <a:moveTo>
                    <a:pt x="21600" y="20421"/>
                  </a:moveTo>
                  <a:cubicBezTo>
                    <a:pt x="20102" y="20856"/>
                    <a:pt x="18746" y="21162"/>
                    <a:pt x="17534" y="21337"/>
                  </a:cubicBezTo>
                  <a:cubicBezTo>
                    <a:pt x="16317" y="21512"/>
                    <a:pt x="15002" y="21600"/>
                    <a:pt x="13593" y="21600"/>
                  </a:cubicBezTo>
                  <a:cubicBezTo>
                    <a:pt x="11990" y="21600"/>
                    <a:pt x="10574" y="21473"/>
                    <a:pt x="9340" y="21227"/>
                  </a:cubicBezTo>
                  <a:cubicBezTo>
                    <a:pt x="8110" y="20975"/>
                    <a:pt x="7060" y="20619"/>
                    <a:pt x="6189" y="20161"/>
                  </a:cubicBezTo>
                  <a:cubicBezTo>
                    <a:pt x="5318" y="19697"/>
                    <a:pt x="4714" y="19205"/>
                    <a:pt x="4380" y="18685"/>
                  </a:cubicBezTo>
                  <a:cubicBezTo>
                    <a:pt x="4043" y="18168"/>
                    <a:pt x="3876" y="17413"/>
                    <a:pt x="3876" y="16426"/>
                  </a:cubicBezTo>
                  <a:lnTo>
                    <a:pt x="3876" y="8849"/>
                  </a:lnTo>
                  <a:lnTo>
                    <a:pt x="0" y="8849"/>
                  </a:lnTo>
                  <a:lnTo>
                    <a:pt x="0" y="5793"/>
                  </a:lnTo>
                  <a:cubicBezTo>
                    <a:pt x="1377" y="5516"/>
                    <a:pt x="2559" y="5123"/>
                    <a:pt x="3539" y="4608"/>
                  </a:cubicBezTo>
                  <a:cubicBezTo>
                    <a:pt x="4522" y="4094"/>
                    <a:pt x="5311" y="3475"/>
                    <a:pt x="5906" y="2754"/>
                  </a:cubicBezTo>
                  <a:cubicBezTo>
                    <a:pt x="6500" y="2033"/>
                    <a:pt x="6907" y="1114"/>
                    <a:pt x="7132" y="0"/>
                  </a:cubicBezTo>
                  <a:lnTo>
                    <a:pt x="12118" y="0"/>
                  </a:lnTo>
                  <a:lnTo>
                    <a:pt x="12118" y="5459"/>
                  </a:lnTo>
                  <a:lnTo>
                    <a:pt x="20439" y="5459"/>
                  </a:lnTo>
                  <a:lnTo>
                    <a:pt x="20439" y="8849"/>
                  </a:lnTo>
                  <a:lnTo>
                    <a:pt x="12118" y="8849"/>
                  </a:lnTo>
                  <a:lnTo>
                    <a:pt x="12118" y="14388"/>
                  </a:lnTo>
                  <a:cubicBezTo>
                    <a:pt x="12118" y="15640"/>
                    <a:pt x="12225" y="16443"/>
                    <a:pt x="12443" y="16802"/>
                  </a:cubicBezTo>
                  <a:cubicBezTo>
                    <a:pt x="12657" y="17156"/>
                    <a:pt x="13058" y="17441"/>
                    <a:pt x="13641" y="17653"/>
                  </a:cubicBezTo>
                  <a:cubicBezTo>
                    <a:pt x="14419" y="17939"/>
                    <a:pt x="15306" y="18083"/>
                    <a:pt x="16305" y="18083"/>
                  </a:cubicBezTo>
                  <a:cubicBezTo>
                    <a:pt x="18079" y="18083"/>
                    <a:pt x="19844" y="17727"/>
                    <a:pt x="21600" y="17014"/>
                  </a:cubicBezTo>
                  <a:cubicBezTo>
                    <a:pt x="21600" y="17014"/>
                    <a:pt x="21600" y="20421"/>
                    <a:pt x="21600" y="20421"/>
                  </a:cubicBezTo>
                  <a:close/>
                </a:path>
              </a:pathLst>
            </a:custGeom>
            <a:solidFill>
              <a:schemeClr val="accent1"/>
            </a:solidFill>
            <a:ln w="12700">
              <a:miter lim="400000"/>
            </a:ln>
          </p:spPr>
          <p:txBody>
            <a:bodyPr lIns="0" tIns="0" rIns="0" bIns="0" anchor="ctr"/>
            <a:lstStyle/>
            <a:p>
              <a:pPr lvl="0"/>
              <a:endParaRPr sz="1300"/>
            </a:p>
          </p:txBody>
        </p:sp>
        <p:sp>
          <p:nvSpPr>
            <p:cNvPr id="87" name="Shape 4203"/>
            <p:cNvSpPr/>
            <p:nvPr/>
          </p:nvSpPr>
          <p:spPr>
            <a:xfrm>
              <a:off x="3683800"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3698" y="15458"/>
                  </a:moveTo>
                  <a:cubicBezTo>
                    <a:pt x="13257" y="15669"/>
                    <a:pt x="12857" y="15818"/>
                    <a:pt x="12499" y="15902"/>
                  </a:cubicBezTo>
                  <a:cubicBezTo>
                    <a:pt x="12140" y="15986"/>
                    <a:pt x="11754" y="16029"/>
                    <a:pt x="11337" y="16029"/>
                  </a:cubicBezTo>
                  <a:cubicBezTo>
                    <a:pt x="10866" y="16029"/>
                    <a:pt x="10448" y="15970"/>
                    <a:pt x="10084" y="15848"/>
                  </a:cubicBezTo>
                  <a:cubicBezTo>
                    <a:pt x="9722" y="15726"/>
                    <a:pt x="9412" y="15555"/>
                    <a:pt x="9156" y="15333"/>
                  </a:cubicBezTo>
                  <a:cubicBezTo>
                    <a:pt x="8899" y="15108"/>
                    <a:pt x="8721" y="14870"/>
                    <a:pt x="8622" y="14618"/>
                  </a:cubicBezTo>
                  <a:cubicBezTo>
                    <a:pt x="8523" y="14366"/>
                    <a:pt x="8475" y="14003"/>
                    <a:pt x="8475" y="13523"/>
                  </a:cubicBezTo>
                  <a:lnTo>
                    <a:pt x="8475" y="9854"/>
                  </a:lnTo>
                  <a:lnTo>
                    <a:pt x="7333" y="9854"/>
                  </a:lnTo>
                  <a:lnTo>
                    <a:pt x="7333" y="8375"/>
                  </a:lnTo>
                  <a:cubicBezTo>
                    <a:pt x="7738" y="8242"/>
                    <a:pt x="8086" y="8050"/>
                    <a:pt x="8376" y="7801"/>
                  </a:cubicBezTo>
                  <a:cubicBezTo>
                    <a:pt x="8664" y="7551"/>
                    <a:pt x="8897" y="7253"/>
                    <a:pt x="9072" y="6904"/>
                  </a:cubicBezTo>
                  <a:cubicBezTo>
                    <a:pt x="9247" y="6554"/>
                    <a:pt x="9367" y="6110"/>
                    <a:pt x="9434" y="5571"/>
                  </a:cubicBezTo>
                  <a:lnTo>
                    <a:pt x="10904" y="5571"/>
                  </a:lnTo>
                  <a:lnTo>
                    <a:pt x="10904" y="8212"/>
                  </a:lnTo>
                  <a:lnTo>
                    <a:pt x="13356" y="8212"/>
                  </a:lnTo>
                  <a:lnTo>
                    <a:pt x="13356" y="9854"/>
                  </a:lnTo>
                  <a:lnTo>
                    <a:pt x="10904" y="9854"/>
                  </a:lnTo>
                  <a:lnTo>
                    <a:pt x="10904" y="12537"/>
                  </a:lnTo>
                  <a:cubicBezTo>
                    <a:pt x="10904" y="13144"/>
                    <a:pt x="10935" y="13534"/>
                    <a:pt x="10998" y="13705"/>
                  </a:cubicBezTo>
                  <a:cubicBezTo>
                    <a:pt x="11062" y="13878"/>
                    <a:pt x="11180" y="14016"/>
                    <a:pt x="11352" y="14119"/>
                  </a:cubicBezTo>
                  <a:cubicBezTo>
                    <a:pt x="11581" y="14257"/>
                    <a:pt x="11844" y="14325"/>
                    <a:pt x="12138" y="14325"/>
                  </a:cubicBezTo>
                  <a:cubicBezTo>
                    <a:pt x="12661" y="14325"/>
                    <a:pt x="13181" y="14154"/>
                    <a:pt x="13698" y="13810"/>
                  </a:cubicBezTo>
                  <a:cubicBezTo>
                    <a:pt x="13698" y="13810"/>
                    <a:pt x="13698" y="15458"/>
                    <a:pt x="13698" y="15458"/>
                  </a:cubicBezTo>
                  <a:close/>
                  <a:moveTo>
                    <a:pt x="10799" y="0"/>
                  </a:moveTo>
                  <a:cubicBezTo>
                    <a:pt x="4835" y="0"/>
                    <a:pt x="0" y="4834"/>
                    <a:pt x="0" y="10800"/>
                  </a:cubicBezTo>
                  <a:cubicBezTo>
                    <a:pt x="0" y="16764"/>
                    <a:pt x="4835" y="21600"/>
                    <a:pt x="10799" y="21600"/>
                  </a:cubicBezTo>
                  <a:cubicBezTo>
                    <a:pt x="16764" y="21600"/>
                    <a:pt x="21600" y="16764"/>
                    <a:pt x="21600" y="10800"/>
                  </a:cubicBezTo>
                  <a:cubicBezTo>
                    <a:pt x="21600" y="4834"/>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8" name="Shape 4204"/>
            <p:cNvSpPr/>
            <p:nvPr/>
          </p:nvSpPr>
          <p:spPr>
            <a:xfrm>
              <a:off x="6285022"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6485" y="12469"/>
                  </a:moveTo>
                  <a:cubicBezTo>
                    <a:pt x="16485" y="13867"/>
                    <a:pt x="15343" y="15005"/>
                    <a:pt x="13941" y="15005"/>
                  </a:cubicBezTo>
                  <a:cubicBezTo>
                    <a:pt x="12539" y="15005"/>
                    <a:pt x="11397" y="13867"/>
                    <a:pt x="11397" y="12469"/>
                  </a:cubicBezTo>
                  <a:lnTo>
                    <a:pt x="11397" y="10946"/>
                  </a:lnTo>
                  <a:lnTo>
                    <a:pt x="12173" y="11320"/>
                  </a:lnTo>
                  <a:lnTo>
                    <a:pt x="13343" y="10946"/>
                  </a:lnTo>
                  <a:lnTo>
                    <a:pt x="13343" y="12469"/>
                  </a:lnTo>
                  <a:cubicBezTo>
                    <a:pt x="13343" y="12797"/>
                    <a:pt x="13612" y="13065"/>
                    <a:pt x="13941" y="13065"/>
                  </a:cubicBezTo>
                  <a:cubicBezTo>
                    <a:pt x="14270" y="13065"/>
                    <a:pt x="14538" y="12797"/>
                    <a:pt x="14538" y="12469"/>
                  </a:cubicBezTo>
                  <a:lnTo>
                    <a:pt x="14538" y="10976"/>
                  </a:lnTo>
                  <a:lnTo>
                    <a:pt x="16485" y="10976"/>
                  </a:lnTo>
                  <a:cubicBezTo>
                    <a:pt x="16485" y="10976"/>
                    <a:pt x="16485" y="12469"/>
                    <a:pt x="16485" y="12469"/>
                  </a:cubicBezTo>
                  <a:close/>
                  <a:moveTo>
                    <a:pt x="10799" y="8307"/>
                  </a:moveTo>
                  <a:cubicBezTo>
                    <a:pt x="10470" y="8307"/>
                    <a:pt x="10202" y="8576"/>
                    <a:pt x="10202" y="8903"/>
                  </a:cubicBezTo>
                  <a:lnTo>
                    <a:pt x="10202" y="12469"/>
                  </a:lnTo>
                  <a:cubicBezTo>
                    <a:pt x="10202" y="13867"/>
                    <a:pt x="9061" y="15005"/>
                    <a:pt x="7659" y="15005"/>
                  </a:cubicBezTo>
                  <a:cubicBezTo>
                    <a:pt x="6257" y="15005"/>
                    <a:pt x="5115" y="13867"/>
                    <a:pt x="5115" y="12469"/>
                  </a:cubicBezTo>
                  <a:lnTo>
                    <a:pt x="5115" y="10976"/>
                  </a:lnTo>
                  <a:lnTo>
                    <a:pt x="7062" y="10976"/>
                  </a:lnTo>
                  <a:lnTo>
                    <a:pt x="7062" y="12469"/>
                  </a:lnTo>
                  <a:cubicBezTo>
                    <a:pt x="7062" y="12797"/>
                    <a:pt x="7330" y="13065"/>
                    <a:pt x="7659" y="13065"/>
                  </a:cubicBezTo>
                  <a:cubicBezTo>
                    <a:pt x="7988" y="13065"/>
                    <a:pt x="8257" y="12797"/>
                    <a:pt x="8257" y="12469"/>
                  </a:cubicBezTo>
                  <a:lnTo>
                    <a:pt x="8257" y="8903"/>
                  </a:lnTo>
                  <a:cubicBezTo>
                    <a:pt x="8257" y="7505"/>
                    <a:pt x="9397" y="6365"/>
                    <a:pt x="10799" y="6365"/>
                  </a:cubicBezTo>
                  <a:cubicBezTo>
                    <a:pt x="12203" y="6365"/>
                    <a:pt x="13343" y="7505"/>
                    <a:pt x="13343" y="8903"/>
                  </a:cubicBezTo>
                  <a:lnTo>
                    <a:pt x="13343" y="9583"/>
                  </a:lnTo>
                  <a:lnTo>
                    <a:pt x="12173" y="9957"/>
                  </a:lnTo>
                  <a:lnTo>
                    <a:pt x="11397" y="9583"/>
                  </a:lnTo>
                  <a:lnTo>
                    <a:pt x="11397" y="8903"/>
                  </a:lnTo>
                  <a:cubicBezTo>
                    <a:pt x="11397" y="8576"/>
                    <a:pt x="11130" y="8307"/>
                    <a:pt x="10799" y="8307"/>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grpSp>
    </p:spTree>
    <p:extLst>
      <p:ext uri="{BB962C8B-B14F-4D97-AF65-F5344CB8AC3E}">
        <p14:creationId xmlns:p14="http://schemas.microsoft.com/office/powerpoint/2010/main" xmlns="" val="149984629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8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9551" y="411510"/>
            <a:ext cx="8066809" cy="4296961"/>
            <a:chOff x="539551" y="411510"/>
            <a:chExt cx="8066809" cy="4296961"/>
          </a:xfrm>
        </p:grpSpPr>
        <p:grpSp>
          <p:nvGrpSpPr>
            <p:cNvPr id="135" name="组合 134"/>
            <p:cNvGrpSpPr/>
            <p:nvPr/>
          </p:nvGrpSpPr>
          <p:grpSpPr>
            <a:xfrm>
              <a:off x="539551" y="411510"/>
              <a:ext cx="8066809" cy="2863132"/>
              <a:chOff x="772320" y="1220787"/>
              <a:chExt cx="7049801" cy="2502168"/>
            </a:xfrm>
          </p:grpSpPr>
          <p:sp>
            <p:nvSpPr>
              <p:cNvPr id="136" name="Freeform 1"/>
              <p:cNvSpPr>
                <a:spLocks noChangeArrowheads="1"/>
              </p:cNvSpPr>
              <p:nvPr/>
            </p:nvSpPr>
            <p:spPr bwMode="auto">
              <a:xfrm>
                <a:off x="7598283" y="2807313"/>
                <a:ext cx="223838" cy="69850"/>
              </a:xfrm>
              <a:custGeom>
                <a:avLst/>
                <a:gdLst>
                  <a:gd name="T0" fmla="*/ 79390273 w 623"/>
                  <a:gd name="T1" fmla="*/ 5558896 h 192"/>
                  <a:gd name="T2" fmla="*/ 79390273 w 623"/>
                  <a:gd name="T3" fmla="*/ 5558896 h 192"/>
                  <a:gd name="T4" fmla="*/ 70224771 w 623"/>
                  <a:gd name="T5" fmla="*/ 11117428 h 192"/>
                  <a:gd name="T6" fmla="*/ 51119497 w 623"/>
                  <a:gd name="T7" fmla="*/ 0 h 192"/>
                  <a:gd name="T8" fmla="*/ 40146764 w 623"/>
                  <a:gd name="T9" fmla="*/ 6485136 h 192"/>
                  <a:gd name="T10" fmla="*/ 29174391 w 623"/>
                  <a:gd name="T11" fmla="*/ 0 h 192"/>
                  <a:gd name="T12" fmla="*/ 10069117 w 623"/>
                  <a:gd name="T13" fmla="*/ 11117428 h 192"/>
                  <a:gd name="T14" fmla="*/ 1807231 w 623"/>
                  <a:gd name="T15" fmla="*/ 5558896 h 192"/>
                  <a:gd name="T16" fmla="*/ 21816121 w 623"/>
                  <a:gd name="T17" fmla="*/ 25279152 h 192"/>
                  <a:gd name="T18" fmla="*/ 40146764 w 623"/>
                  <a:gd name="T19" fmla="*/ 15882144 h 192"/>
                  <a:gd name="T20" fmla="*/ 59252038 w 623"/>
                  <a:gd name="T21" fmla="*/ 25279152 h 192"/>
                  <a:gd name="T22" fmla="*/ 79390273 w 623"/>
                  <a:gd name="T23" fmla="*/ 55588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3" h="192">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37" name="Freeform 2"/>
              <p:cNvSpPr>
                <a:spLocks noChangeArrowheads="1"/>
              </p:cNvSpPr>
              <p:nvPr/>
            </p:nvSpPr>
            <p:spPr bwMode="auto">
              <a:xfrm>
                <a:off x="7220459" y="2777150"/>
                <a:ext cx="219075" cy="130175"/>
              </a:xfrm>
              <a:custGeom>
                <a:avLst/>
                <a:gdLst>
                  <a:gd name="T0" fmla="*/ 74925449 w 609"/>
                  <a:gd name="T1" fmla="*/ 26655946 h 361"/>
                  <a:gd name="T2" fmla="*/ 74925449 w 609"/>
                  <a:gd name="T3" fmla="*/ 26655946 h 361"/>
                  <a:gd name="T4" fmla="*/ 25622062 w 609"/>
                  <a:gd name="T5" fmla="*/ 26655946 h 361"/>
                  <a:gd name="T6" fmla="*/ 25622062 w 609"/>
                  <a:gd name="T7" fmla="*/ 26655946 h 361"/>
                  <a:gd name="T8" fmla="*/ 21869369 w 609"/>
                  <a:gd name="T9" fmla="*/ 22885198 h 361"/>
                  <a:gd name="T10" fmla="*/ 25622062 w 609"/>
                  <a:gd name="T11" fmla="*/ 19244264 h 361"/>
                  <a:gd name="T12" fmla="*/ 25622062 w 609"/>
                  <a:gd name="T13" fmla="*/ 19244264 h 361"/>
                  <a:gd name="T14" fmla="*/ 74925449 w 609"/>
                  <a:gd name="T15" fmla="*/ 19244264 h 361"/>
                  <a:gd name="T16" fmla="*/ 78678142 w 609"/>
                  <a:gd name="T17" fmla="*/ 22885198 h 361"/>
                  <a:gd name="T18" fmla="*/ 74925449 w 609"/>
                  <a:gd name="T19" fmla="*/ 26655946 h 361"/>
                  <a:gd name="T20" fmla="*/ 74925449 w 609"/>
                  <a:gd name="T21" fmla="*/ 7281506 h 361"/>
                  <a:gd name="T22" fmla="*/ 74925449 w 609"/>
                  <a:gd name="T23" fmla="*/ 7281506 h 361"/>
                  <a:gd name="T24" fmla="*/ 25622062 w 609"/>
                  <a:gd name="T25" fmla="*/ 7281506 h 361"/>
                  <a:gd name="T26" fmla="*/ 25622062 w 609"/>
                  <a:gd name="T27" fmla="*/ 7281506 h 361"/>
                  <a:gd name="T28" fmla="*/ 21869369 w 609"/>
                  <a:gd name="T29" fmla="*/ 3640933 h 361"/>
                  <a:gd name="T30" fmla="*/ 25622062 w 609"/>
                  <a:gd name="T31" fmla="*/ 0 h 361"/>
                  <a:gd name="T32" fmla="*/ 25622062 w 609"/>
                  <a:gd name="T33" fmla="*/ 0 h 361"/>
                  <a:gd name="T34" fmla="*/ 74925449 w 609"/>
                  <a:gd name="T35" fmla="*/ 0 h 361"/>
                  <a:gd name="T36" fmla="*/ 78678142 w 609"/>
                  <a:gd name="T37" fmla="*/ 3640933 h 361"/>
                  <a:gd name="T38" fmla="*/ 74925449 w 609"/>
                  <a:gd name="T39" fmla="*/ 7281506 h 361"/>
                  <a:gd name="T40" fmla="*/ 10999436 w 609"/>
                  <a:gd name="T41" fmla="*/ 46810353 h 361"/>
                  <a:gd name="T42" fmla="*/ 10999436 w 609"/>
                  <a:gd name="T43" fmla="*/ 46810353 h 361"/>
                  <a:gd name="T44" fmla="*/ 10999436 w 609"/>
                  <a:gd name="T45" fmla="*/ 46810353 h 361"/>
                  <a:gd name="T46" fmla="*/ 3623191 w 609"/>
                  <a:gd name="T47" fmla="*/ 46810353 h 361"/>
                  <a:gd name="T48" fmla="*/ 0 w 609"/>
                  <a:gd name="T49" fmla="*/ 43169780 h 361"/>
                  <a:gd name="T50" fmla="*/ 3623191 w 609"/>
                  <a:gd name="T51" fmla="*/ 39528847 h 361"/>
                  <a:gd name="T52" fmla="*/ 10999436 w 609"/>
                  <a:gd name="T53" fmla="*/ 39528847 h 361"/>
                  <a:gd name="T54" fmla="*/ 10999436 w 609"/>
                  <a:gd name="T55" fmla="*/ 39528847 h 361"/>
                  <a:gd name="T56" fmla="*/ 14622627 w 609"/>
                  <a:gd name="T57" fmla="*/ 43169780 h 361"/>
                  <a:gd name="T58" fmla="*/ 10999436 w 609"/>
                  <a:gd name="T59" fmla="*/ 46810353 h 361"/>
                  <a:gd name="T60" fmla="*/ 10999436 w 609"/>
                  <a:gd name="T61" fmla="*/ 26655946 h 361"/>
                  <a:gd name="T62" fmla="*/ 10999436 w 609"/>
                  <a:gd name="T63" fmla="*/ 26655946 h 361"/>
                  <a:gd name="T64" fmla="*/ 10999436 w 609"/>
                  <a:gd name="T65" fmla="*/ 26655946 h 361"/>
                  <a:gd name="T66" fmla="*/ 3623191 w 609"/>
                  <a:gd name="T67" fmla="*/ 26655946 h 361"/>
                  <a:gd name="T68" fmla="*/ 0 w 609"/>
                  <a:gd name="T69" fmla="*/ 22885198 h 361"/>
                  <a:gd name="T70" fmla="*/ 3623191 w 609"/>
                  <a:gd name="T71" fmla="*/ 19244264 h 361"/>
                  <a:gd name="T72" fmla="*/ 10999436 w 609"/>
                  <a:gd name="T73" fmla="*/ 19244264 h 361"/>
                  <a:gd name="T74" fmla="*/ 10999436 w 609"/>
                  <a:gd name="T75" fmla="*/ 19244264 h 361"/>
                  <a:gd name="T76" fmla="*/ 14622627 w 609"/>
                  <a:gd name="T77" fmla="*/ 22885198 h 361"/>
                  <a:gd name="T78" fmla="*/ 10999436 w 609"/>
                  <a:gd name="T79" fmla="*/ 26655946 h 361"/>
                  <a:gd name="T80" fmla="*/ 10999436 w 609"/>
                  <a:gd name="T81" fmla="*/ 7281506 h 361"/>
                  <a:gd name="T82" fmla="*/ 10999436 w 609"/>
                  <a:gd name="T83" fmla="*/ 7281506 h 361"/>
                  <a:gd name="T84" fmla="*/ 10999436 w 609"/>
                  <a:gd name="T85" fmla="*/ 7281506 h 361"/>
                  <a:gd name="T86" fmla="*/ 3623191 w 609"/>
                  <a:gd name="T87" fmla="*/ 7281506 h 361"/>
                  <a:gd name="T88" fmla="*/ 0 w 609"/>
                  <a:gd name="T89" fmla="*/ 3640933 h 361"/>
                  <a:gd name="T90" fmla="*/ 3623191 w 609"/>
                  <a:gd name="T91" fmla="*/ 0 h 361"/>
                  <a:gd name="T92" fmla="*/ 10999436 w 609"/>
                  <a:gd name="T93" fmla="*/ 0 h 361"/>
                  <a:gd name="T94" fmla="*/ 10999436 w 609"/>
                  <a:gd name="T95" fmla="*/ 0 h 361"/>
                  <a:gd name="T96" fmla="*/ 14622627 w 609"/>
                  <a:gd name="T97" fmla="*/ 3640933 h 361"/>
                  <a:gd name="T98" fmla="*/ 10999436 w 609"/>
                  <a:gd name="T99" fmla="*/ 7281506 h 361"/>
                  <a:gd name="T100" fmla="*/ 25622062 w 609"/>
                  <a:gd name="T101" fmla="*/ 46810353 h 361"/>
                  <a:gd name="T102" fmla="*/ 25622062 w 609"/>
                  <a:gd name="T103" fmla="*/ 46810353 h 361"/>
                  <a:gd name="T104" fmla="*/ 21869369 w 609"/>
                  <a:gd name="T105" fmla="*/ 43169780 h 361"/>
                  <a:gd name="T106" fmla="*/ 25622062 w 609"/>
                  <a:gd name="T107" fmla="*/ 39528847 h 361"/>
                  <a:gd name="T108" fmla="*/ 25622062 w 609"/>
                  <a:gd name="T109" fmla="*/ 39528847 h 361"/>
                  <a:gd name="T110" fmla="*/ 74925449 w 609"/>
                  <a:gd name="T111" fmla="*/ 39528847 h 361"/>
                  <a:gd name="T112" fmla="*/ 78678142 w 609"/>
                  <a:gd name="T113" fmla="*/ 43169780 h 361"/>
                  <a:gd name="T114" fmla="*/ 74925449 w 609"/>
                  <a:gd name="T115" fmla="*/ 46810353 h 361"/>
                  <a:gd name="T116" fmla="*/ 25622062 w 609"/>
                  <a:gd name="T117" fmla="*/ 46810353 h 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9" h="361">
                    <a:moveTo>
                      <a:pt x="579" y="205"/>
                    </a:moveTo>
                    <a:lnTo>
                      <a:pt x="579" y="205"/>
                    </a:lnTo>
                    <a:cubicBezTo>
                      <a:pt x="198" y="205"/>
                      <a:pt x="198" y="205"/>
                      <a:pt x="198" y="205"/>
                    </a:cubicBezTo>
                    <a:cubicBezTo>
                      <a:pt x="184" y="205"/>
                      <a:pt x="169" y="198"/>
                      <a:pt x="169" y="176"/>
                    </a:cubicBezTo>
                    <a:cubicBezTo>
                      <a:pt x="169" y="162"/>
                      <a:pt x="184" y="148"/>
                      <a:pt x="198" y="148"/>
                    </a:cubicBezTo>
                    <a:cubicBezTo>
                      <a:pt x="579" y="148"/>
                      <a:pt x="579" y="148"/>
                      <a:pt x="579" y="148"/>
                    </a:cubicBezTo>
                    <a:cubicBezTo>
                      <a:pt x="594" y="148"/>
                      <a:pt x="608" y="162"/>
                      <a:pt x="608" y="176"/>
                    </a:cubicBezTo>
                    <a:cubicBezTo>
                      <a:pt x="608" y="198"/>
                      <a:pt x="594" y="205"/>
                      <a:pt x="579" y="205"/>
                    </a:cubicBezTo>
                    <a:close/>
                    <a:moveTo>
                      <a:pt x="579" y="56"/>
                    </a:moveTo>
                    <a:lnTo>
                      <a:pt x="579" y="56"/>
                    </a:lnTo>
                    <a:cubicBezTo>
                      <a:pt x="198" y="56"/>
                      <a:pt x="198" y="56"/>
                      <a:pt x="198" y="56"/>
                    </a:cubicBezTo>
                    <a:cubicBezTo>
                      <a:pt x="184" y="56"/>
                      <a:pt x="169" y="42"/>
                      <a:pt x="169" y="28"/>
                    </a:cubicBezTo>
                    <a:cubicBezTo>
                      <a:pt x="169" y="14"/>
                      <a:pt x="184" y="0"/>
                      <a:pt x="198" y="0"/>
                    </a:cubicBezTo>
                    <a:cubicBezTo>
                      <a:pt x="579" y="0"/>
                      <a:pt x="579" y="0"/>
                      <a:pt x="579" y="0"/>
                    </a:cubicBezTo>
                    <a:cubicBezTo>
                      <a:pt x="594" y="0"/>
                      <a:pt x="608" y="14"/>
                      <a:pt x="608" y="28"/>
                    </a:cubicBezTo>
                    <a:cubicBezTo>
                      <a:pt x="608" y="42"/>
                      <a:pt x="594" y="56"/>
                      <a:pt x="579" y="56"/>
                    </a:cubicBezTo>
                    <a:close/>
                    <a:moveTo>
                      <a:pt x="85" y="360"/>
                    </a:moveTo>
                    <a:lnTo>
                      <a:pt x="85" y="360"/>
                    </a:lnTo>
                    <a:cubicBezTo>
                      <a:pt x="28" y="360"/>
                      <a:pt x="28" y="360"/>
                      <a:pt x="28" y="360"/>
                    </a:cubicBezTo>
                    <a:cubicBezTo>
                      <a:pt x="14" y="360"/>
                      <a:pt x="0" y="346"/>
                      <a:pt x="0" y="332"/>
                    </a:cubicBezTo>
                    <a:cubicBezTo>
                      <a:pt x="0" y="311"/>
                      <a:pt x="14" y="304"/>
                      <a:pt x="28" y="304"/>
                    </a:cubicBezTo>
                    <a:cubicBezTo>
                      <a:pt x="85" y="304"/>
                      <a:pt x="85" y="304"/>
                      <a:pt x="85" y="304"/>
                    </a:cubicBezTo>
                    <a:cubicBezTo>
                      <a:pt x="106" y="304"/>
                      <a:pt x="113" y="311"/>
                      <a:pt x="113" y="332"/>
                    </a:cubicBezTo>
                    <a:cubicBezTo>
                      <a:pt x="113" y="346"/>
                      <a:pt x="106" y="360"/>
                      <a:pt x="85" y="360"/>
                    </a:cubicBezTo>
                    <a:close/>
                    <a:moveTo>
                      <a:pt x="85" y="205"/>
                    </a:moveTo>
                    <a:lnTo>
                      <a:pt x="85" y="205"/>
                    </a:lnTo>
                    <a:cubicBezTo>
                      <a:pt x="28" y="205"/>
                      <a:pt x="28" y="205"/>
                      <a:pt x="28" y="205"/>
                    </a:cubicBezTo>
                    <a:cubicBezTo>
                      <a:pt x="14" y="205"/>
                      <a:pt x="0" y="198"/>
                      <a:pt x="0" y="176"/>
                    </a:cubicBezTo>
                    <a:cubicBezTo>
                      <a:pt x="0" y="162"/>
                      <a:pt x="14" y="148"/>
                      <a:pt x="28" y="148"/>
                    </a:cubicBezTo>
                    <a:cubicBezTo>
                      <a:pt x="85" y="148"/>
                      <a:pt x="85" y="148"/>
                      <a:pt x="85" y="148"/>
                    </a:cubicBezTo>
                    <a:cubicBezTo>
                      <a:pt x="106" y="148"/>
                      <a:pt x="113" y="162"/>
                      <a:pt x="113" y="176"/>
                    </a:cubicBezTo>
                    <a:cubicBezTo>
                      <a:pt x="113" y="198"/>
                      <a:pt x="106" y="205"/>
                      <a:pt x="85" y="205"/>
                    </a:cubicBezTo>
                    <a:close/>
                    <a:moveTo>
                      <a:pt x="85" y="56"/>
                    </a:moveTo>
                    <a:lnTo>
                      <a:pt x="85" y="56"/>
                    </a:lnTo>
                    <a:cubicBezTo>
                      <a:pt x="28" y="56"/>
                      <a:pt x="28" y="56"/>
                      <a:pt x="28" y="56"/>
                    </a:cubicBezTo>
                    <a:cubicBezTo>
                      <a:pt x="14" y="56"/>
                      <a:pt x="0" y="42"/>
                      <a:pt x="0" y="28"/>
                    </a:cubicBezTo>
                    <a:cubicBezTo>
                      <a:pt x="0" y="14"/>
                      <a:pt x="14" y="0"/>
                      <a:pt x="28" y="0"/>
                    </a:cubicBezTo>
                    <a:cubicBezTo>
                      <a:pt x="85" y="0"/>
                      <a:pt x="85" y="0"/>
                      <a:pt x="85" y="0"/>
                    </a:cubicBezTo>
                    <a:cubicBezTo>
                      <a:pt x="106" y="0"/>
                      <a:pt x="113" y="14"/>
                      <a:pt x="113" y="28"/>
                    </a:cubicBezTo>
                    <a:cubicBezTo>
                      <a:pt x="113" y="42"/>
                      <a:pt x="106" y="56"/>
                      <a:pt x="85" y="56"/>
                    </a:cubicBezTo>
                    <a:close/>
                    <a:moveTo>
                      <a:pt x="198" y="360"/>
                    </a:moveTo>
                    <a:lnTo>
                      <a:pt x="198" y="360"/>
                    </a:lnTo>
                    <a:cubicBezTo>
                      <a:pt x="184" y="360"/>
                      <a:pt x="169" y="346"/>
                      <a:pt x="169" y="332"/>
                    </a:cubicBezTo>
                    <a:cubicBezTo>
                      <a:pt x="169" y="311"/>
                      <a:pt x="184" y="304"/>
                      <a:pt x="198" y="304"/>
                    </a:cubicBezTo>
                    <a:cubicBezTo>
                      <a:pt x="579" y="304"/>
                      <a:pt x="579" y="304"/>
                      <a:pt x="579" y="304"/>
                    </a:cubicBezTo>
                    <a:cubicBezTo>
                      <a:pt x="594" y="304"/>
                      <a:pt x="608" y="311"/>
                      <a:pt x="608" y="332"/>
                    </a:cubicBezTo>
                    <a:cubicBezTo>
                      <a:pt x="608" y="346"/>
                      <a:pt x="594" y="360"/>
                      <a:pt x="579" y="360"/>
                    </a:cubicBezTo>
                    <a:cubicBezTo>
                      <a:pt x="198" y="360"/>
                      <a:pt x="198" y="360"/>
                      <a:pt x="198" y="360"/>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38" name="Freeform 3"/>
              <p:cNvSpPr>
                <a:spLocks noChangeArrowheads="1"/>
              </p:cNvSpPr>
              <p:nvPr/>
            </p:nvSpPr>
            <p:spPr bwMode="auto">
              <a:xfrm>
                <a:off x="7276126" y="3545624"/>
                <a:ext cx="217488" cy="130175"/>
              </a:xfrm>
              <a:custGeom>
                <a:avLst/>
                <a:gdLst>
                  <a:gd name="T0" fmla="*/ 74657633 w 602"/>
                  <a:gd name="T1" fmla="*/ 26655946 h 361"/>
                  <a:gd name="T2" fmla="*/ 74657633 w 602"/>
                  <a:gd name="T3" fmla="*/ 26655946 h 361"/>
                  <a:gd name="T4" fmla="*/ 3654665 w 602"/>
                  <a:gd name="T5" fmla="*/ 26655946 h 361"/>
                  <a:gd name="T6" fmla="*/ 0 w 602"/>
                  <a:gd name="T7" fmla="*/ 22885198 h 361"/>
                  <a:gd name="T8" fmla="*/ 3654665 w 602"/>
                  <a:gd name="T9" fmla="*/ 19244264 h 361"/>
                  <a:gd name="T10" fmla="*/ 74657633 w 602"/>
                  <a:gd name="T11" fmla="*/ 19244264 h 361"/>
                  <a:gd name="T12" fmla="*/ 78442719 w 602"/>
                  <a:gd name="T13" fmla="*/ 22885198 h 361"/>
                  <a:gd name="T14" fmla="*/ 74657633 w 602"/>
                  <a:gd name="T15" fmla="*/ 26655946 h 361"/>
                  <a:gd name="T16" fmla="*/ 74657633 w 602"/>
                  <a:gd name="T17" fmla="*/ 7281506 h 361"/>
                  <a:gd name="T18" fmla="*/ 74657633 w 602"/>
                  <a:gd name="T19" fmla="*/ 7281506 h 361"/>
                  <a:gd name="T20" fmla="*/ 3654665 w 602"/>
                  <a:gd name="T21" fmla="*/ 7281506 h 361"/>
                  <a:gd name="T22" fmla="*/ 0 w 602"/>
                  <a:gd name="T23" fmla="*/ 3640933 h 361"/>
                  <a:gd name="T24" fmla="*/ 3654665 w 602"/>
                  <a:gd name="T25" fmla="*/ 0 h 361"/>
                  <a:gd name="T26" fmla="*/ 74657633 w 602"/>
                  <a:gd name="T27" fmla="*/ 0 h 361"/>
                  <a:gd name="T28" fmla="*/ 78442719 w 602"/>
                  <a:gd name="T29" fmla="*/ 3640933 h 361"/>
                  <a:gd name="T30" fmla="*/ 74657633 w 602"/>
                  <a:gd name="T31" fmla="*/ 7281506 h 361"/>
                  <a:gd name="T32" fmla="*/ 3654665 w 602"/>
                  <a:gd name="T33" fmla="*/ 39528847 h 361"/>
                  <a:gd name="T34" fmla="*/ 3654665 w 602"/>
                  <a:gd name="T35" fmla="*/ 39528847 h 361"/>
                  <a:gd name="T36" fmla="*/ 74657633 w 602"/>
                  <a:gd name="T37" fmla="*/ 39528847 h 361"/>
                  <a:gd name="T38" fmla="*/ 78442719 w 602"/>
                  <a:gd name="T39" fmla="*/ 43169780 h 361"/>
                  <a:gd name="T40" fmla="*/ 74657633 w 602"/>
                  <a:gd name="T41" fmla="*/ 46810353 h 361"/>
                  <a:gd name="T42" fmla="*/ 3654665 w 602"/>
                  <a:gd name="T43" fmla="*/ 46810353 h 361"/>
                  <a:gd name="T44" fmla="*/ 0 w 602"/>
                  <a:gd name="T45" fmla="*/ 43169780 h 361"/>
                  <a:gd name="T46" fmla="*/ 3654665 w 602"/>
                  <a:gd name="T47" fmla="*/ 39528847 h 3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2" h="361">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39" name="Freeform 4"/>
              <p:cNvSpPr>
                <a:spLocks noChangeArrowheads="1"/>
              </p:cNvSpPr>
              <p:nvPr/>
            </p:nvSpPr>
            <p:spPr bwMode="auto">
              <a:xfrm>
                <a:off x="7637283" y="3254374"/>
                <a:ext cx="171450" cy="41275"/>
              </a:xfrm>
              <a:custGeom>
                <a:avLst/>
                <a:gdLst>
                  <a:gd name="T0" fmla="*/ 54327993 w 475"/>
                  <a:gd name="T1" fmla="*/ 14813018 h 114"/>
                  <a:gd name="T2" fmla="*/ 54327993 w 475"/>
                  <a:gd name="T3" fmla="*/ 14813018 h 114"/>
                  <a:gd name="T4" fmla="*/ 47032164 w 475"/>
                  <a:gd name="T5" fmla="*/ 7340795 h 114"/>
                  <a:gd name="T6" fmla="*/ 54327993 w 475"/>
                  <a:gd name="T7" fmla="*/ 0 h 114"/>
                  <a:gd name="T8" fmla="*/ 61754124 w 475"/>
                  <a:gd name="T9" fmla="*/ 7340795 h 114"/>
                  <a:gd name="T10" fmla="*/ 54327993 w 475"/>
                  <a:gd name="T11" fmla="*/ 14813018 h 114"/>
                  <a:gd name="T12" fmla="*/ 30486337 w 475"/>
                  <a:gd name="T13" fmla="*/ 14813018 h 114"/>
                  <a:gd name="T14" fmla="*/ 30486337 w 475"/>
                  <a:gd name="T15" fmla="*/ 14813018 h 114"/>
                  <a:gd name="T16" fmla="*/ 23060205 w 475"/>
                  <a:gd name="T17" fmla="*/ 7340795 h 114"/>
                  <a:gd name="T18" fmla="*/ 30486337 w 475"/>
                  <a:gd name="T19" fmla="*/ 0 h 114"/>
                  <a:gd name="T20" fmla="*/ 37782166 w 475"/>
                  <a:gd name="T21" fmla="*/ 7340795 h 114"/>
                  <a:gd name="T22" fmla="*/ 30486337 w 475"/>
                  <a:gd name="T23" fmla="*/ 14813018 h 114"/>
                  <a:gd name="T24" fmla="*/ 7426131 w 475"/>
                  <a:gd name="T25" fmla="*/ 14813018 h 114"/>
                  <a:gd name="T26" fmla="*/ 7426131 w 475"/>
                  <a:gd name="T27" fmla="*/ 14813018 h 114"/>
                  <a:gd name="T28" fmla="*/ 0 w 475"/>
                  <a:gd name="T29" fmla="*/ 7340795 h 114"/>
                  <a:gd name="T30" fmla="*/ 7426131 w 475"/>
                  <a:gd name="T31" fmla="*/ 0 h 114"/>
                  <a:gd name="T32" fmla="*/ 14721960 w 475"/>
                  <a:gd name="T33" fmla="*/ 7340795 h 114"/>
                  <a:gd name="T34" fmla="*/ 7426131 w 475"/>
                  <a:gd name="T35" fmla="*/ 14813018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5" h="114">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0" name="Freeform 5"/>
              <p:cNvSpPr>
                <a:spLocks noChangeArrowheads="1"/>
              </p:cNvSpPr>
              <p:nvPr/>
            </p:nvSpPr>
            <p:spPr bwMode="auto">
              <a:xfrm>
                <a:off x="7302320" y="3203573"/>
                <a:ext cx="82550" cy="142875"/>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1" name="Freeform 6"/>
              <p:cNvSpPr>
                <a:spLocks noChangeArrowheads="1"/>
              </p:cNvSpPr>
              <p:nvPr/>
            </p:nvSpPr>
            <p:spPr bwMode="auto">
              <a:xfrm>
                <a:off x="7633209" y="2395537"/>
                <a:ext cx="82550" cy="142875"/>
              </a:xfrm>
              <a:custGeom>
                <a:avLst/>
                <a:gdLst>
                  <a:gd name="T0" fmla="*/ 27790747 w 228"/>
                  <a:gd name="T1" fmla="*/ 6378503 h 396"/>
                  <a:gd name="T2" fmla="*/ 27790747 w 228"/>
                  <a:gd name="T3" fmla="*/ 6378503 h 396"/>
                  <a:gd name="T4" fmla="*/ 8389687 w 228"/>
                  <a:gd name="T5" fmla="*/ 25644259 h 396"/>
                  <a:gd name="T6" fmla="*/ 28839639 w 228"/>
                  <a:gd name="T7" fmla="*/ 45951270 h 396"/>
                  <a:gd name="T8" fmla="*/ 28839639 w 228"/>
                  <a:gd name="T9" fmla="*/ 45951270 h 396"/>
                  <a:gd name="T10" fmla="*/ 29757103 w 228"/>
                  <a:gd name="T11" fmla="*/ 47773648 h 396"/>
                  <a:gd name="T12" fmla="*/ 25955458 w 228"/>
                  <a:gd name="T13" fmla="*/ 51418403 h 396"/>
                  <a:gd name="T14" fmla="*/ 23202705 w 228"/>
                  <a:gd name="T15" fmla="*/ 50507395 h 396"/>
                  <a:gd name="T16" fmla="*/ 23202705 w 228"/>
                  <a:gd name="T17" fmla="*/ 50507395 h 396"/>
                  <a:gd name="T18" fmla="*/ 917464 w 228"/>
                  <a:gd name="T19" fmla="*/ 28507892 h 396"/>
                  <a:gd name="T20" fmla="*/ 917464 w 228"/>
                  <a:gd name="T21" fmla="*/ 28507892 h 396"/>
                  <a:gd name="T22" fmla="*/ 0 w 228"/>
                  <a:gd name="T23" fmla="*/ 25644259 h 396"/>
                  <a:gd name="T24" fmla="*/ 0 w 228"/>
                  <a:gd name="T25" fmla="*/ 25644259 h 396"/>
                  <a:gd name="T26" fmla="*/ 0 w 228"/>
                  <a:gd name="T27" fmla="*/ 25644259 h 396"/>
                  <a:gd name="T28" fmla="*/ 917464 w 228"/>
                  <a:gd name="T29" fmla="*/ 22910511 h 396"/>
                  <a:gd name="T30" fmla="*/ 917464 w 228"/>
                  <a:gd name="T31" fmla="*/ 22910511 h 396"/>
                  <a:gd name="T32" fmla="*/ 23202705 w 228"/>
                  <a:gd name="T33" fmla="*/ 911369 h 396"/>
                  <a:gd name="T34" fmla="*/ 23202705 w 228"/>
                  <a:gd name="T35" fmla="*/ 911369 h 396"/>
                  <a:gd name="T36" fmla="*/ 25955458 w 228"/>
                  <a:gd name="T37" fmla="*/ 0 h 396"/>
                  <a:gd name="T38" fmla="*/ 29757103 w 228"/>
                  <a:gd name="T39" fmla="*/ 3644756 h 396"/>
                  <a:gd name="T40" fmla="*/ 27790747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2" name="Freeform 7"/>
              <p:cNvSpPr>
                <a:spLocks noChangeArrowheads="1"/>
              </p:cNvSpPr>
              <p:nvPr/>
            </p:nvSpPr>
            <p:spPr bwMode="auto">
              <a:xfrm>
                <a:off x="7220459" y="2425700"/>
                <a:ext cx="142875" cy="82550"/>
              </a:xfrm>
              <a:custGeom>
                <a:avLst/>
                <a:gdLst>
                  <a:gd name="T0" fmla="*/ 6475800 w 397"/>
                  <a:gd name="T1" fmla="*/ 28839639 h 228"/>
                  <a:gd name="T2" fmla="*/ 6475800 w 397"/>
                  <a:gd name="T3" fmla="*/ 28839639 h 228"/>
                  <a:gd name="T4" fmla="*/ 25644803 w 397"/>
                  <a:gd name="T5" fmla="*/ 9307150 h 228"/>
                  <a:gd name="T6" fmla="*/ 45849559 w 397"/>
                  <a:gd name="T7" fmla="*/ 28839639 h 228"/>
                  <a:gd name="T8" fmla="*/ 45849559 w 397"/>
                  <a:gd name="T9" fmla="*/ 28839639 h 228"/>
                  <a:gd name="T10" fmla="*/ 47662668 w 397"/>
                  <a:gd name="T11" fmla="*/ 29757103 h 228"/>
                  <a:gd name="T12" fmla="*/ 51289246 w 397"/>
                  <a:gd name="T13" fmla="*/ 25955458 h 228"/>
                  <a:gd name="T14" fmla="*/ 50382691 w 397"/>
                  <a:gd name="T15" fmla="*/ 24120169 h 228"/>
                  <a:gd name="T16" fmla="*/ 50382691 w 397"/>
                  <a:gd name="T17" fmla="*/ 24120169 h 228"/>
                  <a:gd name="T18" fmla="*/ 28494026 w 397"/>
                  <a:gd name="T19" fmla="*/ 1966355 h 228"/>
                  <a:gd name="T20" fmla="*/ 28494026 w 397"/>
                  <a:gd name="T21" fmla="*/ 1966355 h 228"/>
                  <a:gd name="T22" fmla="*/ 25644803 w 397"/>
                  <a:gd name="T23" fmla="*/ 0 h 228"/>
                  <a:gd name="T24" fmla="*/ 25644803 w 397"/>
                  <a:gd name="T25" fmla="*/ 0 h 228"/>
                  <a:gd name="T26" fmla="*/ 25644803 w 397"/>
                  <a:gd name="T27" fmla="*/ 0 h 228"/>
                  <a:gd name="T28" fmla="*/ 22924780 w 397"/>
                  <a:gd name="T29" fmla="*/ 1966355 h 228"/>
                  <a:gd name="T30" fmla="*/ 22924780 w 397"/>
                  <a:gd name="T31" fmla="*/ 1966355 h 228"/>
                  <a:gd name="T32" fmla="*/ 1036114 w 397"/>
                  <a:gd name="T33" fmla="*/ 24120169 h 228"/>
                  <a:gd name="T34" fmla="*/ 1036114 w 397"/>
                  <a:gd name="T35" fmla="*/ 24120169 h 228"/>
                  <a:gd name="T36" fmla="*/ 0 w 397"/>
                  <a:gd name="T37" fmla="*/ 25955458 h 228"/>
                  <a:gd name="T38" fmla="*/ 3756137 w 397"/>
                  <a:gd name="T39" fmla="*/ 29757103 h 228"/>
                  <a:gd name="T40" fmla="*/ 6475800 w 397"/>
                  <a:gd name="T41" fmla="*/ 28839639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3" name="Freeform 8"/>
              <p:cNvSpPr>
                <a:spLocks noChangeArrowheads="1"/>
              </p:cNvSpPr>
              <p:nvPr/>
            </p:nvSpPr>
            <p:spPr bwMode="auto">
              <a:xfrm>
                <a:off x="6842634" y="2425700"/>
                <a:ext cx="142875" cy="82550"/>
              </a:xfrm>
              <a:custGeom>
                <a:avLst/>
                <a:gdLst>
                  <a:gd name="T0" fmla="*/ 6475800 w 397"/>
                  <a:gd name="T1" fmla="*/ 1966355 h 228"/>
                  <a:gd name="T2" fmla="*/ 6475800 w 397"/>
                  <a:gd name="T3" fmla="*/ 1966355 h 228"/>
                  <a:gd name="T4" fmla="*/ 25644803 w 397"/>
                  <a:gd name="T5" fmla="*/ 21367416 h 228"/>
                  <a:gd name="T6" fmla="*/ 44943005 w 397"/>
                  <a:gd name="T7" fmla="*/ 1048530 h 228"/>
                  <a:gd name="T8" fmla="*/ 44943005 w 397"/>
                  <a:gd name="T9" fmla="*/ 1048530 h 228"/>
                  <a:gd name="T10" fmla="*/ 47662668 w 397"/>
                  <a:gd name="T11" fmla="*/ 0 h 228"/>
                  <a:gd name="T12" fmla="*/ 51289246 w 397"/>
                  <a:gd name="T13" fmla="*/ 3801645 h 228"/>
                  <a:gd name="T14" fmla="*/ 50382691 w 397"/>
                  <a:gd name="T15" fmla="*/ 6554398 h 228"/>
                  <a:gd name="T16" fmla="*/ 50382691 w 397"/>
                  <a:gd name="T17" fmla="*/ 6554398 h 228"/>
                  <a:gd name="T18" fmla="*/ 28494026 w 397"/>
                  <a:gd name="T19" fmla="*/ 28839639 h 228"/>
                  <a:gd name="T20" fmla="*/ 28494026 w 397"/>
                  <a:gd name="T21" fmla="*/ 28839639 h 228"/>
                  <a:gd name="T22" fmla="*/ 25644803 w 397"/>
                  <a:gd name="T23" fmla="*/ 29757103 h 228"/>
                  <a:gd name="T24" fmla="*/ 25644803 w 397"/>
                  <a:gd name="T25" fmla="*/ 29757103 h 228"/>
                  <a:gd name="T26" fmla="*/ 25644803 w 397"/>
                  <a:gd name="T27" fmla="*/ 29757103 h 228"/>
                  <a:gd name="T28" fmla="*/ 22924780 w 397"/>
                  <a:gd name="T29" fmla="*/ 28839639 h 228"/>
                  <a:gd name="T30" fmla="*/ 22924780 w 397"/>
                  <a:gd name="T31" fmla="*/ 28839639 h 228"/>
                  <a:gd name="T32" fmla="*/ 906554 w 397"/>
                  <a:gd name="T33" fmla="*/ 6554398 h 228"/>
                  <a:gd name="T34" fmla="*/ 906554 w 397"/>
                  <a:gd name="T35" fmla="*/ 6554398 h 228"/>
                  <a:gd name="T36" fmla="*/ 0 w 397"/>
                  <a:gd name="T37" fmla="*/ 3801645 h 228"/>
                  <a:gd name="T38" fmla="*/ 3756137 w 397"/>
                  <a:gd name="T39" fmla="*/ 0 h 228"/>
                  <a:gd name="T40" fmla="*/ 6475800 w 397"/>
                  <a:gd name="T41" fmla="*/ 1966355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4" name="Freeform 9"/>
              <p:cNvSpPr>
                <a:spLocks noChangeArrowheads="1"/>
              </p:cNvSpPr>
              <p:nvPr/>
            </p:nvSpPr>
            <p:spPr bwMode="auto">
              <a:xfrm>
                <a:off x="6475921" y="2411412"/>
                <a:ext cx="114300" cy="114300"/>
              </a:xfrm>
              <a:custGeom>
                <a:avLst/>
                <a:gdLst>
                  <a:gd name="T0" fmla="*/ 39927606 w 319"/>
                  <a:gd name="T1" fmla="*/ 5392165 h 319"/>
                  <a:gd name="T2" fmla="*/ 39927606 w 319"/>
                  <a:gd name="T3" fmla="*/ 5392165 h 319"/>
                  <a:gd name="T4" fmla="*/ 25420105 w 319"/>
                  <a:gd name="T5" fmla="*/ 19899666 h 319"/>
                  <a:gd name="T6" fmla="*/ 39927606 w 319"/>
                  <a:gd name="T7" fmla="*/ 34535440 h 319"/>
                  <a:gd name="T8" fmla="*/ 39927606 w 319"/>
                  <a:gd name="T9" fmla="*/ 34535440 h 319"/>
                  <a:gd name="T10" fmla="*/ 40826240 w 319"/>
                  <a:gd name="T11" fmla="*/ 37231344 h 319"/>
                  <a:gd name="T12" fmla="*/ 37103070 w 319"/>
                  <a:gd name="T13" fmla="*/ 40826240 h 319"/>
                  <a:gd name="T14" fmla="*/ 35305443 w 319"/>
                  <a:gd name="T15" fmla="*/ 39927606 h 319"/>
                  <a:gd name="T16" fmla="*/ 35305443 w 319"/>
                  <a:gd name="T17" fmla="*/ 39927606 h 319"/>
                  <a:gd name="T18" fmla="*/ 20798300 w 319"/>
                  <a:gd name="T19" fmla="*/ 25420105 h 319"/>
                  <a:gd name="T20" fmla="*/ 6290800 w 319"/>
                  <a:gd name="T21" fmla="*/ 39927606 h 319"/>
                  <a:gd name="T22" fmla="*/ 6290800 w 319"/>
                  <a:gd name="T23" fmla="*/ 39927606 h 319"/>
                  <a:gd name="T24" fmla="*/ 3594896 w 319"/>
                  <a:gd name="T25" fmla="*/ 40826240 h 319"/>
                  <a:gd name="T26" fmla="*/ 0 w 319"/>
                  <a:gd name="T27" fmla="*/ 37231344 h 319"/>
                  <a:gd name="T28" fmla="*/ 898634 w 319"/>
                  <a:gd name="T29" fmla="*/ 34535440 h 319"/>
                  <a:gd name="T30" fmla="*/ 898634 w 319"/>
                  <a:gd name="T31" fmla="*/ 34535440 h 319"/>
                  <a:gd name="T32" fmla="*/ 15406135 w 319"/>
                  <a:gd name="T33" fmla="*/ 19899666 h 319"/>
                  <a:gd name="T34" fmla="*/ 898634 w 319"/>
                  <a:gd name="T35" fmla="*/ 5392165 h 319"/>
                  <a:gd name="T36" fmla="*/ 898634 w 319"/>
                  <a:gd name="T37" fmla="*/ 5392165 h 319"/>
                  <a:gd name="T38" fmla="*/ 0 w 319"/>
                  <a:gd name="T39" fmla="*/ 3594896 h 319"/>
                  <a:gd name="T40" fmla="*/ 3594896 w 319"/>
                  <a:gd name="T41" fmla="*/ 0 h 319"/>
                  <a:gd name="T42" fmla="*/ 6290800 w 319"/>
                  <a:gd name="T43" fmla="*/ 898634 h 319"/>
                  <a:gd name="T44" fmla="*/ 6290800 w 319"/>
                  <a:gd name="T45" fmla="*/ 898634 h 319"/>
                  <a:gd name="T46" fmla="*/ 20798300 w 319"/>
                  <a:gd name="T47" fmla="*/ 15406135 h 319"/>
                  <a:gd name="T48" fmla="*/ 35305443 w 319"/>
                  <a:gd name="T49" fmla="*/ 898634 h 319"/>
                  <a:gd name="T50" fmla="*/ 35305443 w 319"/>
                  <a:gd name="T51" fmla="*/ 898634 h 319"/>
                  <a:gd name="T52" fmla="*/ 37103070 w 319"/>
                  <a:gd name="T53" fmla="*/ 0 h 319"/>
                  <a:gd name="T54" fmla="*/ 40826240 w 319"/>
                  <a:gd name="T55" fmla="*/ 3594896 h 319"/>
                  <a:gd name="T56" fmla="*/ 39927606 w 319"/>
                  <a:gd name="T57" fmla="*/ 5392165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5" name="Freeform 10"/>
              <p:cNvSpPr>
                <a:spLocks noChangeArrowheads="1"/>
              </p:cNvSpPr>
              <p:nvPr/>
            </p:nvSpPr>
            <p:spPr bwMode="auto">
              <a:xfrm>
                <a:off x="6080634" y="2420937"/>
                <a:ext cx="142875" cy="96838"/>
              </a:xfrm>
              <a:custGeom>
                <a:avLst/>
                <a:gdLst>
                  <a:gd name="T0" fmla="*/ 50382691 w 397"/>
                  <a:gd name="T1" fmla="*/ 5531243 h 270"/>
                  <a:gd name="T2" fmla="*/ 50382691 w 397"/>
                  <a:gd name="T3" fmla="*/ 5531243 h 270"/>
                  <a:gd name="T4" fmla="*/ 50382691 w 397"/>
                  <a:gd name="T5" fmla="*/ 5531243 h 270"/>
                  <a:gd name="T6" fmla="*/ 22018225 w 397"/>
                  <a:gd name="T7" fmla="*/ 33702852 h 270"/>
                  <a:gd name="T8" fmla="*/ 22018225 w 397"/>
                  <a:gd name="T9" fmla="*/ 33702852 h 270"/>
                  <a:gd name="T10" fmla="*/ 20204756 w 397"/>
                  <a:gd name="T11" fmla="*/ 34603087 h 270"/>
                  <a:gd name="T12" fmla="*/ 17355534 w 397"/>
                  <a:gd name="T13" fmla="*/ 33702852 h 270"/>
                  <a:gd name="T14" fmla="*/ 17355534 w 397"/>
                  <a:gd name="T15" fmla="*/ 33702852 h 270"/>
                  <a:gd name="T16" fmla="*/ 1813109 w 397"/>
                  <a:gd name="T17" fmla="*/ 18266516 h 270"/>
                  <a:gd name="T18" fmla="*/ 1813109 w 397"/>
                  <a:gd name="T19" fmla="*/ 18266516 h 270"/>
                  <a:gd name="T20" fmla="*/ 0 w 397"/>
                  <a:gd name="T21" fmla="*/ 15436336 h 270"/>
                  <a:gd name="T22" fmla="*/ 3626578 w 397"/>
                  <a:gd name="T23" fmla="*/ 11834680 h 270"/>
                  <a:gd name="T24" fmla="*/ 6475800 w 397"/>
                  <a:gd name="T25" fmla="*/ 12734914 h 270"/>
                  <a:gd name="T26" fmla="*/ 6475800 w 397"/>
                  <a:gd name="T27" fmla="*/ 12734914 h 270"/>
                  <a:gd name="T28" fmla="*/ 20204756 w 397"/>
                  <a:gd name="T29" fmla="*/ 26370422 h 270"/>
                  <a:gd name="T30" fmla="*/ 45849559 w 397"/>
                  <a:gd name="T31" fmla="*/ 900593 h 270"/>
                  <a:gd name="T32" fmla="*/ 45849559 w 397"/>
                  <a:gd name="T33" fmla="*/ 900593 h 270"/>
                  <a:gd name="T34" fmla="*/ 47662668 w 397"/>
                  <a:gd name="T35" fmla="*/ 0 h 270"/>
                  <a:gd name="T36" fmla="*/ 51289246 w 397"/>
                  <a:gd name="T37" fmla="*/ 3730415 h 270"/>
                  <a:gd name="T38" fmla="*/ 50382691 w 397"/>
                  <a:gd name="T39" fmla="*/ 5531243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7" h="270">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6" name="Freeform 11"/>
              <p:cNvSpPr>
                <a:spLocks noChangeArrowheads="1"/>
              </p:cNvSpPr>
              <p:nvPr/>
            </p:nvSpPr>
            <p:spPr bwMode="auto">
              <a:xfrm>
                <a:off x="5694871" y="2455863"/>
                <a:ext cx="158750" cy="20638"/>
              </a:xfrm>
              <a:custGeom>
                <a:avLst/>
                <a:gdLst>
                  <a:gd name="T0" fmla="*/ 53614468 w 439"/>
                  <a:gd name="T1" fmla="*/ 7216895 h 58"/>
                  <a:gd name="T2" fmla="*/ 53614468 w 439"/>
                  <a:gd name="T3" fmla="*/ 7216895 h 58"/>
                  <a:gd name="T4" fmla="*/ 32299297 w 439"/>
                  <a:gd name="T5" fmla="*/ 7216895 h 58"/>
                  <a:gd name="T6" fmla="*/ 24976546 w 439"/>
                  <a:gd name="T7" fmla="*/ 7216895 h 58"/>
                  <a:gd name="T8" fmla="*/ 3661375 w 439"/>
                  <a:gd name="T9" fmla="*/ 7216895 h 58"/>
                  <a:gd name="T10" fmla="*/ 0 w 439"/>
                  <a:gd name="T11" fmla="*/ 3545110 h 58"/>
                  <a:gd name="T12" fmla="*/ 3661375 w 439"/>
                  <a:gd name="T13" fmla="*/ 0 h 58"/>
                  <a:gd name="T14" fmla="*/ 24976546 w 439"/>
                  <a:gd name="T15" fmla="*/ 0 h 58"/>
                  <a:gd name="T16" fmla="*/ 32299297 w 439"/>
                  <a:gd name="T17" fmla="*/ 0 h 58"/>
                  <a:gd name="T18" fmla="*/ 53614468 w 439"/>
                  <a:gd name="T19" fmla="*/ 0 h 58"/>
                  <a:gd name="T20" fmla="*/ 57275843 w 439"/>
                  <a:gd name="T21" fmla="*/ 3545110 h 58"/>
                  <a:gd name="T22" fmla="*/ 53614468 w 439"/>
                  <a:gd name="T23" fmla="*/ 7216895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58">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7" name="Freeform 12"/>
              <p:cNvSpPr>
                <a:spLocks noChangeArrowheads="1"/>
              </p:cNvSpPr>
              <p:nvPr/>
            </p:nvSpPr>
            <p:spPr bwMode="auto">
              <a:xfrm>
                <a:off x="5315460" y="2390775"/>
                <a:ext cx="155575" cy="155575"/>
              </a:xfrm>
              <a:custGeom>
                <a:avLst/>
                <a:gdLst>
                  <a:gd name="T0" fmla="*/ 52265637 w 432"/>
                  <a:gd name="T1" fmla="*/ 31126164 h 432"/>
                  <a:gd name="T2" fmla="*/ 52265637 w 432"/>
                  <a:gd name="T3" fmla="*/ 31126164 h 432"/>
                  <a:gd name="T4" fmla="*/ 32033685 w 432"/>
                  <a:gd name="T5" fmla="*/ 31126164 h 432"/>
                  <a:gd name="T6" fmla="*/ 32033685 w 432"/>
                  <a:gd name="T7" fmla="*/ 52135991 h 432"/>
                  <a:gd name="T8" fmla="*/ 28402521 w 432"/>
                  <a:gd name="T9" fmla="*/ 55897161 h 432"/>
                  <a:gd name="T10" fmla="*/ 24770997 w 432"/>
                  <a:gd name="T11" fmla="*/ 52135991 h 432"/>
                  <a:gd name="T12" fmla="*/ 24770997 w 432"/>
                  <a:gd name="T13" fmla="*/ 31126164 h 432"/>
                  <a:gd name="T14" fmla="*/ 3631524 w 432"/>
                  <a:gd name="T15" fmla="*/ 31126164 h 432"/>
                  <a:gd name="T16" fmla="*/ 0 w 432"/>
                  <a:gd name="T17" fmla="*/ 27364994 h 432"/>
                  <a:gd name="T18" fmla="*/ 3631524 w 432"/>
                  <a:gd name="T19" fmla="*/ 23733470 h 432"/>
                  <a:gd name="T20" fmla="*/ 24770997 w 432"/>
                  <a:gd name="T21" fmla="*/ 23733470 h 432"/>
                  <a:gd name="T22" fmla="*/ 24770997 w 432"/>
                  <a:gd name="T23" fmla="*/ 3631524 h 432"/>
                  <a:gd name="T24" fmla="*/ 28402521 w 432"/>
                  <a:gd name="T25" fmla="*/ 0 h 432"/>
                  <a:gd name="T26" fmla="*/ 32033685 w 432"/>
                  <a:gd name="T27" fmla="*/ 3631524 h 432"/>
                  <a:gd name="T28" fmla="*/ 32033685 w 432"/>
                  <a:gd name="T29" fmla="*/ 23733470 h 432"/>
                  <a:gd name="T30" fmla="*/ 52265637 w 432"/>
                  <a:gd name="T31" fmla="*/ 23733470 h 432"/>
                  <a:gd name="T32" fmla="*/ 55897161 w 432"/>
                  <a:gd name="T33" fmla="*/ 27364994 h 432"/>
                  <a:gd name="T34" fmla="*/ 52265637 w 432"/>
                  <a:gd name="T35" fmla="*/ 31126164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2" h="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8" name="Freeform 13"/>
              <p:cNvSpPr>
                <a:spLocks noChangeArrowheads="1"/>
              </p:cNvSpPr>
              <p:nvPr/>
            </p:nvSpPr>
            <p:spPr bwMode="auto">
              <a:xfrm>
                <a:off x="6907722" y="3503880"/>
                <a:ext cx="80962" cy="184150"/>
              </a:xfrm>
              <a:custGeom>
                <a:avLst/>
                <a:gdLst>
                  <a:gd name="T0" fmla="*/ 14374500 w 227"/>
                  <a:gd name="T1" fmla="*/ 51629522 h 510"/>
                  <a:gd name="T2" fmla="*/ 14374500 w 227"/>
                  <a:gd name="T3" fmla="*/ 51629522 h 510"/>
                  <a:gd name="T4" fmla="*/ 0 w 227"/>
                  <a:gd name="T5" fmla="*/ 66362244 h 510"/>
                  <a:gd name="T6" fmla="*/ 0 w 227"/>
                  <a:gd name="T7" fmla="*/ 47979019 h 510"/>
                  <a:gd name="T8" fmla="*/ 0 w 227"/>
                  <a:gd name="T9" fmla="*/ 35984354 h 510"/>
                  <a:gd name="T10" fmla="*/ 0 w 227"/>
                  <a:gd name="T11" fmla="*/ 22164077 h 510"/>
                  <a:gd name="T12" fmla="*/ 0 w 227"/>
                  <a:gd name="T13" fmla="*/ 16688323 h 510"/>
                  <a:gd name="T14" fmla="*/ 0 w 227"/>
                  <a:gd name="T15" fmla="*/ 3780852 h 510"/>
                  <a:gd name="T16" fmla="*/ 3561971 w 227"/>
                  <a:gd name="T17" fmla="*/ 0 h 510"/>
                  <a:gd name="T18" fmla="*/ 25187029 w 227"/>
                  <a:gd name="T19" fmla="*/ 0 h 510"/>
                  <a:gd name="T20" fmla="*/ 28748643 w 227"/>
                  <a:gd name="T21" fmla="*/ 3780852 h 510"/>
                  <a:gd name="T22" fmla="*/ 28748643 w 227"/>
                  <a:gd name="T23" fmla="*/ 16688323 h 510"/>
                  <a:gd name="T24" fmla="*/ 28748643 w 227"/>
                  <a:gd name="T25" fmla="*/ 22164077 h 510"/>
                  <a:gd name="T26" fmla="*/ 28748643 w 227"/>
                  <a:gd name="T27" fmla="*/ 35984354 h 510"/>
                  <a:gd name="T28" fmla="*/ 28748643 w 227"/>
                  <a:gd name="T29" fmla="*/ 47979019 h 510"/>
                  <a:gd name="T30" fmla="*/ 28748643 w 227"/>
                  <a:gd name="T31" fmla="*/ 66362244 h 510"/>
                  <a:gd name="T32" fmla="*/ 14374500 w 227"/>
                  <a:gd name="T33" fmla="*/ 51629522 h 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510">
                    <a:moveTo>
                      <a:pt x="113" y="396"/>
                    </a:moveTo>
                    <a:lnTo>
                      <a:pt x="113" y="396"/>
                    </a:lnTo>
                    <a:cubicBezTo>
                      <a:pt x="0" y="509"/>
                      <a:pt x="0" y="509"/>
                      <a:pt x="0" y="509"/>
                    </a:cubicBezTo>
                    <a:cubicBezTo>
                      <a:pt x="0" y="368"/>
                      <a:pt x="0" y="368"/>
                      <a:pt x="0" y="368"/>
                    </a:cubicBezTo>
                    <a:cubicBezTo>
                      <a:pt x="0" y="276"/>
                      <a:pt x="0" y="276"/>
                      <a:pt x="0" y="276"/>
                    </a:cubicBezTo>
                    <a:cubicBezTo>
                      <a:pt x="0" y="170"/>
                      <a:pt x="0" y="170"/>
                      <a:pt x="0" y="170"/>
                    </a:cubicBezTo>
                    <a:cubicBezTo>
                      <a:pt x="0" y="128"/>
                      <a:pt x="0" y="128"/>
                      <a:pt x="0" y="128"/>
                    </a:cubicBezTo>
                    <a:cubicBezTo>
                      <a:pt x="0" y="29"/>
                      <a:pt x="0" y="29"/>
                      <a:pt x="0" y="29"/>
                    </a:cubicBezTo>
                    <a:cubicBezTo>
                      <a:pt x="0" y="15"/>
                      <a:pt x="14" y="0"/>
                      <a:pt x="28" y="0"/>
                    </a:cubicBezTo>
                    <a:cubicBezTo>
                      <a:pt x="198" y="0"/>
                      <a:pt x="198" y="0"/>
                      <a:pt x="198" y="0"/>
                    </a:cubicBezTo>
                    <a:cubicBezTo>
                      <a:pt x="219" y="0"/>
                      <a:pt x="226" y="15"/>
                      <a:pt x="226" y="29"/>
                    </a:cubicBezTo>
                    <a:cubicBezTo>
                      <a:pt x="226" y="128"/>
                      <a:pt x="226" y="128"/>
                      <a:pt x="226" y="128"/>
                    </a:cubicBezTo>
                    <a:cubicBezTo>
                      <a:pt x="226" y="170"/>
                      <a:pt x="226" y="170"/>
                      <a:pt x="226" y="170"/>
                    </a:cubicBezTo>
                    <a:cubicBezTo>
                      <a:pt x="226" y="276"/>
                      <a:pt x="226" y="276"/>
                      <a:pt x="226" y="276"/>
                    </a:cubicBezTo>
                    <a:cubicBezTo>
                      <a:pt x="226" y="368"/>
                      <a:pt x="226" y="368"/>
                      <a:pt x="226" y="368"/>
                    </a:cubicBezTo>
                    <a:cubicBezTo>
                      <a:pt x="226" y="509"/>
                      <a:pt x="226" y="509"/>
                      <a:pt x="226" y="509"/>
                    </a:cubicBezTo>
                    <a:lnTo>
                      <a:pt x="113" y="396"/>
                    </a:ln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49" name="Freeform 14"/>
              <p:cNvSpPr>
                <a:spLocks noChangeArrowheads="1"/>
              </p:cNvSpPr>
              <p:nvPr/>
            </p:nvSpPr>
            <p:spPr bwMode="auto">
              <a:xfrm>
                <a:off x="6458459" y="3503880"/>
                <a:ext cx="219075" cy="219075"/>
              </a:xfrm>
              <a:custGeom>
                <a:avLst/>
                <a:gdLst>
                  <a:gd name="T0" fmla="*/ 75960749 w 609"/>
                  <a:gd name="T1" fmla="*/ 63149718 h 609"/>
                  <a:gd name="T2" fmla="*/ 39339251 w 609"/>
                  <a:gd name="T3" fmla="*/ 78678142 h 609"/>
                  <a:gd name="T4" fmla="*/ 2717393 w 609"/>
                  <a:gd name="T5" fmla="*/ 63149718 h 609"/>
                  <a:gd name="T6" fmla="*/ 0 w 609"/>
                  <a:gd name="T7" fmla="*/ 3752694 h 609"/>
                  <a:gd name="T8" fmla="*/ 5435146 w 609"/>
                  <a:gd name="T9" fmla="*/ 1035300 h 609"/>
                  <a:gd name="T10" fmla="*/ 5435146 w 609"/>
                  <a:gd name="T11" fmla="*/ 1035300 h 609"/>
                  <a:gd name="T12" fmla="*/ 39339251 w 609"/>
                  <a:gd name="T13" fmla="*/ 14752129 h 609"/>
                  <a:gd name="T14" fmla="*/ 73113853 w 609"/>
                  <a:gd name="T15" fmla="*/ 1035300 h 609"/>
                  <a:gd name="T16" fmla="*/ 73113853 w 609"/>
                  <a:gd name="T17" fmla="*/ 1035300 h 609"/>
                  <a:gd name="T18" fmla="*/ 78678142 w 609"/>
                  <a:gd name="T19" fmla="*/ 3752694 h 609"/>
                  <a:gd name="T20" fmla="*/ 75960749 w 609"/>
                  <a:gd name="T21" fmla="*/ 63149718 h 609"/>
                  <a:gd name="T22" fmla="*/ 35715700 w 609"/>
                  <a:gd name="T23" fmla="*/ 21093073 h 609"/>
                  <a:gd name="T24" fmla="*/ 7246742 w 609"/>
                  <a:gd name="T25" fmla="*/ 57714571 h 609"/>
                  <a:gd name="T26" fmla="*/ 35715700 w 609"/>
                  <a:gd name="T27" fmla="*/ 21093073 h 609"/>
                  <a:gd name="T28" fmla="*/ 71302258 w 609"/>
                  <a:gd name="T29" fmla="*/ 9187840 h 609"/>
                  <a:gd name="T30" fmla="*/ 42962442 w 609"/>
                  <a:gd name="T31" fmla="*/ 69619805 h 609"/>
                  <a:gd name="T32" fmla="*/ 71302258 w 609"/>
                  <a:gd name="T33" fmla="*/ 9187840 h 609"/>
                  <a:gd name="T34" fmla="*/ 48526731 w 609"/>
                  <a:gd name="T35" fmla="*/ 26657363 h 609"/>
                  <a:gd name="T36" fmla="*/ 62114417 w 609"/>
                  <a:gd name="T37" fmla="*/ 20187276 h 609"/>
                  <a:gd name="T38" fmla="*/ 67678707 w 609"/>
                  <a:gd name="T39" fmla="*/ 23810467 h 609"/>
                  <a:gd name="T40" fmla="*/ 64961313 w 609"/>
                  <a:gd name="T41" fmla="*/ 26657363 h 609"/>
                  <a:gd name="T42" fmla="*/ 52150282 w 609"/>
                  <a:gd name="T43" fmla="*/ 32998307 h 609"/>
                  <a:gd name="T44" fmla="*/ 46585633 w 609"/>
                  <a:gd name="T45" fmla="*/ 29374756 h 609"/>
                  <a:gd name="T46" fmla="*/ 48526731 w 609"/>
                  <a:gd name="T47" fmla="*/ 39339251 h 609"/>
                  <a:gd name="T48" fmla="*/ 48526731 w 609"/>
                  <a:gd name="T49" fmla="*/ 39339251 h 609"/>
                  <a:gd name="T50" fmla="*/ 62114417 w 609"/>
                  <a:gd name="T51" fmla="*/ 33904105 h 609"/>
                  <a:gd name="T52" fmla="*/ 67678707 w 609"/>
                  <a:gd name="T53" fmla="*/ 36621498 h 609"/>
                  <a:gd name="T54" fmla="*/ 52150282 w 609"/>
                  <a:gd name="T55" fmla="*/ 46715136 h 609"/>
                  <a:gd name="T56" fmla="*/ 50338687 w 609"/>
                  <a:gd name="T57" fmla="*/ 46715136 h 609"/>
                  <a:gd name="T58" fmla="*/ 48526731 w 609"/>
                  <a:gd name="T59" fmla="*/ 39339251 h 609"/>
                  <a:gd name="T60" fmla="*/ 48526731 w 609"/>
                  <a:gd name="T61" fmla="*/ 53056080 h 609"/>
                  <a:gd name="T62" fmla="*/ 62114417 w 609"/>
                  <a:gd name="T63" fmla="*/ 46715136 h 609"/>
                  <a:gd name="T64" fmla="*/ 64055516 w 609"/>
                  <a:gd name="T65" fmla="*/ 46715136 h 609"/>
                  <a:gd name="T66" fmla="*/ 64961313 w 609"/>
                  <a:gd name="T67" fmla="*/ 53961878 h 609"/>
                  <a:gd name="T68" fmla="*/ 52150282 w 609"/>
                  <a:gd name="T69" fmla="*/ 59526167 h 609"/>
                  <a:gd name="T70" fmla="*/ 50338687 w 609"/>
                  <a:gd name="T71" fmla="*/ 60431965 h 609"/>
                  <a:gd name="T72" fmla="*/ 48526731 w 609"/>
                  <a:gd name="T73" fmla="*/ 53056080 h 609"/>
                  <a:gd name="T74" fmla="*/ 14622627 w 609"/>
                  <a:gd name="T75" fmla="*/ 20187276 h 609"/>
                  <a:gd name="T76" fmla="*/ 16434582 w 609"/>
                  <a:gd name="T77" fmla="*/ 20187276 h 609"/>
                  <a:gd name="T78" fmla="*/ 30151411 w 609"/>
                  <a:gd name="T79" fmla="*/ 26657363 h 609"/>
                  <a:gd name="T80" fmla="*/ 28339815 w 609"/>
                  <a:gd name="T81" fmla="*/ 32998307 h 609"/>
                  <a:gd name="T82" fmla="*/ 26527860 w 609"/>
                  <a:gd name="T83" fmla="*/ 32998307 h 609"/>
                  <a:gd name="T84" fmla="*/ 13716829 w 609"/>
                  <a:gd name="T85" fmla="*/ 26657363 h 609"/>
                  <a:gd name="T86" fmla="*/ 14622627 w 609"/>
                  <a:gd name="T87" fmla="*/ 20187276 h 609"/>
                  <a:gd name="T88" fmla="*/ 14622627 w 609"/>
                  <a:gd name="T89" fmla="*/ 32998307 h 609"/>
                  <a:gd name="T90" fmla="*/ 16434582 w 609"/>
                  <a:gd name="T91" fmla="*/ 33904105 h 609"/>
                  <a:gd name="T92" fmla="*/ 30151411 w 609"/>
                  <a:gd name="T93" fmla="*/ 39339251 h 609"/>
                  <a:gd name="T94" fmla="*/ 28339815 w 609"/>
                  <a:gd name="T95" fmla="*/ 46715136 h 609"/>
                  <a:gd name="T96" fmla="*/ 26527860 w 609"/>
                  <a:gd name="T97" fmla="*/ 46715136 h 609"/>
                  <a:gd name="T98" fmla="*/ 13716829 w 609"/>
                  <a:gd name="T99" fmla="*/ 40245049 h 609"/>
                  <a:gd name="T100" fmla="*/ 14622627 w 609"/>
                  <a:gd name="T101" fmla="*/ 32998307 h 609"/>
                  <a:gd name="T102" fmla="*/ 14622627 w 609"/>
                  <a:gd name="T103" fmla="*/ 46715136 h 609"/>
                  <a:gd name="T104" fmla="*/ 16434582 w 609"/>
                  <a:gd name="T105" fmla="*/ 46715136 h 609"/>
                  <a:gd name="T106" fmla="*/ 30151411 w 609"/>
                  <a:gd name="T107" fmla="*/ 53056080 h 609"/>
                  <a:gd name="T108" fmla="*/ 28339815 w 609"/>
                  <a:gd name="T109" fmla="*/ 60431965 h 609"/>
                  <a:gd name="T110" fmla="*/ 26527860 w 609"/>
                  <a:gd name="T111" fmla="*/ 59526167 h 609"/>
                  <a:gd name="T112" fmla="*/ 13716829 w 609"/>
                  <a:gd name="T113" fmla="*/ 53961878 h 609"/>
                  <a:gd name="T114" fmla="*/ 14622627 w 609"/>
                  <a:gd name="T115" fmla="*/ 4671513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0" name="Freeform 15"/>
              <p:cNvSpPr>
                <a:spLocks noChangeArrowheads="1"/>
              </p:cNvSpPr>
              <p:nvPr/>
            </p:nvSpPr>
            <p:spPr bwMode="auto">
              <a:xfrm>
                <a:off x="6080634" y="3503880"/>
                <a:ext cx="217488" cy="219075"/>
              </a:xfrm>
              <a:custGeom>
                <a:avLst/>
                <a:gdLst>
                  <a:gd name="T0" fmla="*/ 76484966 w 602"/>
                  <a:gd name="T1" fmla="*/ 63149718 h 609"/>
                  <a:gd name="T2" fmla="*/ 76484966 w 602"/>
                  <a:gd name="T3" fmla="*/ 63149718 h 609"/>
                  <a:gd name="T4" fmla="*/ 40591859 w 602"/>
                  <a:gd name="T5" fmla="*/ 77772344 h 609"/>
                  <a:gd name="T6" fmla="*/ 39678193 w 602"/>
                  <a:gd name="T7" fmla="*/ 78678142 h 609"/>
                  <a:gd name="T8" fmla="*/ 37850860 w 602"/>
                  <a:gd name="T9" fmla="*/ 77772344 h 609"/>
                  <a:gd name="T10" fmla="*/ 1827333 w 602"/>
                  <a:gd name="T11" fmla="*/ 63149718 h 609"/>
                  <a:gd name="T12" fmla="*/ 0 w 602"/>
                  <a:gd name="T13" fmla="*/ 60431965 h 609"/>
                  <a:gd name="T14" fmla="*/ 0 w 602"/>
                  <a:gd name="T15" fmla="*/ 3752694 h 609"/>
                  <a:gd name="T16" fmla="*/ 3654665 w 602"/>
                  <a:gd name="T17" fmla="*/ 0 h 609"/>
                  <a:gd name="T18" fmla="*/ 5481998 w 602"/>
                  <a:gd name="T19" fmla="*/ 1035300 h 609"/>
                  <a:gd name="T20" fmla="*/ 5481998 w 602"/>
                  <a:gd name="T21" fmla="*/ 1035300 h 609"/>
                  <a:gd name="T22" fmla="*/ 5481998 w 602"/>
                  <a:gd name="T23" fmla="*/ 1035300 h 609"/>
                  <a:gd name="T24" fmla="*/ 5481998 w 602"/>
                  <a:gd name="T25" fmla="*/ 1035300 h 609"/>
                  <a:gd name="T26" fmla="*/ 39678193 w 602"/>
                  <a:gd name="T27" fmla="*/ 14752129 h 609"/>
                  <a:gd name="T28" fmla="*/ 73743967 w 602"/>
                  <a:gd name="T29" fmla="*/ 1035300 h 609"/>
                  <a:gd name="T30" fmla="*/ 73743967 w 602"/>
                  <a:gd name="T31" fmla="*/ 1035300 h 609"/>
                  <a:gd name="T32" fmla="*/ 73743967 w 602"/>
                  <a:gd name="T33" fmla="*/ 1035300 h 609"/>
                  <a:gd name="T34" fmla="*/ 73743967 w 602"/>
                  <a:gd name="T35" fmla="*/ 1035300 h 609"/>
                  <a:gd name="T36" fmla="*/ 74657633 w 602"/>
                  <a:gd name="T37" fmla="*/ 0 h 609"/>
                  <a:gd name="T38" fmla="*/ 78442719 w 602"/>
                  <a:gd name="T39" fmla="*/ 3752694 h 609"/>
                  <a:gd name="T40" fmla="*/ 78442719 w 602"/>
                  <a:gd name="T41" fmla="*/ 60431965 h 609"/>
                  <a:gd name="T42" fmla="*/ 76484966 w 602"/>
                  <a:gd name="T43" fmla="*/ 63149718 h 609"/>
                  <a:gd name="T44" fmla="*/ 36023527 w 602"/>
                  <a:gd name="T45" fmla="*/ 69619805 h 609"/>
                  <a:gd name="T46" fmla="*/ 36023527 w 602"/>
                  <a:gd name="T47" fmla="*/ 69619805 h 609"/>
                  <a:gd name="T48" fmla="*/ 36023527 w 602"/>
                  <a:gd name="T49" fmla="*/ 21093073 h 609"/>
                  <a:gd name="T50" fmla="*/ 7308970 w 602"/>
                  <a:gd name="T51" fmla="*/ 9187840 h 609"/>
                  <a:gd name="T52" fmla="*/ 7308970 w 602"/>
                  <a:gd name="T53" fmla="*/ 57714571 h 609"/>
                  <a:gd name="T54" fmla="*/ 36023527 w 602"/>
                  <a:gd name="T55" fmla="*/ 69619805 h 609"/>
                  <a:gd name="T56" fmla="*/ 71002968 w 602"/>
                  <a:gd name="T57" fmla="*/ 9187840 h 609"/>
                  <a:gd name="T58" fmla="*/ 71002968 w 602"/>
                  <a:gd name="T59" fmla="*/ 9187840 h 609"/>
                  <a:gd name="T60" fmla="*/ 43332858 w 602"/>
                  <a:gd name="T61" fmla="*/ 21093073 h 609"/>
                  <a:gd name="T62" fmla="*/ 43332858 w 602"/>
                  <a:gd name="T63" fmla="*/ 69619805 h 609"/>
                  <a:gd name="T64" fmla="*/ 71002968 w 602"/>
                  <a:gd name="T65" fmla="*/ 57714571 h 609"/>
                  <a:gd name="T66" fmla="*/ 71002968 w 602"/>
                  <a:gd name="T67" fmla="*/ 9187840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609">
                    <a:moveTo>
                      <a:pt x="586" y="488"/>
                    </a:moveTo>
                    <a:lnTo>
                      <a:pt x="586" y="488"/>
                    </a:lnTo>
                    <a:cubicBezTo>
                      <a:pt x="311" y="601"/>
                      <a:pt x="311" y="601"/>
                      <a:pt x="311" y="601"/>
                    </a:cubicBezTo>
                    <a:cubicBezTo>
                      <a:pt x="311" y="608"/>
                      <a:pt x="304" y="608"/>
                      <a:pt x="304" y="608"/>
                    </a:cubicBezTo>
                    <a:cubicBezTo>
                      <a:pt x="297" y="608"/>
                      <a:pt x="297" y="608"/>
                      <a:pt x="290" y="601"/>
                    </a:cubicBezTo>
                    <a:cubicBezTo>
                      <a:pt x="14" y="488"/>
                      <a:pt x="14" y="488"/>
                      <a:pt x="14"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65" y="0"/>
                      <a:pt x="572" y="0"/>
                      <a:pt x="572" y="0"/>
                    </a:cubicBezTo>
                    <a:cubicBezTo>
                      <a:pt x="594" y="0"/>
                      <a:pt x="601" y="15"/>
                      <a:pt x="601" y="29"/>
                    </a:cubicBezTo>
                    <a:cubicBezTo>
                      <a:pt x="601" y="467"/>
                      <a:pt x="601" y="467"/>
                      <a:pt x="601" y="467"/>
                    </a:cubicBezTo>
                    <a:cubicBezTo>
                      <a:pt x="601" y="474"/>
                      <a:pt x="594" y="488"/>
                      <a:pt x="586" y="488"/>
                    </a:cubicBezTo>
                    <a:close/>
                    <a:moveTo>
                      <a:pt x="276" y="538"/>
                    </a:moveTo>
                    <a:lnTo>
                      <a:pt x="276" y="538"/>
                    </a:lnTo>
                    <a:cubicBezTo>
                      <a:pt x="276" y="163"/>
                      <a:pt x="276" y="163"/>
                      <a:pt x="276" y="163"/>
                    </a:cubicBezTo>
                    <a:cubicBezTo>
                      <a:pt x="56" y="71"/>
                      <a:pt x="56" y="71"/>
                      <a:pt x="56" y="71"/>
                    </a:cubicBezTo>
                    <a:cubicBezTo>
                      <a:pt x="56" y="446"/>
                      <a:pt x="56" y="446"/>
                      <a:pt x="56" y="446"/>
                    </a:cubicBezTo>
                    <a:lnTo>
                      <a:pt x="276" y="538"/>
                    </a:lnTo>
                    <a:close/>
                    <a:moveTo>
                      <a:pt x="544" y="71"/>
                    </a:moveTo>
                    <a:lnTo>
                      <a:pt x="544" y="71"/>
                    </a:lnTo>
                    <a:cubicBezTo>
                      <a:pt x="332" y="163"/>
                      <a:pt x="332" y="163"/>
                      <a:pt x="332" y="163"/>
                    </a:cubicBezTo>
                    <a:cubicBezTo>
                      <a:pt x="332" y="538"/>
                      <a:pt x="332" y="538"/>
                      <a:pt x="332" y="538"/>
                    </a:cubicBezTo>
                    <a:cubicBezTo>
                      <a:pt x="544" y="446"/>
                      <a:pt x="544" y="446"/>
                      <a:pt x="544" y="446"/>
                    </a:cubicBezTo>
                    <a:lnTo>
                      <a:pt x="544" y="7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1" name="Freeform 16"/>
              <p:cNvSpPr>
                <a:spLocks noChangeArrowheads="1"/>
              </p:cNvSpPr>
              <p:nvPr/>
            </p:nvSpPr>
            <p:spPr bwMode="auto">
              <a:xfrm>
                <a:off x="5723447" y="3514992"/>
                <a:ext cx="171450" cy="198438"/>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2" name="Freeform 17"/>
              <p:cNvSpPr>
                <a:spLocks noChangeArrowheads="1"/>
              </p:cNvSpPr>
              <p:nvPr/>
            </p:nvSpPr>
            <p:spPr bwMode="auto">
              <a:xfrm>
                <a:off x="5355147" y="3511817"/>
                <a:ext cx="182562" cy="211138"/>
              </a:xfrm>
              <a:custGeom>
                <a:avLst/>
                <a:gdLst>
                  <a:gd name="T0" fmla="*/ 61748637 w 509"/>
                  <a:gd name="T1" fmla="*/ 58478392 h 587"/>
                  <a:gd name="T2" fmla="*/ 61748637 w 509"/>
                  <a:gd name="T3" fmla="*/ 58478392 h 587"/>
                  <a:gd name="T4" fmla="*/ 59047150 w 509"/>
                  <a:gd name="T5" fmla="*/ 57572693 h 587"/>
                  <a:gd name="T6" fmla="*/ 56345663 w 509"/>
                  <a:gd name="T7" fmla="*/ 54855954 h 587"/>
                  <a:gd name="T8" fmla="*/ 56345663 w 509"/>
                  <a:gd name="T9" fmla="*/ 72192291 h 587"/>
                  <a:gd name="T10" fmla="*/ 52614799 w 509"/>
                  <a:gd name="T11" fmla="*/ 75814728 h 587"/>
                  <a:gd name="T12" fmla="*/ 49012696 w 509"/>
                  <a:gd name="T13" fmla="*/ 72192291 h 587"/>
                  <a:gd name="T14" fmla="*/ 49012696 w 509"/>
                  <a:gd name="T15" fmla="*/ 54855954 h 587"/>
                  <a:gd name="T16" fmla="*/ 47211824 w 509"/>
                  <a:gd name="T17" fmla="*/ 57572693 h 587"/>
                  <a:gd name="T18" fmla="*/ 44510337 w 509"/>
                  <a:gd name="T19" fmla="*/ 58478392 h 587"/>
                  <a:gd name="T20" fmla="*/ 40908235 w 509"/>
                  <a:gd name="T21" fmla="*/ 54855954 h 587"/>
                  <a:gd name="T22" fmla="*/ 41808850 w 509"/>
                  <a:gd name="T23" fmla="*/ 52138857 h 587"/>
                  <a:gd name="T24" fmla="*/ 50813927 w 509"/>
                  <a:gd name="T25" fmla="*/ 43858794 h 587"/>
                  <a:gd name="T26" fmla="*/ 52614799 w 509"/>
                  <a:gd name="T27" fmla="*/ 42953095 h 587"/>
                  <a:gd name="T28" fmla="*/ 55445048 w 509"/>
                  <a:gd name="T29" fmla="*/ 43858794 h 587"/>
                  <a:gd name="T30" fmla="*/ 63549509 w 509"/>
                  <a:gd name="T31" fmla="*/ 52138857 h 587"/>
                  <a:gd name="T32" fmla="*/ 65350381 w 509"/>
                  <a:gd name="T33" fmla="*/ 54855954 h 587"/>
                  <a:gd name="T34" fmla="*/ 61748637 w 509"/>
                  <a:gd name="T35" fmla="*/ 58478392 h 587"/>
                  <a:gd name="T36" fmla="*/ 39107363 w 509"/>
                  <a:gd name="T37" fmla="*/ 49292630 h 587"/>
                  <a:gd name="T38" fmla="*/ 39107363 w 509"/>
                  <a:gd name="T39" fmla="*/ 49292630 h 587"/>
                  <a:gd name="T40" fmla="*/ 37177729 w 509"/>
                  <a:gd name="T41" fmla="*/ 54855954 h 587"/>
                  <a:gd name="T42" fmla="*/ 44510337 w 509"/>
                  <a:gd name="T43" fmla="*/ 62100829 h 587"/>
                  <a:gd name="T44" fmla="*/ 45410952 w 509"/>
                  <a:gd name="T45" fmla="*/ 62100829 h 587"/>
                  <a:gd name="T46" fmla="*/ 45410952 w 509"/>
                  <a:gd name="T47" fmla="*/ 70380892 h 587"/>
                  <a:gd name="T48" fmla="*/ 3602102 w 509"/>
                  <a:gd name="T49" fmla="*/ 70380892 h 587"/>
                  <a:gd name="T50" fmla="*/ 0 w 509"/>
                  <a:gd name="T51" fmla="*/ 66758455 h 587"/>
                  <a:gd name="T52" fmla="*/ 0 w 509"/>
                  <a:gd name="T53" fmla="*/ 3622437 h 587"/>
                  <a:gd name="T54" fmla="*/ 3602102 w 509"/>
                  <a:gd name="T55" fmla="*/ 0 h 587"/>
                  <a:gd name="T56" fmla="*/ 11706564 w 509"/>
                  <a:gd name="T57" fmla="*/ 0 h 587"/>
                  <a:gd name="T58" fmla="*/ 11706564 w 509"/>
                  <a:gd name="T59" fmla="*/ 0 h 587"/>
                  <a:gd name="T60" fmla="*/ 22641275 w 509"/>
                  <a:gd name="T61" fmla="*/ 0 h 587"/>
                  <a:gd name="T62" fmla="*/ 22641275 w 509"/>
                  <a:gd name="T63" fmla="*/ 13713899 h 587"/>
                  <a:gd name="T64" fmla="*/ 22641275 w 509"/>
                  <a:gd name="T65" fmla="*/ 20959133 h 587"/>
                  <a:gd name="T66" fmla="*/ 29973883 w 509"/>
                  <a:gd name="T67" fmla="*/ 28333497 h 587"/>
                  <a:gd name="T68" fmla="*/ 37177729 w 509"/>
                  <a:gd name="T69" fmla="*/ 28333497 h 587"/>
                  <a:gd name="T70" fmla="*/ 52614799 w 509"/>
                  <a:gd name="T71" fmla="*/ 28333497 h 587"/>
                  <a:gd name="T72" fmla="*/ 52614799 w 509"/>
                  <a:gd name="T73" fmla="*/ 39330657 h 587"/>
                  <a:gd name="T74" fmla="*/ 48112440 w 509"/>
                  <a:gd name="T75" fmla="*/ 41141696 h 587"/>
                  <a:gd name="T76" fmla="*/ 39107363 w 509"/>
                  <a:gd name="T77" fmla="*/ 49292630 h 587"/>
                  <a:gd name="T78" fmla="*/ 29973883 w 509"/>
                  <a:gd name="T79" fmla="*/ 24711059 h 587"/>
                  <a:gd name="T80" fmla="*/ 29973883 w 509"/>
                  <a:gd name="T81" fmla="*/ 24711059 h 587"/>
                  <a:gd name="T82" fmla="*/ 26371780 w 509"/>
                  <a:gd name="T83" fmla="*/ 20959133 h 587"/>
                  <a:gd name="T84" fmla="*/ 26371780 w 509"/>
                  <a:gd name="T85" fmla="*/ 13713899 h 587"/>
                  <a:gd name="T86" fmla="*/ 26371780 w 509"/>
                  <a:gd name="T87" fmla="*/ 0 h 587"/>
                  <a:gd name="T88" fmla="*/ 26371780 w 509"/>
                  <a:gd name="T89" fmla="*/ 0 h 587"/>
                  <a:gd name="T90" fmla="*/ 52614799 w 509"/>
                  <a:gd name="T91" fmla="*/ 24711059 h 587"/>
                  <a:gd name="T92" fmla="*/ 37177729 w 509"/>
                  <a:gd name="T93" fmla="*/ 24711059 h 587"/>
                  <a:gd name="T94" fmla="*/ 29973883 w 509"/>
                  <a:gd name="T95" fmla="*/ 24711059 h 5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587">
                    <a:moveTo>
                      <a:pt x="480" y="452"/>
                    </a:moveTo>
                    <a:lnTo>
                      <a:pt x="480" y="452"/>
                    </a:lnTo>
                    <a:cubicBezTo>
                      <a:pt x="473" y="452"/>
                      <a:pt x="466" y="452"/>
                      <a:pt x="459" y="445"/>
                    </a:cubicBezTo>
                    <a:cubicBezTo>
                      <a:pt x="438" y="424"/>
                      <a:pt x="438" y="424"/>
                      <a:pt x="438" y="424"/>
                    </a:cubicBezTo>
                    <a:cubicBezTo>
                      <a:pt x="438" y="558"/>
                      <a:pt x="438" y="558"/>
                      <a:pt x="438" y="558"/>
                    </a:cubicBezTo>
                    <a:cubicBezTo>
                      <a:pt x="438" y="572"/>
                      <a:pt x="431" y="586"/>
                      <a:pt x="409" y="586"/>
                    </a:cubicBezTo>
                    <a:cubicBezTo>
                      <a:pt x="395" y="586"/>
                      <a:pt x="381" y="572"/>
                      <a:pt x="381" y="558"/>
                    </a:cubicBezTo>
                    <a:cubicBezTo>
                      <a:pt x="381" y="424"/>
                      <a:pt x="381" y="424"/>
                      <a:pt x="381" y="424"/>
                    </a:cubicBezTo>
                    <a:cubicBezTo>
                      <a:pt x="367" y="445"/>
                      <a:pt x="367" y="445"/>
                      <a:pt x="367" y="445"/>
                    </a:cubicBezTo>
                    <a:cubicBezTo>
                      <a:pt x="360" y="452"/>
                      <a:pt x="353" y="452"/>
                      <a:pt x="346" y="452"/>
                    </a:cubicBezTo>
                    <a:cubicBezTo>
                      <a:pt x="332" y="452"/>
                      <a:pt x="318" y="438"/>
                      <a:pt x="318" y="424"/>
                    </a:cubicBezTo>
                    <a:cubicBezTo>
                      <a:pt x="318" y="417"/>
                      <a:pt x="318" y="410"/>
                      <a:pt x="325" y="403"/>
                    </a:cubicBezTo>
                    <a:cubicBezTo>
                      <a:pt x="395" y="339"/>
                      <a:pt x="395" y="339"/>
                      <a:pt x="395" y="339"/>
                    </a:cubicBezTo>
                    <a:cubicBezTo>
                      <a:pt x="395" y="332"/>
                      <a:pt x="402" y="332"/>
                      <a:pt x="409" y="332"/>
                    </a:cubicBezTo>
                    <a:cubicBezTo>
                      <a:pt x="417" y="332"/>
                      <a:pt x="424" y="332"/>
                      <a:pt x="431" y="339"/>
                    </a:cubicBezTo>
                    <a:cubicBezTo>
                      <a:pt x="494" y="403"/>
                      <a:pt x="494" y="403"/>
                      <a:pt x="494" y="403"/>
                    </a:cubicBezTo>
                    <a:cubicBezTo>
                      <a:pt x="501" y="410"/>
                      <a:pt x="508" y="417"/>
                      <a:pt x="508" y="424"/>
                    </a:cubicBezTo>
                    <a:cubicBezTo>
                      <a:pt x="508" y="438"/>
                      <a:pt x="494" y="452"/>
                      <a:pt x="480" y="452"/>
                    </a:cubicBezTo>
                    <a:close/>
                    <a:moveTo>
                      <a:pt x="304" y="381"/>
                    </a:moveTo>
                    <a:lnTo>
                      <a:pt x="304" y="381"/>
                    </a:lnTo>
                    <a:cubicBezTo>
                      <a:pt x="296" y="395"/>
                      <a:pt x="289" y="410"/>
                      <a:pt x="289" y="424"/>
                    </a:cubicBezTo>
                    <a:cubicBezTo>
                      <a:pt x="289" y="452"/>
                      <a:pt x="318" y="480"/>
                      <a:pt x="346" y="480"/>
                    </a:cubicBezTo>
                    <a:lnTo>
                      <a:pt x="353" y="480"/>
                    </a:lnTo>
                    <a:cubicBezTo>
                      <a:pt x="353" y="544"/>
                      <a:pt x="353" y="544"/>
                      <a:pt x="353" y="544"/>
                    </a:cubicBezTo>
                    <a:cubicBezTo>
                      <a:pt x="28" y="544"/>
                      <a:pt x="28" y="544"/>
                      <a:pt x="28" y="544"/>
                    </a:cubicBezTo>
                    <a:cubicBezTo>
                      <a:pt x="7" y="544"/>
                      <a:pt x="0" y="537"/>
                      <a:pt x="0" y="516"/>
                    </a:cubicBezTo>
                    <a:cubicBezTo>
                      <a:pt x="0" y="28"/>
                      <a:pt x="0" y="28"/>
                      <a:pt x="0" y="28"/>
                    </a:cubicBezTo>
                    <a:cubicBezTo>
                      <a:pt x="0" y="14"/>
                      <a:pt x="7" y="0"/>
                      <a:pt x="28" y="0"/>
                    </a:cubicBezTo>
                    <a:cubicBezTo>
                      <a:pt x="91" y="0"/>
                      <a:pt x="91" y="0"/>
                      <a:pt x="91" y="0"/>
                    </a:cubicBezTo>
                    <a:cubicBezTo>
                      <a:pt x="176" y="0"/>
                      <a:pt x="176" y="0"/>
                      <a:pt x="176" y="0"/>
                    </a:cubicBezTo>
                    <a:cubicBezTo>
                      <a:pt x="176" y="106"/>
                      <a:pt x="176" y="106"/>
                      <a:pt x="176" y="106"/>
                    </a:cubicBezTo>
                    <a:cubicBezTo>
                      <a:pt x="176" y="162"/>
                      <a:pt x="176" y="162"/>
                      <a:pt x="176" y="162"/>
                    </a:cubicBezTo>
                    <a:cubicBezTo>
                      <a:pt x="176" y="191"/>
                      <a:pt x="205" y="219"/>
                      <a:pt x="233" y="219"/>
                    </a:cubicBezTo>
                    <a:cubicBezTo>
                      <a:pt x="289" y="219"/>
                      <a:pt x="289" y="219"/>
                      <a:pt x="289" y="219"/>
                    </a:cubicBezTo>
                    <a:cubicBezTo>
                      <a:pt x="409" y="219"/>
                      <a:pt x="409" y="219"/>
                      <a:pt x="409" y="219"/>
                    </a:cubicBezTo>
                    <a:cubicBezTo>
                      <a:pt x="409" y="304"/>
                      <a:pt x="409" y="304"/>
                      <a:pt x="409" y="304"/>
                    </a:cubicBezTo>
                    <a:cubicBezTo>
                      <a:pt x="395" y="304"/>
                      <a:pt x="381" y="311"/>
                      <a:pt x="374" y="318"/>
                    </a:cubicBezTo>
                    <a:lnTo>
                      <a:pt x="304" y="381"/>
                    </a:lnTo>
                    <a:close/>
                    <a:moveTo>
                      <a:pt x="233" y="191"/>
                    </a:moveTo>
                    <a:lnTo>
                      <a:pt x="233" y="191"/>
                    </a:lnTo>
                    <a:cubicBezTo>
                      <a:pt x="219" y="191"/>
                      <a:pt x="205" y="176"/>
                      <a:pt x="205" y="162"/>
                    </a:cubicBezTo>
                    <a:cubicBezTo>
                      <a:pt x="205" y="106"/>
                      <a:pt x="205" y="106"/>
                      <a:pt x="205" y="106"/>
                    </a:cubicBezTo>
                    <a:cubicBezTo>
                      <a:pt x="205" y="0"/>
                      <a:pt x="205" y="0"/>
                      <a:pt x="205" y="0"/>
                    </a:cubicBezTo>
                    <a:cubicBezTo>
                      <a:pt x="409" y="191"/>
                      <a:pt x="409" y="191"/>
                      <a:pt x="409" y="191"/>
                    </a:cubicBezTo>
                    <a:cubicBezTo>
                      <a:pt x="289" y="191"/>
                      <a:pt x="289" y="191"/>
                      <a:pt x="289" y="191"/>
                    </a:cubicBezTo>
                    <a:lnTo>
                      <a:pt x="233" y="19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3" name="Freeform 18"/>
              <p:cNvSpPr>
                <a:spLocks noChangeArrowheads="1"/>
              </p:cNvSpPr>
              <p:nvPr/>
            </p:nvSpPr>
            <p:spPr bwMode="auto">
              <a:xfrm>
                <a:off x="7596696" y="1985962"/>
                <a:ext cx="184150" cy="211138"/>
              </a:xfrm>
              <a:custGeom>
                <a:avLst/>
                <a:gdLst>
                  <a:gd name="T0" fmla="*/ 65449438 w 510"/>
                  <a:gd name="T1" fmla="*/ 65852755 h 587"/>
                  <a:gd name="T2" fmla="*/ 65449438 w 510"/>
                  <a:gd name="T3" fmla="*/ 65852755 h 587"/>
                  <a:gd name="T4" fmla="*/ 57235625 w 510"/>
                  <a:gd name="T5" fmla="*/ 74003689 h 587"/>
                  <a:gd name="T6" fmla="*/ 54367579 w 510"/>
                  <a:gd name="T7" fmla="*/ 75814728 h 587"/>
                  <a:gd name="T8" fmla="*/ 51629522 w 510"/>
                  <a:gd name="T9" fmla="*/ 74003689 h 587"/>
                  <a:gd name="T10" fmla="*/ 43415710 w 510"/>
                  <a:gd name="T11" fmla="*/ 65852755 h 587"/>
                  <a:gd name="T12" fmla="*/ 42503264 w 510"/>
                  <a:gd name="T13" fmla="*/ 63006529 h 587"/>
                  <a:gd name="T14" fmla="*/ 46153767 w 510"/>
                  <a:gd name="T15" fmla="*/ 59384091 h 587"/>
                  <a:gd name="T16" fmla="*/ 47979019 w 510"/>
                  <a:gd name="T17" fmla="*/ 61195130 h 587"/>
                  <a:gd name="T18" fmla="*/ 50717076 w 510"/>
                  <a:gd name="T19" fmla="*/ 63006529 h 587"/>
                  <a:gd name="T20" fmla="*/ 50717076 w 510"/>
                  <a:gd name="T21" fmla="*/ 46575532 h 587"/>
                  <a:gd name="T22" fmla="*/ 54367579 w 510"/>
                  <a:gd name="T23" fmla="*/ 42953095 h 587"/>
                  <a:gd name="T24" fmla="*/ 58148432 w 510"/>
                  <a:gd name="T25" fmla="*/ 46575532 h 587"/>
                  <a:gd name="T26" fmla="*/ 58148432 w 510"/>
                  <a:gd name="T27" fmla="*/ 63006529 h 587"/>
                  <a:gd name="T28" fmla="*/ 60886489 w 510"/>
                  <a:gd name="T29" fmla="*/ 61195130 h 587"/>
                  <a:gd name="T30" fmla="*/ 62711741 w 510"/>
                  <a:gd name="T31" fmla="*/ 59384091 h 587"/>
                  <a:gd name="T32" fmla="*/ 66362244 w 510"/>
                  <a:gd name="T33" fmla="*/ 63006529 h 587"/>
                  <a:gd name="T34" fmla="*/ 65449438 w 510"/>
                  <a:gd name="T35" fmla="*/ 65852755 h 587"/>
                  <a:gd name="T36" fmla="*/ 47066212 w 510"/>
                  <a:gd name="T37" fmla="*/ 46575532 h 587"/>
                  <a:gd name="T38" fmla="*/ 47066212 w 510"/>
                  <a:gd name="T39" fmla="*/ 46575532 h 587"/>
                  <a:gd name="T40" fmla="*/ 47066212 w 510"/>
                  <a:gd name="T41" fmla="*/ 55761294 h 587"/>
                  <a:gd name="T42" fmla="*/ 46153767 w 510"/>
                  <a:gd name="T43" fmla="*/ 55761294 h 587"/>
                  <a:gd name="T44" fmla="*/ 38722051 w 510"/>
                  <a:gd name="T45" fmla="*/ 63006529 h 587"/>
                  <a:gd name="T46" fmla="*/ 40547302 w 510"/>
                  <a:gd name="T47" fmla="*/ 68569853 h 587"/>
                  <a:gd name="T48" fmla="*/ 42503264 w 510"/>
                  <a:gd name="T49" fmla="*/ 70380892 h 587"/>
                  <a:gd name="T50" fmla="*/ 3780852 w 510"/>
                  <a:gd name="T51" fmla="*/ 70380892 h 587"/>
                  <a:gd name="T52" fmla="*/ 0 w 510"/>
                  <a:gd name="T53" fmla="*/ 66758455 h 587"/>
                  <a:gd name="T54" fmla="*/ 0 w 510"/>
                  <a:gd name="T55" fmla="*/ 3622437 h 587"/>
                  <a:gd name="T56" fmla="*/ 3780852 w 510"/>
                  <a:gd name="T57" fmla="*/ 0 h 587"/>
                  <a:gd name="T58" fmla="*/ 12907471 w 510"/>
                  <a:gd name="T59" fmla="*/ 0 h 587"/>
                  <a:gd name="T60" fmla="*/ 12907471 w 510"/>
                  <a:gd name="T61" fmla="*/ 0 h 587"/>
                  <a:gd name="T62" fmla="*/ 23989329 w 510"/>
                  <a:gd name="T63" fmla="*/ 0 h 587"/>
                  <a:gd name="T64" fmla="*/ 23989329 w 510"/>
                  <a:gd name="T65" fmla="*/ 13713899 h 587"/>
                  <a:gd name="T66" fmla="*/ 23989329 w 510"/>
                  <a:gd name="T67" fmla="*/ 20959133 h 587"/>
                  <a:gd name="T68" fmla="*/ 31421045 w 510"/>
                  <a:gd name="T69" fmla="*/ 28333497 h 587"/>
                  <a:gd name="T70" fmla="*/ 38722051 w 510"/>
                  <a:gd name="T71" fmla="*/ 28333497 h 587"/>
                  <a:gd name="T72" fmla="*/ 54367579 w 510"/>
                  <a:gd name="T73" fmla="*/ 28333497 h 587"/>
                  <a:gd name="T74" fmla="*/ 54367579 w 510"/>
                  <a:gd name="T75" fmla="*/ 39330657 h 587"/>
                  <a:gd name="T76" fmla="*/ 54367579 w 510"/>
                  <a:gd name="T77" fmla="*/ 39330657 h 587"/>
                  <a:gd name="T78" fmla="*/ 47066212 w 510"/>
                  <a:gd name="T79" fmla="*/ 46575532 h 587"/>
                  <a:gd name="T80" fmla="*/ 31421045 w 510"/>
                  <a:gd name="T81" fmla="*/ 24711059 h 587"/>
                  <a:gd name="T82" fmla="*/ 31421045 w 510"/>
                  <a:gd name="T83" fmla="*/ 24711059 h 587"/>
                  <a:gd name="T84" fmla="*/ 27770542 w 510"/>
                  <a:gd name="T85" fmla="*/ 20959133 h 587"/>
                  <a:gd name="T86" fmla="*/ 27770542 w 510"/>
                  <a:gd name="T87" fmla="*/ 13713899 h 587"/>
                  <a:gd name="T88" fmla="*/ 27770542 w 510"/>
                  <a:gd name="T89" fmla="*/ 0 h 587"/>
                  <a:gd name="T90" fmla="*/ 27770542 w 510"/>
                  <a:gd name="T91" fmla="*/ 0 h 587"/>
                  <a:gd name="T92" fmla="*/ 54367579 w 510"/>
                  <a:gd name="T93" fmla="*/ 24711059 h 587"/>
                  <a:gd name="T94" fmla="*/ 38722051 w 510"/>
                  <a:gd name="T95" fmla="*/ 24711059 h 587"/>
                  <a:gd name="T96" fmla="*/ 31421045 w 510"/>
                  <a:gd name="T97" fmla="*/ 24711059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0" h="587">
                    <a:moveTo>
                      <a:pt x="502" y="509"/>
                    </a:moveTo>
                    <a:lnTo>
                      <a:pt x="502" y="509"/>
                    </a:lnTo>
                    <a:cubicBezTo>
                      <a:pt x="439" y="572"/>
                      <a:pt x="439" y="572"/>
                      <a:pt x="439" y="572"/>
                    </a:cubicBezTo>
                    <a:cubicBezTo>
                      <a:pt x="432" y="579"/>
                      <a:pt x="424" y="586"/>
                      <a:pt x="417" y="586"/>
                    </a:cubicBezTo>
                    <a:cubicBezTo>
                      <a:pt x="410" y="586"/>
                      <a:pt x="403" y="579"/>
                      <a:pt x="396" y="572"/>
                    </a:cubicBezTo>
                    <a:cubicBezTo>
                      <a:pt x="333" y="509"/>
                      <a:pt x="333" y="509"/>
                      <a:pt x="333" y="509"/>
                    </a:cubicBezTo>
                    <a:cubicBezTo>
                      <a:pt x="326" y="502"/>
                      <a:pt x="326" y="495"/>
                      <a:pt x="326" y="487"/>
                    </a:cubicBezTo>
                    <a:cubicBezTo>
                      <a:pt x="326" y="473"/>
                      <a:pt x="333" y="459"/>
                      <a:pt x="354" y="459"/>
                    </a:cubicBezTo>
                    <a:cubicBezTo>
                      <a:pt x="361" y="459"/>
                      <a:pt x="368" y="466"/>
                      <a:pt x="368" y="473"/>
                    </a:cubicBezTo>
                    <a:cubicBezTo>
                      <a:pt x="389" y="487"/>
                      <a:pt x="389" y="487"/>
                      <a:pt x="389" y="487"/>
                    </a:cubicBezTo>
                    <a:cubicBezTo>
                      <a:pt x="389" y="360"/>
                      <a:pt x="389" y="360"/>
                      <a:pt x="389" y="360"/>
                    </a:cubicBezTo>
                    <a:cubicBezTo>
                      <a:pt x="389" y="339"/>
                      <a:pt x="403" y="332"/>
                      <a:pt x="417" y="332"/>
                    </a:cubicBezTo>
                    <a:cubicBezTo>
                      <a:pt x="432" y="332"/>
                      <a:pt x="446" y="339"/>
                      <a:pt x="446" y="360"/>
                    </a:cubicBezTo>
                    <a:cubicBezTo>
                      <a:pt x="446" y="487"/>
                      <a:pt x="446" y="487"/>
                      <a:pt x="446" y="487"/>
                    </a:cubicBezTo>
                    <a:cubicBezTo>
                      <a:pt x="467" y="473"/>
                      <a:pt x="467" y="473"/>
                      <a:pt x="467" y="473"/>
                    </a:cubicBezTo>
                    <a:cubicBezTo>
                      <a:pt x="467" y="466"/>
                      <a:pt x="474" y="459"/>
                      <a:pt x="481" y="459"/>
                    </a:cubicBezTo>
                    <a:cubicBezTo>
                      <a:pt x="502" y="459"/>
                      <a:pt x="509" y="473"/>
                      <a:pt x="509" y="487"/>
                    </a:cubicBezTo>
                    <a:cubicBezTo>
                      <a:pt x="509" y="495"/>
                      <a:pt x="509" y="502"/>
                      <a:pt x="502" y="509"/>
                    </a:cubicBezTo>
                    <a:close/>
                    <a:moveTo>
                      <a:pt x="361" y="360"/>
                    </a:moveTo>
                    <a:lnTo>
                      <a:pt x="361" y="360"/>
                    </a:lnTo>
                    <a:cubicBezTo>
                      <a:pt x="361" y="431"/>
                      <a:pt x="361" y="431"/>
                      <a:pt x="361" y="431"/>
                    </a:cubicBezTo>
                    <a:lnTo>
                      <a:pt x="354" y="431"/>
                    </a:lnTo>
                    <a:cubicBezTo>
                      <a:pt x="319" y="431"/>
                      <a:pt x="297" y="459"/>
                      <a:pt x="297" y="487"/>
                    </a:cubicBezTo>
                    <a:cubicBezTo>
                      <a:pt x="297" y="509"/>
                      <a:pt x="304" y="523"/>
                      <a:pt x="311" y="530"/>
                    </a:cubicBezTo>
                    <a:cubicBezTo>
                      <a:pt x="326" y="544"/>
                      <a:pt x="326" y="544"/>
                      <a:pt x="326" y="544"/>
                    </a:cubicBezTo>
                    <a:cubicBezTo>
                      <a:pt x="29" y="544"/>
                      <a:pt x="29" y="544"/>
                      <a:pt x="29" y="544"/>
                    </a:cubicBezTo>
                    <a:cubicBezTo>
                      <a:pt x="15" y="544"/>
                      <a:pt x="0" y="537"/>
                      <a:pt x="0" y="516"/>
                    </a:cubicBezTo>
                    <a:cubicBezTo>
                      <a:pt x="0" y="28"/>
                      <a:pt x="0" y="28"/>
                      <a:pt x="0" y="28"/>
                    </a:cubicBezTo>
                    <a:cubicBezTo>
                      <a:pt x="0" y="14"/>
                      <a:pt x="15" y="0"/>
                      <a:pt x="29"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6" y="219"/>
                      <a:pt x="241" y="219"/>
                    </a:cubicBezTo>
                    <a:cubicBezTo>
                      <a:pt x="297" y="219"/>
                      <a:pt x="297" y="219"/>
                      <a:pt x="297" y="219"/>
                    </a:cubicBezTo>
                    <a:cubicBezTo>
                      <a:pt x="417" y="219"/>
                      <a:pt x="417" y="219"/>
                      <a:pt x="417" y="219"/>
                    </a:cubicBezTo>
                    <a:cubicBezTo>
                      <a:pt x="417" y="304"/>
                      <a:pt x="417" y="304"/>
                      <a:pt x="417" y="304"/>
                    </a:cubicBezTo>
                    <a:cubicBezTo>
                      <a:pt x="389" y="304"/>
                      <a:pt x="361" y="325"/>
                      <a:pt x="361" y="360"/>
                    </a:cubicBezTo>
                    <a:close/>
                    <a:moveTo>
                      <a:pt x="241" y="191"/>
                    </a:moveTo>
                    <a:lnTo>
                      <a:pt x="241" y="191"/>
                    </a:lnTo>
                    <a:cubicBezTo>
                      <a:pt x="220" y="191"/>
                      <a:pt x="213" y="176"/>
                      <a:pt x="213" y="162"/>
                    </a:cubicBezTo>
                    <a:cubicBezTo>
                      <a:pt x="213" y="106"/>
                      <a:pt x="213" y="106"/>
                      <a:pt x="213" y="106"/>
                    </a:cubicBezTo>
                    <a:cubicBezTo>
                      <a:pt x="213" y="0"/>
                      <a:pt x="213" y="0"/>
                      <a:pt x="213" y="0"/>
                    </a:cubicBezTo>
                    <a:cubicBezTo>
                      <a:pt x="417" y="191"/>
                      <a:pt x="417" y="191"/>
                      <a:pt x="417" y="191"/>
                    </a:cubicBezTo>
                    <a:cubicBezTo>
                      <a:pt x="297" y="191"/>
                      <a:pt x="297" y="191"/>
                      <a:pt x="297" y="191"/>
                    </a:cubicBezTo>
                    <a:lnTo>
                      <a:pt x="241" y="19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4" name="Freeform 19"/>
              <p:cNvSpPr>
                <a:spLocks noChangeArrowheads="1"/>
              </p:cNvSpPr>
              <p:nvPr/>
            </p:nvSpPr>
            <p:spPr bwMode="auto">
              <a:xfrm>
                <a:off x="7218871" y="1985962"/>
                <a:ext cx="184150" cy="206375"/>
              </a:xfrm>
              <a:custGeom>
                <a:avLst/>
                <a:gdLst>
                  <a:gd name="T0" fmla="*/ 65449438 w 510"/>
                  <a:gd name="T1" fmla="*/ 58633190 h 573"/>
                  <a:gd name="T2" fmla="*/ 65449438 w 510"/>
                  <a:gd name="T3" fmla="*/ 58633190 h 573"/>
                  <a:gd name="T4" fmla="*/ 60886489 w 510"/>
                  <a:gd name="T5" fmla="*/ 63173440 h 573"/>
                  <a:gd name="T6" fmla="*/ 65449438 w 510"/>
                  <a:gd name="T7" fmla="*/ 68751328 h 573"/>
                  <a:gd name="T8" fmla="*/ 66362244 w 510"/>
                  <a:gd name="T9" fmla="*/ 70567284 h 573"/>
                  <a:gd name="T10" fmla="*/ 62711741 w 510"/>
                  <a:gd name="T11" fmla="*/ 74199556 h 573"/>
                  <a:gd name="T12" fmla="*/ 59973683 w 510"/>
                  <a:gd name="T13" fmla="*/ 73291578 h 573"/>
                  <a:gd name="T14" fmla="*/ 55280025 w 510"/>
                  <a:gd name="T15" fmla="*/ 68751328 h 573"/>
                  <a:gd name="T16" fmla="*/ 50717076 w 510"/>
                  <a:gd name="T17" fmla="*/ 73291578 h 573"/>
                  <a:gd name="T18" fmla="*/ 47979019 w 510"/>
                  <a:gd name="T19" fmla="*/ 74199556 h 573"/>
                  <a:gd name="T20" fmla="*/ 44328516 w 510"/>
                  <a:gd name="T21" fmla="*/ 70567284 h 573"/>
                  <a:gd name="T22" fmla="*/ 45240961 w 510"/>
                  <a:gd name="T23" fmla="*/ 68751328 h 573"/>
                  <a:gd name="T24" fmla="*/ 45240961 w 510"/>
                  <a:gd name="T25" fmla="*/ 68751328 h 573"/>
                  <a:gd name="T26" fmla="*/ 49804270 w 510"/>
                  <a:gd name="T27" fmla="*/ 63173440 h 573"/>
                  <a:gd name="T28" fmla="*/ 45240961 w 510"/>
                  <a:gd name="T29" fmla="*/ 58633190 h 573"/>
                  <a:gd name="T30" fmla="*/ 44328516 w 510"/>
                  <a:gd name="T31" fmla="*/ 55908896 h 573"/>
                  <a:gd name="T32" fmla="*/ 47979019 w 510"/>
                  <a:gd name="T33" fmla="*/ 52276985 h 573"/>
                  <a:gd name="T34" fmla="*/ 50717076 w 510"/>
                  <a:gd name="T35" fmla="*/ 54092940 h 573"/>
                  <a:gd name="T36" fmla="*/ 55280025 w 510"/>
                  <a:gd name="T37" fmla="*/ 58633190 h 573"/>
                  <a:gd name="T38" fmla="*/ 59973683 w 510"/>
                  <a:gd name="T39" fmla="*/ 54092940 h 573"/>
                  <a:gd name="T40" fmla="*/ 59973683 w 510"/>
                  <a:gd name="T41" fmla="*/ 54092940 h 573"/>
                  <a:gd name="T42" fmla="*/ 62711741 w 510"/>
                  <a:gd name="T43" fmla="*/ 52276985 h 573"/>
                  <a:gd name="T44" fmla="*/ 66362244 w 510"/>
                  <a:gd name="T45" fmla="*/ 55908896 h 573"/>
                  <a:gd name="T46" fmla="*/ 65449438 w 510"/>
                  <a:gd name="T47" fmla="*/ 58633190 h 573"/>
                  <a:gd name="T48" fmla="*/ 54367579 w 510"/>
                  <a:gd name="T49" fmla="*/ 52276985 h 573"/>
                  <a:gd name="T50" fmla="*/ 54367579 w 510"/>
                  <a:gd name="T51" fmla="*/ 52276985 h 573"/>
                  <a:gd name="T52" fmla="*/ 54367579 w 510"/>
                  <a:gd name="T53" fmla="*/ 52276985 h 573"/>
                  <a:gd name="T54" fmla="*/ 53454773 w 510"/>
                  <a:gd name="T55" fmla="*/ 51238987 h 573"/>
                  <a:gd name="T56" fmla="*/ 53454773 w 510"/>
                  <a:gd name="T57" fmla="*/ 51238987 h 573"/>
                  <a:gd name="T58" fmla="*/ 47979019 w 510"/>
                  <a:gd name="T59" fmla="*/ 48515053 h 573"/>
                  <a:gd name="T60" fmla="*/ 40547302 w 510"/>
                  <a:gd name="T61" fmla="*/ 55908896 h 573"/>
                  <a:gd name="T62" fmla="*/ 42503264 w 510"/>
                  <a:gd name="T63" fmla="*/ 61357124 h 573"/>
                  <a:gd name="T64" fmla="*/ 42503264 w 510"/>
                  <a:gd name="T65" fmla="*/ 61357124 h 573"/>
                  <a:gd name="T66" fmla="*/ 45240961 w 510"/>
                  <a:gd name="T67" fmla="*/ 63173440 h 573"/>
                  <a:gd name="T68" fmla="*/ 42503264 w 510"/>
                  <a:gd name="T69" fmla="*/ 66027034 h 573"/>
                  <a:gd name="T70" fmla="*/ 42503264 w 510"/>
                  <a:gd name="T71" fmla="*/ 66027034 h 573"/>
                  <a:gd name="T72" fmla="*/ 40547302 w 510"/>
                  <a:gd name="T73" fmla="*/ 70567284 h 573"/>
                  <a:gd name="T74" fmla="*/ 37809606 w 510"/>
                  <a:gd name="T75" fmla="*/ 70567284 h 573"/>
                  <a:gd name="T76" fmla="*/ 37809606 w 510"/>
                  <a:gd name="T77" fmla="*/ 70567284 h 573"/>
                  <a:gd name="T78" fmla="*/ 3780852 w 510"/>
                  <a:gd name="T79" fmla="*/ 70567284 h 573"/>
                  <a:gd name="T80" fmla="*/ 0 w 510"/>
                  <a:gd name="T81" fmla="*/ 66935372 h 573"/>
                  <a:gd name="T82" fmla="*/ 0 w 510"/>
                  <a:gd name="T83" fmla="*/ 3632272 h 573"/>
                  <a:gd name="T84" fmla="*/ 3780852 w 510"/>
                  <a:gd name="T85" fmla="*/ 0 h 573"/>
                  <a:gd name="T86" fmla="*/ 11994664 w 510"/>
                  <a:gd name="T87" fmla="*/ 0 h 573"/>
                  <a:gd name="T88" fmla="*/ 23076884 w 510"/>
                  <a:gd name="T89" fmla="*/ 0 h 573"/>
                  <a:gd name="T90" fmla="*/ 23076884 w 510"/>
                  <a:gd name="T91" fmla="*/ 13750410 h 573"/>
                  <a:gd name="T92" fmla="*/ 23076884 w 510"/>
                  <a:gd name="T93" fmla="*/ 21014594 h 573"/>
                  <a:gd name="T94" fmla="*/ 30508239 w 510"/>
                  <a:gd name="T95" fmla="*/ 28408437 h 573"/>
                  <a:gd name="T96" fmla="*/ 37809606 w 510"/>
                  <a:gd name="T97" fmla="*/ 28408437 h 573"/>
                  <a:gd name="T98" fmla="*/ 54367579 w 510"/>
                  <a:gd name="T99" fmla="*/ 28408437 h 573"/>
                  <a:gd name="T100" fmla="*/ 54367579 w 510"/>
                  <a:gd name="T101" fmla="*/ 48515053 h 573"/>
                  <a:gd name="T102" fmla="*/ 54367579 w 510"/>
                  <a:gd name="T103" fmla="*/ 48515053 h 573"/>
                  <a:gd name="T104" fmla="*/ 54367579 w 510"/>
                  <a:gd name="T105" fmla="*/ 52276985 h 573"/>
                  <a:gd name="T106" fmla="*/ 30508239 w 510"/>
                  <a:gd name="T107" fmla="*/ 24776525 h 573"/>
                  <a:gd name="T108" fmla="*/ 30508239 w 510"/>
                  <a:gd name="T109" fmla="*/ 24776525 h 573"/>
                  <a:gd name="T110" fmla="*/ 26727387 w 510"/>
                  <a:gd name="T111" fmla="*/ 21014594 h 573"/>
                  <a:gd name="T112" fmla="*/ 26727387 w 510"/>
                  <a:gd name="T113" fmla="*/ 13750410 h 573"/>
                  <a:gd name="T114" fmla="*/ 26727387 w 510"/>
                  <a:gd name="T115" fmla="*/ 0 h 573"/>
                  <a:gd name="T116" fmla="*/ 54367579 w 510"/>
                  <a:gd name="T117" fmla="*/ 24776525 h 573"/>
                  <a:gd name="T118" fmla="*/ 37809606 w 510"/>
                  <a:gd name="T119" fmla="*/ 24776525 h 573"/>
                  <a:gd name="T120" fmla="*/ 30508239 w 510"/>
                  <a:gd name="T121" fmla="*/ 24776525 h 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0" h="573">
                    <a:moveTo>
                      <a:pt x="502" y="452"/>
                    </a:moveTo>
                    <a:lnTo>
                      <a:pt x="502" y="452"/>
                    </a:lnTo>
                    <a:cubicBezTo>
                      <a:pt x="467" y="487"/>
                      <a:pt x="467" y="487"/>
                      <a:pt x="467" y="487"/>
                    </a:cubicBezTo>
                    <a:cubicBezTo>
                      <a:pt x="502" y="530"/>
                      <a:pt x="502" y="530"/>
                      <a:pt x="502" y="530"/>
                    </a:cubicBezTo>
                    <a:cubicBezTo>
                      <a:pt x="509" y="530"/>
                      <a:pt x="509" y="537"/>
                      <a:pt x="509" y="544"/>
                    </a:cubicBezTo>
                    <a:cubicBezTo>
                      <a:pt x="509" y="565"/>
                      <a:pt x="495" y="572"/>
                      <a:pt x="481" y="572"/>
                    </a:cubicBezTo>
                    <a:cubicBezTo>
                      <a:pt x="474" y="572"/>
                      <a:pt x="467" y="572"/>
                      <a:pt x="460" y="565"/>
                    </a:cubicBezTo>
                    <a:cubicBezTo>
                      <a:pt x="424" y="530"/>
                      <a:pt x="424" y="530"/>
                      <a:pt x="424" y="530"/>
                    </a:cubicBezTo>
                    <a:cubicBezTo>
                      <a:pt x="389" y="565"/>
                      <a:pt x="389" y="565"/>
                      <a:pt x="389" y="565"/>
                    </a:cubicBezTo>
                    <a:cubicBezTo>
                      <a:pt x="382" y="572"/>
                      <a:pt x="375" y="572"/>
                      <a:pt x="368" y="572"/>
                    </a:cubicBezTo>
                    <a:cubicBezTo>
                      <a:pt x="354" y="572"/>
                      <a:pt x="340" y="565"/>
                      <a:pt x="340" y="544"/>
                    </a:cubicBezTo>
                    <a:cubicBezTo>
                      <a:pt x="340" y="537"/>
                      <a:pt x="340" y="530"/>
                      <a:pt x="347" y="530"/>
                    </a:cubicBezTo>
                    <a:cubicBezTo>
                      <a:pt x="382" y="487"/>
                      <a:pt x="382" y="487"/>
                      <a:pt x="382" y="487"/>
                    </a:cubicBezTo>
                    <a:cubicBezTo>
                      <a:pt x="347" y="452"/>
                      <a:pt x="347" y="452"/>
                      <a:pt x="347" y="452"/>
                    </a:cubicBezTo>
                    <a:cubicBezTo>
                      <a:pt x="340" y="445"/>
                      <a:pt x="340" y="438"/>
                      <a:pt x="340" y="431"/>
                    </a:cubicBezTo>
                    <a:cubicBezTo>
                      <a:pt x="340" y="417"/>
                      <a:pt x="354" y="403"/>
                      <a:pt x="368" y="403"/>
                    </a:cubicBezTo>
                    <a:cubicBezTo>
                      <a:pt x="375" y="403"/>
                      <a:pt x="382" y="410"/>
                      <a:pt x="389" y="417"/>
                    </a:cubicBezTo>
                    <a:cubicBezTo>
                      <a:pt x="424" y="452"/>
                      <a:pt x="424" y="452"/>
                      <a:pt x="424" y="452"/>
                    </a:cubicBezTo>
                    <a:cubicBezTo>
                      <a:pt x="460" y="417"/>
                      <a:pt x="460" y="417"/>
                      <a:pt x="460" y="417"/>
                    </a:cubicBezTo>
                    <a:cubicBezTo>
                      <a:pt x="467" y="410"/>
                      <a:pt x="474" y="403"/>
                      <a:pt x="481" y="403"/>
                    </a:cubicBezTo>
                    <a:cubicBezTo>
                      <a:pt x="495" y="403"/>
                      <a:pt x="509" y="417"/>
                      <a:pt x="509" y="431"/>
                    </a:cubicBezTo>
                    <a:cubicBezTo>
                      <a:pt x="509" y="438"/>
                      <a:pt x="509" y="445"/>
                      <a:pt x="502" y="452"/>
                    </a:cubicBezTo>
                    <a:close/>
                    <a:moveTo>
                      <a:pt x="417" y="403"/>
                    </a:moveTo>
                    <a:lnTo>
                      <a:pt x="417" y="403"/>
                    </a:lnTo>
                    <a:cubicBezTo>
                      <a:pt x="410" y="395"/>
                      <a:pt x="410" y="395"/>
                      <a:pt x="410" y="395"/>
                    </a:cubicBezTo>
                    <a:cubicBezTo>
                      <a:pt x="396" y="381"/>
                      <a:pt x="382" y="374"/>
                      <a:pt x="368" y="374"/>
                    </a:cubicBezTo>
                    <a:cubicBezTo>
                      <a:pt x="340" y="374"/>
                      <a:pt x="311" y="403"/>
                      <a:pt x="311" y="431"/>
                    </a:cubicBezTo>
                    <a:cubicBezTo>
                      <a:pt x="311" y="452"/>
                      <a:pt x="318" y="466"/>
                      <a:pt x="326" y="473"/>
                    </a:cubicBezTo>
                    <a:cubicBezTo>
                      <a:pt x="347" y="487"/>
                      <a:pt x="347" y="487"/>
                      <a:pt x="347" y="487"/>
                    </a:cubicBezTo>
                    <a:cubicBezTo>
                      <a:pt x="326" y="509"/>
                      <a:pt x="326" y="509"/>
                      <a:pt x="326" y="509"/>
                    </a:cubicBezTo>
                    <a:cubicBezTo>
                      <a:pt x="318" y="516"/>
                      <a:pt x="311" y="530"/>
                      <a:pt x="311" y="544"/>
                    </a:cubicBezTo>
                    <a:cubicBezTo>
                      <a:pt x="290" y="544"/>
                      <a:pt x="290" y="544"/>
                      <a:pt x="290" y="544"/>
                    </a:cubicBezTo>
                    <a:cubicBezTo>
                      <a:pt x="29" y="544"/>
                      <a:pt x="29" y="544"/>
                      <a:pt x="29" y="544"/>
                    </a:cubicBezTo>
                    <a:cubicBezTo>
                      <a:pt x="15" y="544"/>
                      <a:pt x="0" y="537"/>
                      <a:pt x="0" y="516"/>
                    </a:cubicBezTo>
                    <a:cubicBezTo>
                      <a:pt x="0" y="28"/>
                      <a:pt x="0" y="28"/>
                      <a:pt x="0" y="28"/>
                    </a:cubicBezTo>
                    <a:cubicBezTo>
                      <a:pt x="0" y="14"/>
                      <a:pt x="15"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7" y="219"/>
                      <a:pt x="417" y="219"/>
                      <a:pt x="417" y="219"/>
                    </a:cubicBezTo>
                    <a:cubicBezTo>
                      <a:pt x="417" y="374"/>
                      <a:pt x="417" y="374"/>
                      <a:pt x="417" y="374"/>
                    </a:cubicBezTo>
                    <a:lnTo>
                      <a:pt x="417" y="403"/>
                    </a:lnTo>
                    <a:close/>
                    <a:moveTo>
                      <a:pt x="234" y="191"/>
                    </a:moveTo>
                    <a:lnTo>
                      <a:pt x="234" y="191"/>
                    </a:lnTo>
                    <a:cubicBezTo>
                      <a:pt x="220"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4" y="19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5" name="Freeform 20"/>
              <p:cNvSpPr>
                <a:spLocks noChangeArrowheads="1"/>
              </p:cNvSpPr>
              <p:nvPr/>
            </p:nvSpPr>
            <p:spPr bwMode="auto">
              <a:xfrm>
                <a:off x="6839459" y="1985962"/>
                <a:ext cx="184150" cy="201613"/>
              </a:xfrm>
              <a:custGeom>
                <a:avLst/>
                <a:gdLst>
                  <a:gd name="T0" fmla="*/ 64536992 w 510"/>
                  <a:gd name="T1" fmla="*/ 61528392 h 559"/>
                  <a:gd name="T2" fmla="*/ 64536992 w 510"/>
                  <a:gd name="T3" fmla="*/ 61528392 h 559"/>
                  <a:gd name="T4" fmla="*/ 55280025 w 510"/>
                  <a:gd name="T5" fmla="*/ 70763999 h 559"/>
                  <a:gd name="T6" fmla="*/ 52542328 w 510"/>
                  <a:gd name="T7" fmla="*/ 72585008 h 559"/>
                  <a:gd name="T8" fmla="*/ 49804270 w 510"/>
                  <a:gd name="T9" fmla="*/ 70763999 h 559"/>
                  <a:gd name="T10" fmla="*/ 45240961 w 510"/>
                  <a:gd name="T11" fmla="*/ 66211296 h 559"/>
                  <a:gd name="T12" fmla="*/ 44328516 w 510"/>
                  <a:gd name="T13" fmla="*/ 63349401 h 559"/>
                  <a:gd name="T14" fmla="*/ 47979019 w 510"/>
                  <a:gd name="T15" fmla="*/ 59707023 h 559"/>
                  <a:gd name="T16" fmla="*/ 49804270 w 510"/>
                  <a:gd name="T17" fmla="*/ 61528392 h 559"/>
                  <a:gd name="T18" fmla="*/ 52542328 w 510"/>
                  <a:gd name="T19" fmla="*/ 63349401 h 559"/>
                  <a:gd name="T20" fmla="*/ 59973683 w 510"/>
                  <a:gd name="T21" fmla="*/ 56065005 h 559"/>
                  <a:gd name="T22" fmla="*/ 59973683 w 510"/>
                  <a:gd name="T23" fmla="*/ 56065005 h 559"/>
                  <a:gd name="T24" fmla="*/ 62711741 w 510"/>
                  <a:gd name="T25" fmla="*/ 55154320 h 559"/>
                  <a:gd name="T26" fmla="*/ 66362244 w 510"/>
                  <a:gd name="T27" fmla="*/ 58796699 h 559"/>
                  <a:gd name="T28" fmla="*/ 64536992 w 510"/>
                  <a:gd name="T29" fmla="*/ 61528392 h 559"/>
                  <a:gd name="T30" fmla="*/ 53454773 w 510"/>
                  <a:gd name="T31" fmla="*/ 56975329 h 559"/>
                  <a:gd name="T32" fmla="*/ 53454773 w 510"/>
                  <a:gd name="T33" fmla="*/ 56975329 h 559"/>
                  <a:gd name="T34" fmla="*/ 52542328 w 510"/>
                  <a:gd name="T35" fmla="*/ 57886014 h 559"/>
                  <a:gd name="T36" fmla="*/ 47979019 w 510"/>
                  <a:gd name="T37" fmla="*/ 56065005 h 559"/>
                  <a:gd name="T38" fmla="*/ 40547302 w 510"/>
                  <a:gd name="T39" fmla="*/ 63349401 h 559"/>
                  <a:gd name="T40" fmla="*/ 42372554 w 510"/>
                  <a:gd name="T41" fmla="*/ 68942990 h 559"/>
                  <a:gd name="T42" fmla="*/ 42372554 w 510"/>
                  <a:gd name="T43" fmla="*/ 68942990 h 559"/>
                  <a:gd name="T44" fmla="*/ 44328516 w 510"/>
                  <a:gd name="T45" fmla="*/ 70763999 h 559"/>
                  <a:gd name="T46" fmla="*/ 44328516 w 510"/>
                  <a:gd name="T47" fmla="*/ 70763999 h 559"/>
                  <a:gd name="T48" fmla="*/ 31421045 w 510"/>
                  <a:gd name="T49" fmla="*/ 70763999 h 559"/>
                  <a:gd name="T50" fmla="*/ 31421045 w 510"/>
                  <a:gd name="T51" fmla="*/ 70763999 h 559"/>
                  <a:gd name="T52" fmla="*/ 3780852 w 510"/>
                  <a:gd name="T53" fmla="*/ 70763999 h 559"/>
                  <a:gd name="T54" fmla="*/ 0 w 510"/>
                  <a:gd name="T55" fmla="*/ 67121620 h 559"/>
                  <a:gd name="T56" fmla="*/ 0 w 510"/>
                  <a:gd name="T57" fmla="*/ 3642379 h 559"/>
                  <a:gd name="T58" fmla="*/ 3780852 w 510"/>
                  <a:gd name="T59" fmla="*/ 0 h 559"/>
                  <a:gd name="T60" fmla="*/ 11994664 w 510"/>
                  <a:gd name="T61" fmla="*/ 0 h 559"/>
                  <a:gd name="T62" fmla="*/ 23076884 w 510"/>
                  <a:gd name="T63" fmla="*/ 0 h 559"/>
                  <a:gd name="T64" fmla="*/ 23076884 w 510"/>
                  <a:gd name="T65" fmla="*/ 13788670 h 559"/>
                  <a:gd name="T66" fmla="*/ 23076884 w 510"/>
                  <a:gd name="T67" fmla="*/ 21073067 h 559"/>
                  <a:gd name="T68" fmla="*/ 30508239 w 510"/>
                  <a:gd name="T69" fmla="*/ 28487664 h 559"/>
                  <a:gd name="T70" fmla="*/ 37809606 w 510"/>
                  <a:gd name="T71" fmla="*/ 28487664 h 559"/>
                  <a:gd name="T72" fmla="*/ 53454773 w 510"/>
                  <a:gd name="T73" fmla="*/ 28487664 h 559"/>
                  <a:gd name="T74" fmla="*/ 53454773 w 510"/>
                  <a:gd name="T75" fmla="*/ 50471416 h 559"/>
                  <a:gd name="T76" fmla="*/ 53454773 w 510"/>
                  <a:gd name="T77" fmla="*/ 50471416 h 559"/>
                  <a:gd name="T78" fmla="*/ 53454773 w 510"/>
                  <a:gd name="T79" fmla="*/ 56975329 h 559"/>
                  <a:gd name="T80" fmla="*/ 30508239 w 510"/>
                  <a:gd name="T81" fmla="*/ 24845286 h 559"/>
                  <a:gd name="T82" fmla="*/ 30508239 w 510"/>
                  <a:gd name="T83" fmla="*/ 24845286 h 559"/>
                  <a:gd name="T84" fmla="*/ 26727387 w 510"/>
                  <a:gd name="T85" fmla="*/ 21073067 h 559"/>
                  <a:gd name="T86" fmla="*/ 26727387 w 510"/>
                  <a:gd name="T87" fmla="*/ 13788670 h 559"/>
                  <a:gd name="T88" fmla="*/ 26727387 w 510"/>
                  <a:gd name="T89" fmla="*/ 0 h 559"/>
                  <a:gd name="T90" fmla="*/ 53454773 w 510"/>
                  <a:gd name="T91" fmla="*/ 24845286 h 559"/>
                  <a:gd name="T92" fmla="*/ 37809606 w 510"/>
                  <a:gd name="T93" fmla="*/ 24845286 h 559"/>
                  <a:gd name="T94" fmla="*/ 30508239 w 510"/>
                  <a:gd name="T95" fmla="*/ 24845286 h 5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59">
                    <a:moveTo>
                      <a:pt x="495" y="473"/>
                    </a:moveTo>
                    <a:lnTo>
                      <a:pt x="495" y="473"/>
                    </a:lnTo>
                    <a:cubicBezTo>
                      <a:pt x="424" y="544"/>
                      <a:pt x="424" y="544"/>
                      <a:pt x="424" y="544"/>
                    </a:cubicBezTo>
                    <a:cubicBezTo>
                      <a:pt x="417" y="551"/>
                      <a:pt x="410" y="558"/>
                      <a:pt x="403" y="558"/>
                    </a:cubicBezTo>
                    <a:cubicBezTo>
                      <a:pt x="396" y="558"/>
                      <a:pt x="389" y="551"/>
                      <a:pt x="382" y="544"/>
                    </a:cubicBezTo>
                    <a:cubicBezTo>
                      <a:pt x="347" y="509"/>
                      <a:pt x="347" y="509"/>
                      <a:pt x="347" y="509"/>
                    </a:cubicBezTo>
                    <a:cubicBezTo>
                      <a:pt x="340" y="502"/>
                      <a:pt x="340" y="495"/>
                      <a:pt x="340" y="487"/>
                    </a:cubicBezTo>
                    <a:cubicBezTo>
                      <a:pt x="340" y="473"/>
                      <a:pt x="347" y="459"/>
                      <a:pt x="368" y="459"/>
                    </a:cubicBezTo>
                    <a:cubicBezTo>
                      <a:pt x="375" y="459"/>
                      <a:pt x="382" y="466"/>
                      <a:pt x="382" y="473"/>
                    </a:cubicBezTo>
                    <a:cubicBezTo>
                      <a:pt x="403" y="487"/>
                      <a:pt x="403" y="487"/>
                      <a:pt x="403" y="487"/>
                    </a:cubicBezTo>
                    <a:cubicBezTo>
                      <a:pt x="460" y="431"/>
                      <a:pt x="460" y="431"/>
                      <a:pt x="460" y="431"/>
                    </a:cubicBezTo>
                    <a:cubicBezTo>
                      <a:pt x="467" y="424"/>
                      <a:pt x="474" y="424"/>
                      <a:pt x="481" y="424"/>
                    </a:cubicBezTo>
                    <a:cubicBezTo>
                      <a:pt x="495" y="424"/>
                      <a:pt x="509" y="438"/>
                      <a:pt x="509" y="452"/>
                    </a:cubicBezTo>
                    <a:cubicBezTo>
                      <a:pt x="509" y="459"/>
                      <a:pt x="502" y="466"/>
                      <a:pt x="495" y="473"/>
                    </a:cubicBezTo>
                    <a:close/>
                    <a:moveTo>
                      <a:pt x="410" y="438"/>
                    </a:moveTo>
                    <a:lnTo>
                      <a:pt x="410" y="438"/>
                    </a:lnTo>
                    <a:cubicBezTo>
                      <a:pt x="403" y="445"/>
                      <a:pt x="403" y="445"/>
                      <a:pt x="403" y="445"/>
                    </a:cubicBezTo>
                    <a:cubicBezTo>
                      <a:pt x="396" y="438"/>
                      <a:pt x="382" y="431"/>
                      <a:pt x="368" y="431"/>
                    </a:cubicBezTo>
                    <a:cubicBezTo>
                      <a:pt x="333" y="431"/>
                      <a:pt x="311" y="459"/>
                      <a:pt x="311" y="487"/>
                    </a:cubicBezTo>
                    <a:cubicBezTo>
                      <a:pt x="311" y="509"/>
                      <a:pt x="318" y="523"/>
                      <a:pt x="325" y="530"/>
                    </a:cubicBezTo>
                    <a:cubicBezTo>
                      <a:pt x="340" y="544"/>
                      <a:pt x="340" y="544"/>
                      <a:pt x="340" y="544"/>
                    </a:cubicBezTo>
                    <a:cubicBezTo>
                      <a:pt x="241" y="544"/>
                      <a:pt x="241" y="544"/>
                      <a:pt x="241" y="544"/>
                    </a:cubicBezTo>
                    <a:cubicBezTo>
                      <a:pt x="29" y="544"/>
                      <a:pt x="29" y="544"/>
                      <a:pt x="29" y="544"/>
                    </a:cubicBezTo>
                    <a:cubicBezTo>
                      <a:pt x="7" y="544"/>
                      <a:pt x="0" y="537"/>
                      <a:pt x="0" y="516"/>
                    </a:cubicBezTo>
                    <a:cubicBezTo>
                      <a:pt x="0" y="28"/>
                      <a:pt x="0" y="28"/>
                      <a:pt x="0" y="28"/>
                    </a:cubicBezTo>
                    <a:cubicBezTo>
                      <a:pt x="0" y="14"/>
                      <a:pt x="7"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0" y="219"/>
                      <a:pt x="410" y="219"/>
                      <a:pt x="410" y="219"/>
                    </a:cubicBezTo>
                    <a:cubicBezTo>
                      <a:pt x="410" y="388"/>
                      <a:pt x="410" y="388"/>
                      <a:pt x="410" y="388"/>
                    </a:cubicBezTo>
                    <a:lnTo>
                      <a:pt x="410" y="438"/>
                    </a:lnTo>
                    <a:close/>
                    <a:moveTo>
                      <a:pt x="234" y="191"/>
                    </a:moveTo>
                    <a:lnTo>
                      <a:pt x="234" y="191"/>
                    </a:lnTo>
                    <a:cubicBezTo>
                      <a:pt x="219" y="191"/>
                      <a:pt x="205" y="176"/>
                      <a:pt x="205" y="162"/>
                    </a:cubicBezTo>
                    <a:cubicBezTo>
                      <a:pt x="205" y="106"/>
                      <a:pt x="205" y="106"/>
                      <a:pt x="205" y="106"/>
                    </a:cubicBezTo>
                    <a:cubicBezTo>
                      <a:pt x="205" y="0"/>
                      <a:pt x="205" y="0"/>
                      <a:pt x="205" y="0"/>
                    </a:cubicBezTo>
                    <a:cubicBezTo>
                      <a:pt x="410" y="191"/>
                      <a:pt x="410" y="191"/>
                      <a:pt x="410" y="191"/>
                    </a:cubicBezTo>
                    <a:cubicBezTo>
                      <a:pt x="290" y="191"/>
                      <a:pt x="290" y="191"/>
                      <a:pt x="290" y="191"/>
                    </a:cubicBezTo>
                    <a:lnTo>
                      <a:pt x="234" y="19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6" name="Freeform 21"/>
              <p:cNvSpPr>
                <a:spLocks noChangeArrowheads="1"/>
              </p:cNvSpPr>
              <p:nvPr/>
            </p:nvSpPr>
            <p:spPr bwMode="auto">
              <a:xfrm>
                <a:off x="6458459" y="1985962"/>
                <a:ext cx="180975" cy="196850"/>
              </a:xfrm>
              <a:custGeom>
                <a:avLst/>
                <a:gdLst>
                  <a:gd name="T0" fmla="*/ 61359160 w 503"/>
                  <a:gd name="T1" fmla="*/ 67317282 h 545"/>
                  <a:gd name="T2" fmla="*/ 61359160 w 503"/>
                  <a:gd name="T3" fmla="*/ 67317282 h 545"/>
                  <a:gd name="T4" fmla="*/ 57605098 w 503"/>
                  <a:gd name="T5" fmla="*/ 67317282 h 545"/>
                  <a:gd name="T6" fmla="*/ 57605098 w 503"/>
                  <a:gd name="T7" fmla="*/ 67317282 h 545"/>
                  <a:gd name="T8" fmla="*/ 50356024 w 503"/>
                  <a:gd name="T9" fmla="*/ 67317282 h 545"/>
                  <a:gd name="T10" fmla="*/ 50356024 w 503"/>
                  <a:gd name="T11" fmla="*/ 67317282 h 545"/>
                  <a:gd name="T12" fmla="*/ 46731487 w 503"/>
                  <a:gd name="T13" fmla="*/ 67317282 h 545"/>
                  <a:gd name="T14" fmla="*/ 42977425 w 503"/>
                  <a:gd name="T15" fmla="*/ 63534150 h 545"/>
                  <a:gd name="T16" fmla="*/ 46731487 w 503"/>
                  <a:gd name="T17" fmla="*/ 59881048 h 545"/>
                  <a:gd name="T18" fmla="*/ 49449710 w 503"/>
                  <a:gd name="T19" fmla="*/ 59881048 h 545"/>
                  <a:gd name="T20" fmla="*/ 50356024 w 503"/>
                  <a:gd name="T21" fmla="*/ 59881048 h 545"/>
                  <a:gd name="T22" fmla="*/ 57605098 w 503"/>
                  <a:gd name="T23" fmla="*/ 59881048 h 545"/>
                  <a:gd name="T24" fmla="*/ 61359160 w 503"/>
                  <a:gd name="T25" fmla="*/ 59881048 h 545"/>
                  <a:gd name="T26" fmla="*/ 64983697 w 503"/>
                  <a:gd name="T27" fmla="*/ 63534150 h 545"/>
                  <a:gd name="T28" fmla="*/ 61359160 w 503"/>
                  <a:gd name="T29" fmla="*/ 67317282 h 545"/>
                  <a:gd name="T30" fmla="*/ 53980561 w 503"/>
                  <a:gd name="T31" fmla="*/ 48792072 h 545"/>
                  <a:gd name="T32" fmla="*/ 53980561 w 503"/>
                  <a:gd name="T33" fmla="*/ 48792072 h 545"/>
                  <a:gd name="T34" fmla="*/ 53980561 w 503"/>
                  <a:gd name="T35" fmla="*/ 56228306 h 545"/>
                  <a:gd name="T36" fmla="*/ 46731487 w 503"/>
                  <a:gd name="T37" fmla="*/ 56228306 h 545"/>
                  <a:gd name="T38" fmla="*/ 39352888 w 503"/>
                  <a:gd name="T39" fmla="*/ 63534150 h 545"/>
                  <a:gd name="T40" fmla="*/ 46731487 w 503"/>
                  <a:gd name="T41" fmla="*/ 70970385 h 545"/>
                  <a:gd name="T42" fmla="*/ 46731487 w 503"/>
                  <a:gd name="T43" fmla="*/ 70970385 h 545"/>
                  <a:gd name="T44" fmla="*/ 3624537 w 503"/>
                  <a:gd name="T45" fmla="*/ 70970385 h 545"/>
                  <a:gd name="T46" fmla="*/ 0 w 503"/>
                  <a:gd name="T47" fmla="*/ 67317282 h 545"/>
                  <a:gd name="T48" fmla="*/ 0 w 503"/>
                  <a:gd name="T49" fmla="*/ 3652741 h 545"/>
                  <a:gd name="T50" fmla="*/ 3624537 w 503"/>
                  <a:gd name="T51" fmla="*/ 0 h 545"/>
                  <a:gd name="T52" fmla="*/ 12815405 w 503"/>
                  <a:gd name="T53" fmla="*/ 0 h 545"/>
                  <a:gd name="T54" fmla="*/ 12815405 w 503"/>
                  <a:gd name="T55" fmla="*/ 0 h 545"/>
                  <a:gd name="T56" fmla="*/ 23818900 w 503"/>
                  <a:gd name="T57" fmla="*/ 0 h 545"/>
                  <a:gd name="T58" fmla="*/ 23818900 w 503"/>
                  <a:gd name="T59" fmla="*/ 13828622 h 545"/>
                  <a:gd name="T60" fmla="*/ 23818900 w 503"/>
                  <a:gd name="T61" fmla="*/ 21134466 h 545"/>
                  <a:gd name="T62" fmla="*/ 31197500 w 503"/>
                  <a:gd name="T63" fmla="*/ 28570701 h 545"/>
                  <a:gd name="T64" fmla="*/ 38446574 w 503"/>
                  <a:gd name="T65" fmla="*/ 28570701 h 545"/>
                  <a:gd name="T66" fmla="*/ 53980561 w 503"/>
                  <a:gd name="T67" fmla="*/ 28570701 h 545"/>
                  <a:gd name="T68" fmla="*/ 53980561 w 503"/>
                  <a:gd name="T69" fmla="*/ 48792072 h 545"/>
                  <a:gd name="T70" fmla="*/ 31197500 w 503"/>
                  <a:gd name="T71" fmla="*/ 24917959 h 545"/>
                  <a:gd name="T72" fmla="*/ 31197500 w 503"/>
                  <a:gd name="T73" fmla="*/ 24917959 h 545"/>
                  <a:gd name="T74" fmla="*/ 27443438 w 503"/>
                  <a:gd name="T75" fmla="*/ 21134466 h 545"/>
                  <a:gd name="T76" fmla="*/ 27443438 w 503"/>
                  <a:gd name="T77" fmla="*/ 13828622 h 545"/>
                  <a:gd name="T78" fmla="*/ 27443438 w 503"/>
                  <a:gd name="T79" fmla="*/ 0 h 545"/>
                  <a:gd name="T80" fmla="*/ 53980561 w 503"/>
                  <a:gd name="T81" fmla="*/ 24917959 h 545"/>
                  <a:gd name="T82" fmla="*/ 38446574 w 503"/>
                  <a:gd name="T83" fmla="*/ 24917959 h 545"/>
                  <a:gd name="T84" fmla="*/ 31197500 w 503"/>
                  <a:gd name="T85" fmla="*/ 24917959 h 5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3" h="545">
                    <a:moveTo>
                      <a:pt x="474" y="516"/>
                    </a:moveTo>
                    <a:lnTo>
                      <a:pt x="474" y="516"/>
                    </a:lnTo>
                    <a:cubicBezTo>
                      <a:pt x="445" y="516"/>
                      <a:pt x="445" y="516"/>
                      <a:pt x="445" y="516"/>
                    </a:cubicBezTo>
                    <a:cubicBezTo>
                      <a:pt x="389" y="516"/>
                      <a:pt x="389" y="516"/>
                      <a:pt x="389" y="516"/>
                    </a:cubicBezTo>
                    <a:cubicBezTo>
                      <a:pt x="361" y="516"/>
                      <a:pt x="361" y="516"/>
                      <a:pt x="361" y="516"/>
                    </a:cubicBezTo>
                    <a:cubicBezTo>
                      <a:pt x="347" y="516"/>
                      <a:pt x="332" y="509"/>
                      <a:pt x="332" y="487"/>
                    </a:cubicBezTo>
                    <a:cubicBezTo>
                      <a:pt x="332" y="473"/>
                      <a:pt x="347" y="459"/>
                      <a:pt x="361" y="459"/>
                    </a:cubicBezTo>
                    <a:cubicBezTo>
                      <a:pt x="382" y="459"/>
                      <a:pt x="382" y="459"/>
                      <a:pt x="382" y="459"/>
                    </a:cubicBezTo>
                    <a:cubicBezTo>
                      <a:pt x="389" y="459"/>
                      <a:pt x="389" y="459"/>
                      <a:pt x="389" y="459"/>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417" y="374"/>
                    </a:moveTo>
                    <a:lnTo>
                      <a:pt x="417" y="374"/>
                    </a:lnTo>
                    <a:cubicBezTo>
                      <a:pt x="417" y="431"/>
                      <a:pt x="417" y="431"/>
                      <a:pt x="417" y="431"/>
                    </a:cubicBezTo>
                    <a:cubicBezTo>
                      <a:pt x="361" y="431"/>
                      <a:pt x="361" y="431"/>
                      <a:pt x="361" y="431"/>
                    </a:cubicBezTo>
                    <a:cubicBezTo>
                      <a:pt x="332" y="431"/>
                      <a:pt x="304" y="459"/>
                      <a:pt x="304" y="487"/>
                    </a:cubicBezTo>
                    <a:cubicBezTo>
                      <a:pt x="304" y="523"/>
                      <a:pt x="332"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5" y="219"/>
                      <a:pt x="241" y="219"/>
                    </a:cubicBezTo>
                    <a:cubicBezTo>
                      <a:pt x="297" y="219"/>
                      <a:pt x="297" y="219"/>
                      <a:pt x="297" y="219"/>
                    </a:cubicBezTo>
                    <a:cubicBezTo>
                      <a:pt x="417" y="219"/>
                      <a:pt x="417" y="219"/>
                      <a:pt x="417" y="219"/>
                    </a:cubicBezTo>
                    <a:cubicBezTo>
                      <a:pt x="417" y="374"/>
                      <a:pt x="417" y="374"/>
                      <a:pt x="417" y="374"/>
                    </a:cubicBezTo>
                    <a:close/>
                    <a:moveTo>
                      <a:pt x="241" y="191"/>
                    </a:moveTo>
                    <a:lnTo>
                      <a:pt x="241"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1" y="19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7" name="Freeform 22"/>
              <p:cNvSpPr>
                <a:spLocks noChangeArrowheads="1"/>
              </p:cNvSpPr>
              <p:nvPr/>
            </p:nvSpPr>
            <p:spPr bwMode="auto">
              <a:xfrm>
                <a:off x="6079046" y="1985962"/>
                <a:ext cx="180975" cy="206375"/>
              </a:xfrm>
              <a:custGeom>
                <a:avLst/>
                <a:gdLst>
                  <a:gd name="T0" fmla="*/ 61359160 w 503"/>
                  <a:gd name="T1" fmla="*/ 66935372 h 573"/>
                  <a:gd name="T2" fmla="*/ 61359160 w 503"/>
                  <a:gd name="T3" fmla="*/ 66935372 h 573"/>
                  <a:gd name="T4" fmla="*/ 57605098 w 503"/>
                  <a:gd name="T5" fmla="*/ 66935372 h 573"/>
                  <a:gd name="T6" fmla="*/ 57605098 w 503"/>
                  <a:gd name="T7" fmla="*/ 70567284 h 573"/>
                  <a:gd name="T8" fmla="*/ 53980561 w 503"/>
                  <a:gd name="T9" fmla="*/ 74199556 h 573"/>
                  <a:gd name="T10" fmla="*/ 50356024 w 503"/>
                  <a:gd name="T11" fmla="*/ 70567284 h 573"/>
                  <a:gd name="T12" fmla="*/ 50356024 w 503"/>
                  <a:gd name="T13" fmla="*/ 66935372 h 573"/>
                  <a:gd name="T14" fmla="*/ 46731487 w 503"/>
                  <a:gd name="T15" fmla="*/ 66935372 h 573"/>
                  <a:gd name="T16" fmla="*/ 42977425 w 503"/>
                  <a:gd name="T17" fmla="*/ 63173440 h 573"/>
                  <a:gd name="T18" fmla="*/ 46731487 w 503"/>
                  <a:gd name="T19" fmla="*/ 59541168 h 573"/>
                  <a:gd name="T20" fmla="*/ 50356024 w 503"/>
                  <a:gd name="T21" fmla="*/ 59541168 h 573"/>
                  <a:gd name="T22" fmla="*/ 50356024 w 503"/>
                  <a:gd name="T23" fmla="*/ 55908896 h 573"/>
                  <a:gd name="T24" fmla="*/ 53980561 w 503"/>
                  <a:gd name="T25" fmla="*/ 52276985 h 573"/>
                  <a:gd name="T26" fmla="*/ 57605098 w 503"/>
                  <a:gd name="T27" fmla="*/ 55908896 h 573"/>
                  <a:gd name="T28" fmla="*/ 57605098 w 503"/>
                  <a:gd name="T29" fmla="*/ 59541168 h 573"/>
                  <a:gd name="T30" fmla="*/ 61359160 w 503"/>
                  <a:gd name="T31" fmla="*/ 59541168 h 573"/>
                  <a:gd name="T32" fmla="*/ 64983697 w 503"/>
                  <a:gd name="T33" fmla="*/ 63173440 h 573"/>
                  <a:gd name="T34" fmla="*/ 61359160 w 503"/>
                  <a:gd name="T35" fmla="*/ 66935372 h 573"/>
                  <a:gd name="T36" fmla="*/ 46731487 w 503"/>
                  <a:gd name="T37" fmla="*/ 55908896 h 573"/>
                  <a:gd name="T38" fmla="*/ 46731487 w 503"/>
                  <a:gd name="T39" fmla="*/ 55908896 h 573"/>
                  <a:gd name="T40" fmla="*/ 39352888 w 503"/>
                  <a:gd name="T41" fmla="*/ 63173440 h 573"/>
                  <a:gd name="T42" fmla="*/ 46731487 w 503"/>
                  <a:gd name="T43" fmla="*/ 70567284 h 573"/>
                  <a:gd name="T44" fmla="*/ 46731487 w 503"/>
                  <a:gd name="T45" fmla="*/ 70567284 h 573"/>
                  <a:gd name="T46" fmla="*/ 3624537 w 503"/>
                  <a:gd name="T47" fmla="*/ 70567284 h 573"/>
                  <a:gd name="T48" fmla="*/ 0 w 503"/>
                  <a:gd name="T49" fmla="*/ 66935372 h 573"/>
                  <a:gd name="T50" fmla="*/ 0 w 503"/>
                  <a:gd name="T51" fmla="*/ 3632272 h 573"/>
                  <a:gd name="T52" fmla="*/ 3624537 w 503"/>
                  <a:gd name="T53" fmla="*/ 0 h 573"/>
                  <a:gd name="T54" fmla="*/ 11909450 w 503"/>
                  <a:gd name="T55" fmla="*/ 0 h 573"/>
                  <a:gd name="T56" fmla="*/ 11909450 w 503"/>
                  <a:gd name="T57" fmla="*/ 0 h 573"/>
                  <a:gd name="T58" fmla="*/ 22912586 w 503"/>
                  <a:gd name="T59" fmla="*/ 0 h 573"/>
                  <a:gd name="T60" fmla="*/ 22912586 w 503"/>
                  <a:gd name="T61" fmla="*/ 13750410 h 573"/>
                  <a:gd name="T62" fmla="*/ 22912586 w 503"/>
                  <a:gd name="T63" fmla="*/ 21014594 h 573"/>
                  <a:gd name="T64" fmla="*/ 30161660 w 503"/>
                  <a:gd name="T65" fmla="*/ 28408437 h 573"/>
                  <a:gd name="T66" fmla="*/ 37540259 w 503"/>
                  <a:gd name="T67" fmla="*/ 28408437 h 573"/>
                  <a:gd name="T68" fmla="*/ 53980561 w 503"/>
                  <a:gd name="T69" fmla="*/ 28408437 h 573"/>
                  <a:gd name="T70" fmla="*/ 53980561 w 503"/>
                  <a:gd name="T71" fmla="*/ 48515053 h 573"/>
                  <a:gd name="T72" fmla="*/ 53980561 w 503"/>
                  <a:gd name="T73" fmla="*/ 48515053 h 573"/>
                  <a:gd name="T74" fmla="*/ 46731487 w 503"/>
                  <a:gd name="T75" fmla="*/ 55908896 h 573"/>
                  <a:gd name="T76" fmla="*/ 30161660 w 503"/>
                  <a:gd name="T77" fmla="*/ 24776525 h 573"/>
                  <a:gd name="T78" fmla="*/ 30161660 w 503"/>
                  <a:gd name="T79" fmla="*/ 24776525 h 573"/>
                  <a:gd name="T80" fmla="*/ 26537123 w 503"/>
                  <a:gd name="T81" fmla="*/ 21014594 h 573"/>
                  <a:gd name="T82" fmla="*/ 26537123 w 503"/>
                  <a:gd name="T83" fmla="*/ 13750410 h 573"/>
                  <a:gd name="T84" fmla="*/ 26537123 w 503"/>
                  <a:gd name="T85" fmla="*/ 0 h 573"/>
                  <a:gd name="T86" fmla="*/ 53980561 w 503"/>
                  <a:gd name="T87" fmla="*/ 24776525 h 573"/>
                  <a:gd name="T88" fmla="*/ 37540259 w 503"/>
                  <a:gd name="T89" fmla="*/ 24776525 h 573"/>
                  <a:gd name="T90" fmla="*/ 30161660 w 503"/>
                  <a:gd name="T91" fmla="*/ 24776525 h 5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3" h="573">
                    <a:moveTo>
                      <a:pt x="474" y="516"/>
                    </a:moveTo>
                    <a:lnTo>
                      <a:pt x="474" y="516"/>
                    </a:lnTo>
                    <a:cubicBezTo>
                      <a:pt x="445" y="516"/>
                      <a:pt x="445" y="516"/>
                      <a:pt x="445" y="516"/>
                    </a:cubicBezTo>
                    <a:cubicBezTo>
                      <a:pt x="445" y="544"/>
                      <a:pt x="445" y="544"/>
                      <a:pt x="445" y="544"/>
                    </a:cubicBezTo>
                    <a:cubicBezTo>
                      <a:pt x="445" y="565"/>
                      <a:pt x="431" y="572"/>
                      <a:pt x="417" y="572"/>
                    </a:cubicBezTo>
                    <a:cubicBezTo>
                      <a:pt x="396" y="572"/>
                      <a:pt x="389" y="565"/>
                      <a:pt x="389" y="544"/>
                    </a:cubicBezTo>
                    <a:cubicBezTo>
                      <a:pt x="389" y="516"/>
                      <a:pt x="389" y="516"/>
                      <a:pt x="389" y="516"/>
                    </a:cubicBezTo>
                    <a:cubicBezTo>
                      <a:pt x="361" y="516"/>
                      <a:pt x="361" y="516"/>
                      <a:pt x="361" y="516"/>
                    </a:cubicBezTo>
                    <a:cubicBezTo>
                      <a:pt x="339" y="516"/>
                      <a:pt x="332" y="509"/>
                      <a:pt x="332" y="487"/>
                    </a:cubicBezTo>
                    <a:cubicBezTo>
                      <a:pt x="332" y="473"/>
                      <a:pt x="339" y="459"/>
                      <a:pt x="361" y="459"/>
                    </a:cubicBezTo>
                    <a:cubicBezTo>
                      <a:pt x="389" y="459"/>
                      <a:pt x="389" y="459"/>
                      <a:pt x="389" y="459"/>
                    </a:cubicBezTo>
                    <a:cubicBezTo>
                      <a:pt x="389" y="431"/>
                      <a:pt x="389" y="431"/>
                      <a:pt x="389" y="431"/>
                    </a:cubicBezTo>
                    <a:cubicBezTo>
                      <a:pt x="389" y="417"/>
                      <a:pt x="396" y="403"/>
                      <a:pt x="417" y="403"/>
                    </a:cubicBezTo>
                    <a:cubicBezTo>
                      <a:pt x="431" y="403"/>
                      <a:pt x="445" y="417"/>
                      <a:pt x="445" y="431"/>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361" y="431"/>
                    </a:moveTo>
                    <a:lnTo>
                      <a:pt x="361" y="431"/>
                    </a:lnTo>
                    <a:cubicBezTo>
                      <a:pt x="325" y="431"/>
                      <a:pt x="304" y="459"/>
                      <a:pt x="304" y="487"/>
                    </a:cubicBezTo>
                    <a:cubicBezTo>
                      <a:pt x="304" y="523"/>
                      <a:pt x="325"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3" y="219"/>
                    </a:cubicBezTo>
                    <a:cubicBezTo>
                      <a:pt x="290" y="219"/>
                      <a:pt x="290" y="219"/>
                      <a:pt x="290" y="219"/>
                    </a:cubicBezTo>
                    <a:cubicBezTo>
                      <a:pt x="417" y="219"/>
                      <a:pt x="417" y="219"/>
                      <a:pt x="417" y="219"/>
                    </a:cubicBezTo>
                    <a:cubicBezTo>
                      <a:pt x="417" y="374"/>
                      <a:pt x="417" y="374"/>
                      <a:pt x="417" y="374"/>
                    </a:cubicBezTo>
                    <a:cubicBezTo>
                      <a:pt x="382" y="374"/>
                      <a:pt x="361" y="403"/>
                      <a:pt x="361" y="431"/>
                    </a:cubicBezTo>
                    <a:close/>
                    <a:moveTo>
                      <a:pt x="233" y="191"/>
                    </a:moveTo>
                    <a:lnTo>
                      <a:pt x="233" y="191"/>
                    </a:lnTo>
                    <a:cubicBezTo>
                      <a:pt x="219"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3" y="19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8" name="Freeform 23"/>
              <p:cNvSpPr>
                <a:spLocks noChangeArrowheads="1"/>
              </p:cNvSpPr>
              <p:nvPr/>
            </p:nvSpPr>
            <p:spPr bwMode="auto">
              <a:xfrm>
                <a:off x="5690109" y="1978025"/>
                <a:ext cx="168275" cy="219075"/>
              </a:xfrm>
              <a:custGeom>
                <a:avLst/>
                <a:gdLst>
                  <a:gd name="T0" fmla="*/ 56869383 w 467"/>
                  <a:gd name="T1" fmla="*/ 71431400 h 609"/>
                  <a:gd name="T2" fmla="*/ 56869383 w 467"/>
                  <a:gd name="T3" fmla="*/ 71431400 h 609"/>
                  <a:gd name="T4" fmla="*/ 11036246 w 467"/>
                  <a:gd name="T5" fmla="*/ 71431400 h 609"/>
                  <a:gd name="T6" fmla="*/ 7271138 w 467"/>
                  <a:gd name="T7" fmla="*/ 67808209 h 609"/>
                  <a:gd name="T8" fmla="*/ 7271138 w 467"/>
                  <a:gd name="T9" fmla="*/ 3752694 h 609"/>
                  <a:gd name="T10" fmla="*/ 11036246 w 467"/>
                  <a:gd name="T11" fmla="*/ 0 h 609"/>
                  <a:gd name="T12" fmla="*/ 30252386 w 467"/>
                  <a:gd name="T13" fmla="*/ 0 h 609"/>
                  <a:gd name="T14" fmla="*/ 30252386 w 467"/>
                  <a:gd name="T15" fmla="*/ 13846331 h 609"/>
                  <a:gd name="T16" fmla="*/ 30252386 w 467"/>
                  <a:gd name="T17" fmla="*/ 21093073 h 609"/>
                  <a:gd name="T18" fmla="*/ 37653243 w 467"/>
                  <a:gd name="T19" fmla="*/ 28468958 h 609"/>
                  <a:gd name="T20" fmla="*/ 44924380 w 467"/>
                  <a:gd name="T21" fmla="*/ 28468958 h 609"/>
                  <a:gd name="T22" fmla="*/ 60505132 w 467"/>
                  <a:gd name="T23" fmla="*/ 28468958 h 609"/>
                  <a:gd name="T24" fmla="*/ 60505132 w 467"/>
                  <a:gd name="T25" fmla="*/ 57714571 h 609"/>
                  <a:gd name="T26" fmla="*/ 60505132 w 467"/>
                  <a:gd name="T27" fmla="*/ 67808209 h 609"/>
                  <a:gd name="T28" fmla="*/ 56869383 w 467"/>
                  <a:gd name="T29" fmla="*/ 71431400 h 609"/>
                  <a:gd name="T30" fmla="*/ 37653243 w 467"/>
                  <a:gd name="T31" fmla="*/ 24716265 h 609"/>
                  <a:gd name="T32" fmla="*/ 37653243 w 467"/>
                  <a:gd name="T33" fmla="*/ 24716265 h 609"/>
                  <a:gd name="T34" fmla="*/ 33888135 w 467"/>
                  <a:gd name="T35" fmla="*/ 21093073 h 609"/>
                  <a:gd name="T36" fmla="*/ 33888135 w 467"/>
                  <a:gd name="T37" fmla="*/ 13846331 h 609"/>
                  <a:gd name="T38" fmla="*/ 33888135 w 467"/>
                  <a:gd name="T39" fmla="*/ 0 h 609"/>
                  <a:gd name="T40" fmla="*/ 60505132 w 467"/>
                  <a:gd name="T41" fmla="*/ 24716265 h 609"/>
                  <a:gd name="T42" fmla="*/ 44924380 w 467"/>
                  <a:gd name="T43" fmla="*/ 24716265 h 609"/>
                  <a:gd name="T44" fmla="*/ 37653243 w 467"/>
                  <a:gd name="T45" fmla="*/ 24716265 h 609"/>
                  <a:gd name="T46" fmla="*/ 13762877 w 467"/>
                  <a:gd name="T47" fmla="*/ 75054951 h 609"/>
                  <a:gd name="T48" fmla="*/ 13762877 w 467"/>
                  <a:gd name="T49" fmla="*/ 75054951 h 609"/>
                  <a:gd name="T50" fmla="*/ 16489509 w 467"/>
                  <a:gd name="T51" fmla="*/ 75054951 h 609"/>
                  <a:gd name="T52" fmla="*/ 40379874 w 467"/>
                  <a:gd name="T53" fmla="*/ 75054951 h 609"/>
                  <a:gd name="T54" fmla="*/ 45833137 w 467"/>
                  <a:gd name="T55" fmla="*/ 75054951 h 609"/>
                  <a:gd name="T56" fmla="*/ 53233994 w 467"/>
                  <a:gd name="T57" fmla="*/ 75054951 h 609"/>
                  <a:gd name="T58" fmla="*/ 49468526 w 467"/>
                  <a:gd name="T59" fmla="*/ 78678142 h 609"/>
                  <a:gd name="T60" fmla="*/ 7271138 w 467"/>
                  <a:gd name="T61" fmla="*/ 78678142 h 609"/>
                  <a:gd name="T62" fmla="*/ 0 w 467"/>
                  <a:gd name="T63" fmla="*/ 71431400 h 609"/>
                  <a:gd name="T64" fmla="*/ 0 w 467"/>
                  <a:gd name="T65" fmla="*/ 10999436 h 609"/>
                  <a:gd name="T66" fmla="*/ 3635389 w 467"/>
                  <a:gd name="T67" fmla="*/ 7376244 h 609"/>
                  <a:gd name="T68" fmla="*/ 3635389 w 467"/>
                  <a:gd name="T69" fmla="*/ 18375680 h 609"/>
                  <a:gd name="T70" fmla="*/ 3635389 w 467"/>
                  <a:gd name="T71" fmla="*/ 61338122 h 609"/>
                  <a:gd name="T72" fmla="*/ 3635389 w 467"/>
                  <a:gd name="T73" fmla="*/ 67808209 h 609"/>
                  <a:gd name="T74" fmla="*/ 11036246 w 467"/>
                  <a:gd name="T75" fmla="*/ 75054951 h 609"/>
                  <a:gd name="T76" fmla="*/ 13762877 w 467"/>
                  <a:gd name="T77" fmla="*/ 75054951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7" h="609">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59" name="Freeform 24"/>
              <p:cNvSpPr>
                <a:spLocks noChangeArrowheads="1"/>
              </p:cNvSpPr>
              <p:nvPr/>
            </p:nvSpPr>
            <p:spPr bwMode="auto">
              <a:xfrm>
                <a:off x="5318634" y="1985962"/>
                <a:ext cx="150812" cy="196850"/>
              </a:xfrm>
              <a:custGeom>
                <a:avLst/>
                <a:gdLst>
                  <a:gd name="T0" fmla="*/ 50637113 w 418"/>
                  <a:gd name="T1" fmla="*/ 70970385 h 545"/>
                  <a:gd name="T2" fmla="*/ 50637113 w 418"/>
                  <a:gd name="T3" fmla="*/ 70970385 h 545"/>
                  <a:gd name="T4" fmla="*/ 3644744 w 418"/>
                  <a:gd name="T5" fmla="*/ 70970385 h 545"/>
                  <a:gd name="T6" fmla="*/ 0 w 418"/>
                  <a:gd name="T7" fmla="*/ 67317282 h 545"/>
                  <a:gd name="T8" fmla="*/ 0 w 418"/>
                  <a:gd name="T9" fmla="*/ 3652741 h 545"/>
                  <a:gd name="T10" fmla="*/ 3644744 w 418"/>
                  <a:gd name="T11" fmla="*/ 0 h 545"/>
                  <a:gd name="T12" fmla="*/ 23951688 w 418"/>
                  <a:gd name="T13" fmla="*/ 0 h 545"/>
                  <a:gd name="T14" fmla="*/ 23951688 w 418"/>
                  <a:gd name="T15" fmla="*/ 13828622 h 545"/>
                  <a:gd name="T16" fmla="*/ 23951688 w 418"/>
                  <a:gd name="T17" fmla="*/ 21134466 h 545"/>
                  <a:gd name="T18" fmla="*/ 31241536 w 418"/>
                  <a:gd name="T19" fmla="*/ 28570701 h 545"/>
                  <a:gd name="T20" fmla="*/ 38661270 w 418"/>
                  <a:gd name="T21" fmla="*/ 28570701 h 545"/>
                  <a:gd name="T22" fmla="*/ 54281857 w 418"/>
                  <a:gd name="T23" fmla="*/ 28570701 h 545"/>
                  <a:gd name="T24" fmla="*/ 54281857 w 418"/>
                  <a:gd name="T25" fmla="*/ 58054858 h 545"/>
                  <a:gd name="T26" fmla="*/ 54281857 w 418"/>
                  <a:gd name="T27" fmla="*/ 67317282 h 545"/>
                  <a:gd name="T28" fmla="*/ 50637113 w 418"/>
                  <a:gd name="T29" fmla="*/ 70970385 h 545"/>
                  <a:gd name="T30" fmla="*/ 31241536 w 418"/>
                  <a:gd name="T31" fmla="*/ 24917959 h 545"/>
                  <a:gd name="T32" fmla="*/ 31241536 w 418"/>
                  <a:gd name="T33" fmla="*/ 24917959 h 545"/>
                  <a:gd name="T34" fmla="*/ 27596431 w 418"/>
                  <a:gd name="T35" fmla="*/ 21134466 h 545"/>
                  <a:gd name="T36" fmla="*/ 27596431 w 418"/>
                  <a:gd name="T37" fmla="*/ 13828622 h 545"/>
                  <a:gd name="T38" fmla="*/ 27596431 w 418"/>
                  <a:gd name="T39" fmla="*/ 0 h 545"/>
                  <a:gd name="T40" fmla="*/ 54281857 w 418"/>
                  <a:gd name="T41" fmla="*/ 24917959 h 545"/>
                  <a:gd name="T42" fmla="*/ 38661270 w 418"/>
                  <a:gd name="T43" fmla="*/ 24917959 h 545"/>
                  <a:gd name="T44" fmla="*/ 31241536 w 418"/>
                  <a:gd name="T45" fmla="*/ 24917959 h 5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8" h="545">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0" name="Freeform 25"/>
              <p:cNvSpPr>
                <a:spLocks noChangeArrowheads="1"/>
              </p:cNvSpPr>
              <p:nvPr/>
            </p:nvSpPr>
            <p:spPr bwMode="auto">
              <a:xfrm>
                <a:off x="6841046" y="3148280"/>
                <a:ext cx="217487" cy="193675"/>
              </a:xfrm>
              <a:custGeom>
                <a:avLst/>
                <a:gdLst>
                  <a:gd name="T0" fmla="*/ 74787349 w 602"/>
                  <a:gd name="T1" fmla="*/ 43932186 h 538"/>
                  <a:gd name="T2" fmla="*/ 69174956 w 602"/>
                  <a:gd name="T3" fmla="*/ 46653716 h 538"/>
                  <a:gd name="T4" fmla="*/ 65520668 w 602"/>
                  <a:gd name="T5" fmla="*/ 46653716 h 538"/>
                  <a:gd name="T6" fmla="*/ 59908275 w 602"/>
                  <a:gd name="T7" fmla="*/ 43932186 h 538"/>
                  <a:gd name="T8" fmla="*/ 54426302 w 602"/>
                  <a:gd name="T9" fmla="*/ 56761895 h 538"/>
                  <a:gd name="T10" fmla="*/ 57167289 w 602"/>
                  <a:gd name="T11" fmla="*/ 58576248 h 538"/>
                  <a:gd name="T12" fmla="*/ 54426302 w 602"/>
                  <a:gd name="T13" fmla="*/ 61427374 h 538"/>
                  <a:gd name="T14" fmla="*/ 53512640 w 602"/>
                  <a:gd name="T15" fmla="*/ 61427374 h 538"/>
                  <a:gd name="T16" fmla="*/ 3654649 w 602"/>
                  <a:gd name="T17" fmla="*/ 61427374 h 538"/>
                  <a:gd name="T18" fmla="*/ 0 w 602"/>
                  <a:gd name="T19" fmla="*/ 53133188 h 538"/>
                  <a:gd name="T20" fmla="*/ 0 w 602"/>
                  <a:gd name="T21" fmla="*/ 42117833 h 538"/>
                  <a:gd name="T22" fmla="*/ 0 w 602"/>
                  <a:gd name="T23" fmla="*/ 31102477 h 538"/>
                  <a:gd name="T24" fmla="*/ 78441997 w 602"/>
                  <a:gd name="T25" fmla="*/ 18272768 h 538"/>
                  <a:gd name="T26" fmla="*/ 78441997 w 602"/>
                  <a:gd name="T27" fmla="*/ 35767597 h 538"/>
                  <a:gd name="T28" fmla="*/ 78441997 w 602"/>
                  <a:gd name="T29" fmla="*/ 44839362 h 538"/>
                  <a:gd name="T30" fmla="*/ 0 w 602"/>
                  <a:gd name="T31" fmla="*/ 11015356 h 538"/>
                  <a:gd name="T32" fmla="*/ 0 w 602"/>
                  <a:gd name="T33" fmla="*/ 9201002 h 538"/>
                  <a:gd name="T34" fmla="*/ 3654649 w 602"/>
                  <a:gd name="T35" fmla="*/ 0 h 538"/>
                  <a:gd name="T36" fmla="*/ 11094005 w 602"/>
                  <a:gd name="T37" fmla="*/ 0 h 538"/>
                  <a:gd name="T38" fmla="*/ 22188371 w 602"/>
                  <a:gd name="T39" fmla="*/ 0 h 538"/>
                  <a:gd name="T40" fmla="*/ 74787349 w 602"/>
                  <a:gd name="T41" fmla="*/ 7257053 h 538"/>
                  <a:gd name="T42" fmla="*/ 78441997 w 602"/>
                  <a:gd name="T43" fmla="*/ 14644062 h 538"/>
                  <a:gd name="T44" fmla="*/ 0 w 602"/>
                  <a:gd name="T45" fmla="*/ 11015356 h 538"/>
                  <a:gd name="T46" fmla="*/ 57167289 w 602"/>
                  <a:gd name="T47" fmla="*/ 64148544 h 538"/>
                  <a:gd name="T48" fmla="*/ 57167289 w 602"/>
                  <a:gd name="T49" fmla="*/ 54040365 h 538"/>
                  <a:gd name="T50" fmla="*/ 59908275 w 602"/>
                  <a:gd name="T51" fmla="*/ 47560892 h 538"/>
                  <a:gd name="T52" fmla="*/ 67347631 w 602"/>
                  <a:gd name="T53" fmla="*/ 54040365 h 538"/>
                  <a:gd name="T54" fmla="*/ 71915942 w 602"/>
                  <a:gd name="T55" fmla="*/ 49504482 h 538"/>
                  <a:gd name="T56" fmla="*/ 78441997 w 602"/>
                  <a:gd name="T57" fmla="*/ 51318835 h 538"/>
                  <a:gd name="T58" fmla="*/ 72829604 w 602"/>
                  <a:gd name="T59" fmla="*/ 58576248 h 538"/>
                  <a:gd name="T60" fmla="*/ 78441997 w 602"/>
                  <a:gd name="T61" fmla="*/ 65962897 h 538"/>
                  <a:gd name="T62" fmla="*/ 71915942 w 602"/>
                  <a:gd name="T63" fmla="*/ 68684427 h 538"/>
                  <a:gd name="T64" fmla="*/ 62779682 w 602"/>
                  <a:gd name="T65" fmla="*/ 68684427 h 538"/>
                  <a:gd name="T66" fmla="*/ 56253627 w 602"/>
                  <a:gd name="T67" fmla="*/ 65962897 h 5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538">
                    <a:moveTo>
                      <a:pt x="573" y="339"/>
                    </a:moveTo>
                    <a:lnTo>
                      <a:pt x="573" y="339"/>
                    </a:lnTo>
                    <a:cubicBezTo>
                      <a:pt x="558" y="339"/>
                      <a:pt x="544" y="346"/>
                      <a:pt x="530" y="360"/>
                    </a:cubicBezTo>
                    <a:cubicBezTo>
                      <a:pt x="516" y="375"/>
                      <a:pt x="516" y="375"/>
                      <a:pt x="516" y="375"/>
                    </a:cubicBezTo>
                    <a:cubicBezTo>
                      <a:pt x="502" y="360"/>
                      <a:pt x="502" y="360"/>
                      <a:pt x="502" y="360"/>
                    </a:cubicBezTo>
                    <a:cubicBezTo>
                      <a:pt x="488" y="346"/>
                      <a:pt x="474" y="339"/>
                      <a:pt x="459" y="339"/>
                    </a:cubicBezTo>
                    <a:cubicBezTo>
                      <a:pt x="431" y="339"/>
                      <a:pt x="403" y="367"/>
                      <a:pt x="403" y="396"/>
                    </a:cubicBezTo>
                    <a:cubicBezTo>
                      <a:pt x="403" y="417"/>
                      <a:pt x="410" y="431"/>
                      <a:pt x="417" y="438"/>
                    </a:cubicBezTo>
                    <a:cubicBezTo>
                      <a:pt x="438" y="452"/>
                      <a:pt x="438" y="452"/>
                      <a:pt x="438" y="452"/>
                    </a:cubicBezTo>
                    <a:cubicBezTo>
                      <a:pt x="417" y="474"/>
                      <a:pt x="417" y="474"/>
                      <a:pt x="417" y="474"/>
                    </a:cubicBezTo>
                    <a:cubicBezTo>
                      <a:pt x="410" y="474"/>
                      <a:pt x="410" y="474"/>
                      <a:pt x="410"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46"/>
                      <a:pt x="601" y="346"/>
                      <a:pt x="601" y="346"/>
                    </a:cubicBezTo>
                    <a:cubicBezTo>
                      <a:pt x="594" y="346"/>
                      <a:pt x="580" y="339"/>
                      <a:pt x="573" y="339"/>
                    </a:cubicBezTo>
                    <a:close/>
                    <a:moveTo>
                      <a:pt x="0" y="85"/>
                    </a:moveTo>
                    <a:lnTo>
                      <a:pt x="0" y="85"/>
                    </a:lnTo>
                    <a:cubicBezTo>
                      <a:pt x="0" y="71"/>
                      <a:pt x="0" y="71"/>
                      <a:pt x="0" y="71"/>
                    </a:cubicBezTo>
                    <a:cubicBezTo>
                      <a:pt x="0" y="28"/>
                      <a:pt x="0" y="28"/>
                      <a:pt x="0" y="28"/>
                    </a:cubicBezTo>
                    <a:cubicBezTo>
                      <a:pt x="0" y="14"/>
                      <a:pt x="7" y="0"/>
                      <a:pt x="28" y="0"/>
                    </a:cubicBezTo>
                    <a:cubicBezTo>
                      <a:pt x="64" y="0"/>
                      <a:pt x="64" y="0"/>
                      <a:pt x="64" y="0"/>
                    </a:cubicBezTo>
                    <a:cubicBezTo>
                      <a:pt x="85" y="0"/>
                      <a:pt x="85" y="0"/>
                      <a:pt x="85" y="0"/>
                    </a:cubicBezTo>
                    <a:cubicBezTo>
                      <a:pt x="113" y="0"/>
                      <a:pt x="113" y="0"/>
                      <a:pt x="113" y="0"/>
                    </a:cubicBezTo>
                    <a:cubicBezTo>
                      <a:pt x="170" y="0"/>
                      <a:pt x="170" y="0"/>
                      <a:pt x="170" y="0"/>
                    </a:cubicBezTo>
                    <a:cubicBezTo>
                      <a:pt x="226" y="56"/>
                      <a:pt x="226" y="56"/>
                      <a:pt x="226" y="56"/>
                    </a:cubicBezTo>
                    <a:cubicBezTo>
                      <a:pt x="573" y="56"/>
                      <a:pt x="573" y="56"/>
                      <a:pt x="573" y="56"/>
                    </a:cubicBezTo>
                    <a:cubicBezTo>
                      <a:pt x="587" y="56"/>
                      <a:pt x="601" y="71"/>
                      <a:pt x="601" y="85"/>
                    </a:cubicBezTo>
                    <a:cubicBezTo>
                      <a:pt x="601" y="113"/>
                      <a:pt x="601" y="113"/>
                      <a:pt x="601" y="113"/>
                    </a:cubicBezTo>
                    <a:cubicBezTo>
                      <a:pt x="0" y="113"/>
                      <a:pt x="0" y="113"/>
                      <a:pt x="0" y="113"/>
                    </a:cubicBezTo>
                    <a:lnTo>
                      <a:pt x="0" y="85"/>
                    </a:lnTo>
                    <a:close/>
                    <a:moveTo>
                      <a:pt x="438" y="495"/>
                    </a:moveTo>
                    <a:lnTo>
                      <a:pt x="438" y="495"/>
                    </a:lnTo>
                    <a:cubicBezTo>
                      <a:pt x="474" y="452"/>
                      <a:pt x="474" y="452"/>
                      <a:pt x="474" y="452"/>
                    </a:cubicBezTo>
                    <a:cubicBezTo>
                      <a:pt x="438" y="417"/>
                      <a:pt x="438" y="417"/>
                      <a:pt x="438" y="417"/>
                    </a:cubicBezTo>
                    <a:cubicBezTo>
                      <a:pt x="431" y="410"/>
                      <a:pt x="431" y="403"/>
                      <a:pt x="431" y="396"/>
                    </a:cubicBezTo>
                    <a:cubicBezTo>
                      <a:pt x="431" y="382"/>
                      <a:pt x="445" y="367"/>
                      <a:pt x="459" y="367"/>
                    </a:cubicBezTo>
                    <a:cubicBezTo>
                      <a:pt x="466" y="367"/>
                      <a:pt x="474" y="375"/>
                      <a:pt x="481" y="382"/>
                    </a:cubicBezTo>
                    <a:cubicBezTo>
                      <a:pt x="516" y="417"/>
                      <a:pt x="516" y="417"/>
                      <a:pt x="516" y="417"/>
                    </a:cubicBezTo>
                    <a:cubicBezTo>
                      <a:pt x="551" y="382"/>
                      <a:pt x="551" y="382"/>
                      <a:pt x="551" y="382"/>
                    </a:cubicBezTo>
                    <a:cubicBezTo>
                      <a:pt x="558" y="375"/>
                      <a:pt x="565" y="367"/>
                      <a:pt x="573" y="367"/>
                    </a:cubicBezTo>
                    <a:cubicBezTo>
                      <a:pt x="587" y="367"/>
                      <a:pt x="601" y="382"/>
                      <a:pt x="601" y="396"/>
                    </a:cubicBezTo>
                    <a:cubicBezTo>
                      <a:pt x="601" y="403"/>
                      <a:pt x="601" y="410"/>
                      <a:pt x="594" y="417"/>
                    </a:cubicBezTo>
                    <a:cubicBezTo>
                      <a:pt x="558" y="452"/>
                      <a:pt x="558" y="452"/>
                      <a:pt x="558" y="452"/>
                    </a:cubicBezTo>
                    <a:cubicBezTo>
                      <a:pt x="594" y="495"/>
                      <a:pt x="594" y="495"/>
                      <a:pt x="594" y="495"/>
                    </a:cubicBezTo>
                    <a:cubicBezTo>
                      <a:pt x="601" y="495"/>
                      <a:pt x="601" y="502"/>
                      <a:pt x="601" y="509"/>
                    </a:cubicBezTo>
                    <a:cubicBezTo>
                      <a:pt x="601" y="530"/>
                      <a:pt x="587" y="537"/>
                      <a:pt x="573" y="537"/>
                    </a:cubicBezTo>
                    <a:cubicBezTo>
                      <a:pt x="565" y="537"/>
                      <a:pt x="558" y="537"/>
                      <a:pt x="551" y="530"/>
                    </a:cubicBezTo>
                    <a:cubicBezTo>
                      <a:pt x="516" y="495"/>
                      <a:pt x="516" y="495"/>
                      <a:pt x="516" y="495"/>
                    </a:cubicBezTo>
                    <a:cubicBezTo>
                      <a:pt x="481" y="530"/>
                      <a:pt x="481" y="530"/>
                      <a:pt x="481" y="530"/>
                    </a:cubicBezTo>
                    <a:cubicBezTo>
                      <a:pt x="474" y="537"/>
                      <a:pt x="466" y="537"/>
                      <a:pt x="459" y="537"/>
                    </a:cubicBezTo>
                    <a:cubicBezTo>
                      <a:pt x="445" y="537"/>
                      <a:pt x="431" y="530"/>
                      <a:pt x="431" y="509"/>
                    </a:cubicBezTo>
                    <a:cubicBezTo>
                      <a:pt x="431" y="502"/>
                      <a:pt x="431" y="495"/>
                      <a:pt x="438" y="495"/>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1" name="Freeform 26"/>
              <p:cNvSpPr>
                <a:spLocks noChangeArrowheads="1"/>
              </p:cNvSpPr>
              <p:nvPr/>
            </p:nvSpPr>
            <p:spPr bwMode="auto">
              <a:xfrm>
                <a:off x="6458459" y="3148280"/>
                <a:ext cx="219075" cy="188912"/>
              </a:xfrm>
              <a:custGeom>
                <a:avLst/>
                <a:gdLst>
                  <a:gd name="T0" fmla="*/ 74925449 w 609"/>
                  <a:gd name="T1" fmla="*/ 46790690 h 524"/>
                  <a:gd name="T2" fmla="*/ 74925449 w 609"/>
                  <a:gd name="T3" fmla="*/ 46790690 h 524"/>
                  <a:gd name="T4" fmla="*/ 69490662 w 609"/>
                  <a:gd name="T5" fmla="*/ 48740378 h 524"/>
                  <a:gd name="T6" fmla="*/ 64961313 w 609"/>
                  <a:gd name="T7" fmla="*/ 53289407 h 524"/>
                  <a:gd name="T8" fmla="*/ 60302822 w 609"/>
                  <a:gd name="T9" fmla="*/ 51469868 h 524"/>
                  <a:gd name="T10" fmla="*/ 53056080 w 609"/>
                  <a:gd name="T11" fmla="*/ 58748387 h 524"/>
                  <a:gd name="T12" fmla="*/ 53056080 w 609"/>
                  <a:gd name="T13" fmla="*/ 61607664 h 524"/>
                  <a:gd name="T14" fmla="*/ 3623191 w 609"/>
                  <a:gd name="T15" fmla="*/ 61607664 h 524"/>
                  <a:gd name="T16" fmla="*/ 0 w 609"/>
                  <a:gd name="T17" fmla="*/ 57838437 h 524"/>
                  <a:gd name="T18" fmla="*/ 0 w 609"/>
                  <a:gd name="T19" fmla="*/ 53289407 h 524"/>
                  <a:gd name="T20" fmla="*/ 0 w 609"/>
                  <a:gd name="T21" fmla="*/ 46790690 h 524"/>
                  <a:gd name="T22" fmla="*/ 0 w 609"/>
                  <a:gd name="T23" fmla="*/ 42241661 h 524"/>
                  <a:gd name="T24" fmla="*/ 0 w 609"/>
                  <a:gd name="T25" fmla="*/ 35872730 h 524"/>
                  <a:gd name="T26" fmla="*/ 0 w 609"/>
                  <a:gd name="T27" fmla="*/ 31193914 h 524"/>
                  <a:gd name="T28" fmla="*/ 0 w 609"/>
                  <a:gd name="T29" fmla="*/ 18326267 h 524"/>
                  <a:gd name="T30" fmla="*/ 78678142 w 609"/>
                  <a:gd name="T31" fmla="*/ 18326267 h 524"/>
                  <a:gd name="T32" fmla="*/ 78678142 w 609"/>
                  <a:gd name="T33" fmla="*/ 31193914 h 524"/>
                  <a:gd name="T34" fmla="*/ 78678142 w 609"/>
                  <a:gd name="T35" fmla="*/ 35872730 h 524"/>
                  <a:gd name="T36" fmla="*/ 78678142 w 609"/>
                  <a:gd name="T37" fmla="*/ 42241661 h 524"/>
                  <a:gd name="T38" fmla="*/ 78678142 w 609"/>
                  <a:gd name="T39" fmla="*/ 46790690 h 524"/>
                  <a:gd name="T40" fmla="*/ 78678142 w 609"/>
                  <a:gd name="T41" fmla="*/ 47700641 h 524"/>
                  <a:gd name="T42" fmla="*/ 74925449 w 609"/>
                  <a:gd name="T43" fmla="*/ 46790690 h 524"/>
                  <a:gd name="T44" fmla="*/ 0 w 609"/>
                  <a:gd name="T45" fmla="*/ 11047747 h 524"/>
                  <a:gd name="T46" fmla="*/ 0 w 609"/>
                  <a:gd name="T47" fmla="*/ 11047747 h 524"/>
                  <a:gd name="T48" fmla="*/ 0 w 609"/>
                  <a:gd name="T49" fmla="*/ 9228207 h 524"/>
                  <a:gd name="T50" fmla="*/ 0 w 609"/>
                  <a:gd name="T51" fmla="*/ 3639440 h 524"/>
                  <a:gd name="T52" fmla="*/ 3623191 w 609"/>
                  <a:gd name="T53" fmla="*/ 0 h 524"/>
                  <a:gd name="T54" fmla="*/ 9187840 w 609"/>
                  <a:gd name="T55" fmla="*/ 0 h 524"/>
                  <a:gd name="T56" fmla="*/ 10999436 w 609"/>
                  <a:gd name="T57" fmla="*/ 0 h 524"/>
                  <a:gd name="T58" fmla="*/ 14622627 w 609"/>
                  <a:gd name="T59" fmla="*/ 0 h 524"/>
                  <a:gd name="T60" fmla="*/ 21869369 w 609"/>
                  <a:gd name="T61" fmla="*/ 0 h 524"/>
                  <a:gd name="T62" fmla="*/ 29245613 w 609"/>
                  <a:gd name="T63" fmla="*/ 7278520 h 524"/>
                  <a:gd name="T64" fmla="*/ 74925449 w 609"/>
                  <a:gd name="T65" fmla="*/ 7278520 h 524"/>
                  <a:gd name="T66" fmla="*/ 78678142 w 609"/>
                  <a:gd name="T67" fmla="*/ 11047747 h 524"/>
                  <a:gd name="T68" fmla="*/ 78678142 w 609"/>
                  <a:gd name="T69" fmla="*/ 14687187 h 524"/>
                  <a:gd name="T70" fmla="*/ 0 w 609"/>
                  <a:gd name="T71" fmla="*/ 14687187 h 524"/>
                  <a:gd name="T72" fmla="*/ 0 w 609"/>
                  <a:gd name="T73" fmla="*/ 11047747 h 524"/>
                  <a:gd name="T74" fmla="*/ 60302822 w 609"/>
                  <a:gd name="T75" fmla="*/ 55108947 h 524"/>
                  <a:gd name="T76" fmla="*/ 60302822 w 609"/>
                  <a:gd name="T77" fmla="*/ 55108947 h 524"/>
                  <a:gd name="T78" fmla="*/ 62114417 w 609"/>
                  <a:gd name="T79" fmla="*/ 56928487 h 524"/>
                  <a:gd name="T80" fmla="*/ 64961313 w 609"/>
                  <a:gd name="T81" fmla="*/ 58748387 h 524"/>
                  <a:gd name="T82" fmla="*/ 72208055 w 609"/>
                  <a:gd name="T83" fmla="*/ 51469868 h 524"/>
                  <a:gd name="T84" fmla="*/ 74925449 w 609"/>
                  <a:gd name="T85" fmla="*/ 50559917 h 524"/>
                  <a:gd name="T86" fmla="*/ 78678142 w 609"/>
                  <a:gd name="T87" fmla="*/ 54198997 h 524"/>
                  <a:gd name="T88" fmla="*/ 76866547 w 609"/>
                  <a:gd name="T89" fmla="*/ 56928487 h 524"/>
                  <a:gd name="T90" fmla="*/ 67678707 w 609"/>
                  <a:gd name="T91" fmla="*/ 66156694 h 524"/>
                  <a:gd name="T92" fmla="*/ 64961313 w 609"/>
                  <a:gd name="T93" fmla="*/ 67976234 h 524"/>
                  <a:gd name="T94" fmla="*/ 62114417 w 609"/>
                  <a:gd name="T95" fmla="*/ 66156694 h 524"/>
                  <a:gd name="T96" fmla="*/ 57585069 w 609"/>
                  <a:gd name="T97" fmla="*/ 61607664 h 524"/>
                  <a:gd name="T98" fmla="*/ 56679271 w 609"/>
                  <a:gd name="T99" fmla="*/ 58748387 h 524"/>
                  <a:gd name="T100" fmla="*/ 60302822 w 609"/>
                  <a:gd name="T101" fmla="*/ 551089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9" h="524">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2" name="Freeform 27"/>
              <p:cNvSpPr>
                <a:spLocks noChangeArrowheads="1"/>
              </p:cNvSpPr>
              <p:nvPr/>
            </p:nvSpPr>
            <p:spPr bwMode="auto">
              <a:xfrm>
                <a:off x="6080634" y="3148280"/>
                <a:ext cx="217488" cy="173037"/>
              </a:xfrm>
              <a:custGeom>
                <a:avLst/>
                <a:gdLst>
                  <a:gd name="T0" fmla="*/ 73743967 w 602"/>
                  <a:gd name="T1" fmla="*/ 51036222 h 482"/>
                  <a:gd name="T2" fmla="*/ 73743967 w 602"/>
                  <a:gd name="T3" fmla="*/ 51036222 h 482"/>
                  <a:gd name="T4" fmla="*/ 58995246 w 602"/>
                  <a:gd name="T5" fmla="*/ 51036222 h 482"/>
                  <a:gd name="T6" fmla="*/ 51685915 w 602"/>
                  <a:gd name="T7" fmla="*/ 58253516 h 482"/>
                  <a:gd name="T8" fmla="*/ 51685915 w 602"/>
                  <a:gd name="T9" fmla="*/ 61088882 h 482"/>
                  <a:gd name="T10" fmla="*/ 3654665 w 602"/>
                  <a:gd name="T11" fmla="*/ 61088882 h 482"/>
                  <a:gd name="T12" fmla="*/ 0 w 602"/>
                  <a:gd name="T13" fmla="*/ 57351355 h 482"/>
                  <a:gd name="T14" fmla="*/ 0 w 602"/>
                  <a:gd name="T15" fmla="*/ 52840546 h 482"/>
                  <a:gd name="T16" fmla="*/ 0 w 602"/>
                  <a:gd name="T17" fmla="*/ 46396533 h 482"/>
                  <a:gd name="T18" fmla="*/ 0 w 602"/>
                  <a:gd name="T19" fmla="*/ 41885724 h 482"/>
                  <a:gd name="T20" fmla="*/ 0 w 602"/>
                  <a:gd name="T21" fmla="*/ 35570591 h 482"/>
                  <a:gd name="T22" fmla="*/ 0 w 602"/>
                  <a:gd name="T23" fmla="*/ 30931261 h 482"/>
                  <a:gd name="T24" fmla="*/ 0 w 602"/>
                  <a:gd name="T25" fmla="*/ 18172116 h 482"/>
                  <a:gd name="T26" fmla="*/ 78442719 w 602"/>
                  <a:gd name="T27" fmla="*/ 18172116 h 482"/>
                  <a:gd name="T28" fmla="*/ 78442719 w 602"/>
                  <a:gd name="T29" fmla="*/ 30931261 h 482"/>
                  <a:gd name="T30" fmla="*/ 78442719 w 602"/>
                  <a:gd name="T31" fmla="*/ 35570591 h 482"/>
                  <a:gd name="T32" fmla="*/ 78442719 w 602"/>
                  <a:gd name="T33" fmla="*/ 41885724 h 482"/>
                  <a:gd name="T34" fmla="*/ 78442719 w 602"/>
                  <a:gd name="T35" fmla="*/ 46396533 h 482"/>
                  <a:gd name="T36" fmla="*/ 78442719 w 602"/>
                  <a:gd name="T37" fmla="*/ 52840546 h 482"/>
                  <a:gd name="T38" fmla="*/ 78442719 w 602"/>
                  <a:gd name="T39" fmla="*/ 52840546 h 482"/>
                  <a:gd name="T40" fmla="*/ 73743967 w 602"/>
                  <a:gd name="T41" fmla="*/ 51036222 h 482"/>
                  <a:gd name="T42" fmla="*/ 0 w 602"/>
                  <a:gd name="T43" fmla="*/ 10954822 h 482"/>
                  <a:gd name="T44" fmla="*/ 0 w 602"/>
                  <a:gd name="T45" fmla="*/ 10954822 h 482"/>
                  <a:gd name="T46" fmla="*/ 0 w 602"/>
                  <a:gd name="T47" fmla="*/ 9150498 h 482"/>
                  <a:gd name="T48" fmla="*/ 0 w 602"/>
                  <a:gd name="T49" fmla="*/ 3608647 h 482"/>
                  <a:gd name="T50" fmla="*/ 3654665 w 602"/>
                  <a:gd name="T51" fmla="*/ 0 h 482"/>
                  <a:gd name="T52" fmla="*/ 8222636 w 602"/>
                  <a:gd name="T53" fmla="*/ 0 h 482"/>
                  <a:gd name="T54" fmla="*/ 11094056 w 602"/>
                  <a:gd name="T55" fmla="*/ 0 h 482"/>
                  <a:gd name="T56" fmla="*/ 14748721 w 602"/>
                  <a:gd name="T57" fmla="*/ 0 h 482"/>
                  <a:gd name="T58" fmla="*/ 22058052 w 602"/>
                  <a:gd name="T59" fmla="*/ 0 h 482"/>
                  <a:gd name="T60" fmla="*/ 29497442 w 602"/>
                  <a:gd name="T61" fmla="*/ 7217294 h 482"/>
                  <a:gd name="T62" fmla="*/ 74657633 w 602"/>
                  <a:gd name="T63" fmla="*/ 7217294 h 482"/>
                  <a:gd name="T64" fmla="*/ 78442719 w 602"/>
                  <a:gd name="T65" fmla="*/ 10954822 h 482"/>
                  <a:gd name="T66" fmla="*/ 78442719 w 602"/>
                  <a:gd name="T67" fmla="*/ 14563469 h 482"/>
                  <a:gd name="T68" fmla="*/ 0 w 602"/>
                  <a:gd name="T69" fmla="*/ 14563469 h 482"/>
                  <a:gd name="T70" fmla="*/ 0 w 602"/>
                  <a:gd name="T71" fmla="*/ 10954822 h 482"/>
                  <a:gd name="T72" fmla="*/ 58995246 w 602"/>
                  <a:gd name="T73" fmla="*/ 54644869 h 482"/>
                  <a:gd name="T74" fmla="*/ 58995246 w 602"/>
                  <a:gd name="T75" fmla="*/ 54644869 h 482"/>
                  <a:gd name="T76" fmla="*/ 73743967 w 602"/>
                  <a:gd name="T77" fmla="*/ 54644869 h 482"/>
                  <a:gd name="T78" fmla="*/ 77529053 w 602"/>
                  <a:gd name="T79" fmla="*/ 58253516 h 482"/>
                  <a:gd name="T80" fmla="*/ 73743967 w 602"/>
                  <a:gd name="T81" fmla="*/ 61991044 h 482"/>
                  <a:gd name="T82" fmla="*/ 58995246 w 602"/>
                  <a:gd name="T83" fmla="*/ 61991044 h 482"/>
                  <a:gd name="T84" fmla="*/ 55340580 w 602"/>
                  <a:gd name="T85" fmla="*/ 58253516 h 482"/>
                  <a:gd name="T86" fmla="*/ 58995246 w 602"/>
                  <a:gd name="T87" fmla="*/ 54644869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 h="482">
                    <a:moveTo>
                      <a:pt x="565" y="396"/>
                    </a:moveTo>
                    <a:lnTo>
                      <a:pt x="565" y="396"/>
                    </a:lnTo>
                    <a:cubicBezTo>
                      <a:pt x="452" y="396"/>
                      <a:pt x="452" y="396"/>
                      <a:pt x="452" y="396"/>
                    </a:cubicBezTo>
                    <a:cubicBezTo>
                      <a:pt x="424" y="396"/>
                      <a:pt x="396" y="424"/>
                      <a:pt x="396" y="452"/>
                    </a:cubicBezTo>
                    <a:cubicBezTo>
                      <a:pt x="396" y="459"/>
                      <a:pt x="396" y="467"/>
                      <a:pt x="396"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60"/>
                      <a:pt x="601" y="360"/>
                      <a:pt x="601" y="360"/>
                    </a:cubicBezTo>
                    <a:cubicBezTo>
                      <a:pt x="601" y="410"/>
                      <a:pt x="601" y="410"/>
                      <a:pt x="601" y="410"/>
                    </a:cubicBezTo>
                    <a:cubicBezTo>
                      <a:pt x="594" y="403"/>
                      <a:pt x="579" y="396"/>
                      <a:pt x="565" y="396"/>
                    </a:cubicBezTo>
                    <a:close/>
                    <a:moveTo>
                      <a:pt x="0" y="85"/>
                    </a:moveTo>
                    <a:lnTo>
                      <a:pt x="0" y="85"/>
                    </a:lnTo>
                    <a:cubicBezTo>
                      <a:pt x="0" y="71"/>
                      <a:pt x="0" y="71"/>
                      <a:pt x="0" y="71"/>
                    </a:cubicBezTo>
                    <a:cubicBezTo>
                      <a:pt x="0" y="28"/>
                      <a:pt x="0" y="28"/>
                      <a:pt x="0" y="28"/>
                    </a:cubicBezTo>
                    <a:cubicBezTo>
                      <a:pt x="0" y="14"/>
                      <a:pt x="14"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94" y="56"/>
                      <a:pt x="601" y="71"/>
                      <a:pt x="601" y="85"/>
                    </a:cubicBezTo>
                    <a:cubicBezTo>
                      <a:pt x="601" y="113"/>
                      <a:pt x="601" y="113"/>
                      <a:pt x="601" y="113"/>
                    </a:cubicBezTo>
                    <a:cubicBezTo>
                      <a:pt x="0" y="113"/>
                      <a:pt x="0" y="113"/>
                      <a:pt x="0" y="113"/>
                    </a:cubicBezTo>
                    <a:lnTo>
                      <a:pt x="0" y="85"/>
                    </a:lnTo>
                    <a:close/>
                    <a:moveTo>
                      <a:pt x="452" y="424"/>
                    </a:moveTo>
                    <a:lnTo>
                      <a:pt x="452" y="424"/>
                    </a:lnTo>
                    <a:cubicBezTo>
                      <a:pt x="565" y="424"/>
                      <a:pt x="565" y="424"/>
                      <a:pt x="565" y="424"/>
                    </a:cubicBezTo>
                    <a:cubicBezTo>
                      <a:pt x="579" y="424"/>
                      <a:pt x="594" y="438"/>
                      <a:pt x="594" y="452"/>
                    </a:cubicBezTo>
                    <a:cubicBezTo>
                      <a:pt x="594" y="474"/>
                      <a:pt x="579" y="481"/>
                      <a:pt x="565" y="481"/>
                    </a:cubicBezTo>
                    <a:cubicBezTo>
                      <a:pt x="452" y="481"/>
                      <a:pt x="452" y="481"/>
                      <a:pt x="452" y="481"/>
                    </a:cubicBezTo>
                    <a:cubicBezTo>
                      <a:pt x="438" y="481"/>
                      <a:pt x="424" y="474"/>
                      <a:pt x="424" y="452"/>
                    </a:cubicBezTo>
                    <a:cubicBezTo>
                      <a:pt x="424" y="438"/>
                      <a:pt x="438" y="424"/>
                      <a:pt x="452" y="42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3" name="Freeform 28"/>
              <p:cNvSpPr>
                <a:spLocks noChangeArrowheads="1"/>
              </p:cNvSpPr>
              <p:nvPr/>
            </p:nvSpPr>
            <p:spPr bwMode="auto">
              <a:xfrm>
                <a:off x="5701222" y="3148280"/>
                <a:ext cx="215900" cy="193675"/>
              </a:xfrm>
              <a:custGeom>
                <a:avLst/>
                <a:gdLst>
                  <a:gd name="T0" fmla="*/ 72913130 w 601"/>
                  <a:gd name="T1" fmla="*/ 51318835 h 538"/>
                  <a:gd name="T2" fmla="*/ 72913130 w 601"/>
                  <a:gd name="T3" fmla="*/ 51318835 h 538"/>
                  <a:gd name="T4" fmla="*/ 65686048 w 601"/>
                  <a:gd name="T5" fmla="*/ 43932186 h 538"/>
                  <a:gd name="T6" fmla="*/ 58330360 w 601"/>
                  <a:gd name="T7" fmla="*/ 51318835 h 538"/>
                  <a:gd name="T8" fmla="*/ 51103638 w 601"/>
                  <a:gd name="T9" fmla="*/ 58576248 h 538"/>
                  <a:gd name="T10" fmla="*/ 51103638 w 601"/>
                  <a:gd name="T11" fmla="*/ 61427374 h 538"/>
                  <a:gd name="T12" fmla="*/ 3613541 w 601"/>
                  <a:gd name="T13" fmla="*/ 61427374 h 538"/>
                  <a:gd name="T14" fmla="*/ 0 w 601"/>
                  <a:gd name="T15" fmla="*/ 57669071 h 538"/>
                  <a:gd name="T16" fmla="*/ 0 w 601"/>
                  <a:gd name="T17" fmla="*/ 53133188 h 538"/>
                  <a:gd name="T18" fmla="*/ 0 w 601"/>
                  <a:gd name="T19" fmla="*/ 46653716 h 538"/>
                  <a:gd name="T20" fmla="*/ 0 w 601"/>
                  <a:gd name="T21" fmla="*/ 42117833 h 538"/>
                  <a:gd name="T22" fmla="*/ 0 w 601"/>
                  <a:gd name="T23" fmla="*/ 35767597 h 538"/>
                  <a:gd name="T24" fmla="*/ 0 w 601"/>
                  <a:gd name="T25" fmla="*/ 31102477 h 538"/>
                  <a:gd name="T26" fmla="*/ 0 w 601"/>
                  <a:gd name="T27" fmla="*/ 18272768 h 538"/>
                  <a:gd name="T28" fmla="*/ 77429787 w 601"/>
                  <a:gd name="T29" fmla="*/ 18272768 h 538"/>
                  <a:gd name="T30" fmla="*/ 77429787 w 601"/>
                  <a:gd name="T31" fmla="*/ 31102477 h 538"/>
                  <a:gd name="T32" fmla="*/ 77429787 w 601"/>
                  <a:gd name="T33" fmla="*/ 35767597 h 538"/>
                  <a:gd name="T34" fmla="*/ 77429787 w 601"/>
                  <a:gd name="T35" fmla="*/ 42117833 h 538"/>
                  <a:gd name="T36" fmla="*/ 77429787 w 601"/>
                  <a:gd name="T37" fmla="*/ 46653716 h 538"/>
                  <a:gd name="T38" fmla="*/ 77429787 w 601"/>
                  <a:gd name="T39" fmla="*/ 53133188 h 538"/>
                  <a:gd name="T40" fmla="*/ 77429787 w 601"/>
                  <a:gd name="T41" fmla="*/ 53133188 h 538"/>
                  <a:gd name="T42" fmla="*/ 72913130 w 601"/>
                  <a:gd name="T43" fmla="*/ 51318835 h 538"/>
                  <a:gd name="T44" fmla="*/ 0 w 601"/>
                  <a:gd name="T45" fmla="*/ 11015356 h 538"/>
                  <a:gd name="T46" fmla="*/ 0 w 601"/>
                  <a:gd name="T47" fmla="*/ 11015356 h 538"/>
                  <a:gd name="T48" fmla="*/ 0 w 601"/>
                  <a:gd name="T49" fmla="*/ 9201002 h 538"/>
                  <a:gd name="T50" fmla="*/ 0 w 601"/>
                  <a:gd name="T51" fmla="*/ 3628706 h 538"/>
                  <a:gd name="T52" fmla="*/ 3613541 w 601"/>
                  <a:gd name="T53" fmla="*/ 0 h 538"/>
                  <a:gd name="T54" fmla="*/ 8130198 w 601"/>
                  <a:gd name="T55" fmla="*/ 0 h 538"/>
                  <a:gd name="T56" fmla="*/ 10969229 w 601"/>
                  <a:gd name="T57" fmla="*/ 0 h 538"/>
                  <a:gd name="T58" fmla="*/ 14582770 w 601"/>
                  <a:gd name="T59" fmla="*/ 0 h 538"/>
                  <a:gd name="T60" fmla="*/ 21809492 w 601"/>
                  <a:gd name="T61" fmla="*/ 0 h 538"/>
                  <a:gd name="T62" fmla="*/ 29165180 w 601"/>
                  <a:gd name="T63" fmla="*/ 7257053 h 538"/>
                  <a:gd name="T64" fmla="*/ 73816246 w 601"/>
                  <a:gd name="T65" fmla="*/ 7257053 h 538"/>
                  <a:gd name="T66" fmla="*/ 77429787 w 601"/>
                  <a:gd name="T67" fmla="*/ 11015356 h 538"/>
                  <a:gd name="T68" fmla="*/ 77429787 w 601"/>
                  <a:gd name="T69" fmla="*/ 14644062 h 538"/>
                  <a:gd name="T70" fmla="*/ 0 w 601"/>
                  <a:gd name="T71" fmla="*/ 14644062 h 538"/>
                  <a:gd name="T72" fmla="*/ 0 w 601"/>
                  <a:gd name="T73" fmla="*/ 11015356 h 538"/>
                  <a:gd name="T74" fmla="*/ 58330360 w 601"/>
                  <a:gd name="T75" fmla="*/ 54947541 h 538"/>
                  <a:gd name="T76" fmla="*/ 58330360 w 601"/>
                  <a:gd name="T77" fmla="*/ 54947541 h 538"/>
                  <a:gd name="T78" fmla="*/ 61943901 w 601"/>
                  <a:gd name="T79" fmla="*/ 54947541 h 538"/>
                  <a:gd name="T80" fmla="*/ 61943901 w 601"/>
                  <a:gd name="T81" fmla="*/ 51318835 h 538"/>
                  <a:gd name="T82" fmla="*/ 65686048 w 601"/>
                  <a:gd name="T83" fmla="*/ 47560892 h 538"/>
                  <a:gd name="T84" fmla="*/ 69299589 w 601"/>
                  <a:gd name="T85" fmla="*/ 51318835 h 538"/>
                  <a:gd name="T86" fmla="*/ 69299589 w 601"/>
                  <a:gd name="T87" fmla="*/ 54947541 h 538"/>
                  <a:gd name="T88" fmla="*/ 72913130 w 601"/>
                  <a:gd name="T89" fmla="*/ 54947541 h 538"/>
                  <a:gd name="T90" fmla="*/ 76526312 w 601"/>
                  <a:gd name="T91" fmla="*/ 58576248 h 538"/>
                  <a:gd name="T92" fmla="*/ 72913130 w 601"/>
                  <a:gd name="T93" fmla="*/ 62334551 h 538"/>
                  <a:gd name="T94" fmla="*/ 69299589 w 601"/>
                  <a:gd name="T95" fmla="*/ 62334551 h 538"/>
                  <a:gd name="T96" fmla="*/ 69299589 w 601"/>
                  <a:gd name="T97" fmla="*/ 65962897 h 538"/>
                  <a:gd name="T98" fmla="*/ 65686048 w 601"/>
                  <a:gd name="T99" fmla="*/ 69591603 h 538"/>
                  <a:gd name="T100" fmla="*/ 61943901 w 601"/>
                  <a:gd name="T101" fmla="*/ 65962897 h 538"/>
                  <a:gd name="T102" fmla="*/ 61943901 w 601"/>
                  <a:gd name="T103" fmla="*/ 62334551 h 538"/>
                  <a:gd name="T104" fmla="*/ 58330360 w 601"/>
                  <a:gd name="T105" fmla="*/ 62334551 h 538"/>
                  <a:gd name="T106" fmla="*/ 54716819 w 601"/>
                  <a:gd name="T107" fmla="*/ 58576248 h 538"/>
                  <a:gd name="T108" fmla="*/ 58330360 w 601"/>
                  <a:gd name="T109" fmla="*/ 549475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1" h="538">
                    <a:moveTo>
                      <a:pt x="565" y="396"/>
                    </a:moveTo>
                    <a:lnTo>
                      <a:pt x="565" y="396"/>
                    </a:lnTo>
                    <a:cubicBezTo>
                      <a:pt x="565" y="367"/>
                      <a:pt x="537" y="339"/>
                      <a:pt x="509" y="339"/>
                    </a:cubicBezTo>
                    <a:cubicBezTo>
                      <a:pt x="473" y="339"/>
                      <a:pt x="452" y="367"/>
                      <a:pt x="452" y="396"/>
                    </a:cubicBezTo>
                    <a:cubicBezTo>
                      <a:pt x="417" y="396"/>
                      <a:pt x="396" y="424"/>
                      <a:pt x="396" y="452"/>
                    </a:cubicBezTo>
                    <a:cubicBezTo>
                      <a:pt x="396" y="459"/>
                      <a:pt x="396" y="467"/>
                      <a:pt x="396"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0" y="141"/>
                      <a:pt x="600" y="141"/>
                      <a:pt x="600" y="141"/>
                    </a:cubicBezTo>
                    <a:cubicBezTo>
                      <a:pt x="600" y="240"/>
                      <a:pt x="600" y="240"/>
                      <a:pt x="600" y="240"/>
                    </a:cubicBezTo>
                    <a:cubicBezTo>
                      <a:pt x="600" y="276"/>
                      <a:pt x="600" y="276"/>
                      <a:pt x="600" y="276"/>
                    </a:cubicBezTo>
                    <a:cubicBezTo>
                      <a:pt x="600" y="325"/>
                      <a:pt x="600" y="325"/>
                      <a:pt x="600" y="325"/>
                    </a:cubicBezTo>
                    <a:cubicBezTo>
                      <a:pt x="600" y="360"/>
                      <a:pt x="600" y="360"/>
                      <a:pt x="600" y="360"/>
                    </a:cubicBezTo>
                    <a:cubicBezTo>
                      <a:pt x="600" y="410"/>
                      <a:pt x="600" y="410"/>
                      <a:pt x="600" y="410"/>
                    </a:cubicBezTo>
                    <a:cubicBezTo>
                      <a:pt x="593" y="403"/>
                      <a:pt x="579" y="396"/>
                      <a:pt x="565" y="396"/>
                    </a:cubicBezTo>
                    <a:close/>
                    <a:moveTo>
                      <a:pt x="0" y="85"/>
                    </a:moveTo>
                    <a:lnTo>
                      <a:pt x="0" y="85"/>
                    </a:lnTo>
                    <a:cubicBezTo>
                      <a:pt x="0" y="71"/>
                      <a:pt x="0" y="71"/>
                      <a:pt x="0" y="71"/>
                    </a:cubicBezTo>
                    <a:cubicBezTo>
                      <a:pt x="0" y="28"/>
                      <a:pt x="0" y="28"/>
                      <a:pt x="0" y="28"/>
                    </a:cubicBezTo>
                    <a:cubicBezTo>
                      <a:pt x="0" y="14"/>
                      <a:pt x="7"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86" y="56"/>
                      <a:pt x="600" y="71"/>
                      <a:pt x="600" y="85"/>
                    </a:cubicBezTo>
                    <a:cubicBezTo>
                      <a:pt x="600" y="113"/>
                      <a:pt x="600" y="113"/>
                      <a:pt x="600" y="113"/>
                    </a:cubicBezTo>
                    <a:cubicBezTo>
                      <a:pt x="0" y="113"/>
                      <a:pt x="0" y="113"/>
                      <a:pt x="0" y="113"/>
                    </a:cubicBezTo>
                    <a:lnTo>
                      <a:pt x="0" y="85"/>
                    </a:lnTo>
                    <a:close/>
                    <a:moveTo>
                      <a:pt x="452" y="424"/>
                    </a:moveTo>
                    <a:lnTo>
                      <a:pt x="452" y="424"/>
                    </a:lnTo>
                    <a:cubicBezTo>
                      <a:pt x="480" y="424"/>
                      <a:pt x="480" y="424"/>
                      <a:pt x="480" y="424"/>
                    </a:cubicBezTo>
                    <a:cubicBezTo>
                      <a:pt x="480" y="396"/>
                      <a:pt x="480" y="396"/>
                      <a:pt x="480" y="396"/>
                    </a:cubicBezTo>
                    <a:cubicBezTo>
                      <a:pt x="480" y="382"/>
                      <a:pt x="487" y="367"/>
                      <a:pt x="509" y="367"/>
                    </a:cubicBezTo>
                    <a:cubicBezTo>
                      <a:pt x="523" y="367"/>
                      <a:pt x="537" y="382"/>
                      <a:pt x="537" y="396"/>
                    </a:cubicBezTo>
                    <a:cubicBezTo>
                      <a:pt x="537" y="424"/>
                      <a:pt x="537" y="424"/>
                      <a:pt x="537" y="424"/>
                    </a:cubicBezTo>
                    <a:cubicBezTo>
                      <a:pt x="565" y="424"/>
                      <a:pt x="565" y="424"/>
                      <a:pt x="565" y="424"/>
                    </a:cubicBezTo>
                    <a:cubicBezTo>
                      <a:pt x="579" y="424"/>
                      <a:pt x="593" y="438"/>
                      <a:pt x="593" y="452"/>
                    </a:cubicBezTo>
                    <a:cubicBezTo>
                      <a:pt x="593" y="474"/>
                      <a:pt x="579" y="481"/>
                      <a:pt x="565" y="481"/>
                    </a:cubicBezTo>
                    <a:cubicBezTo>
                      <a:pt x="537" y="481"/>
                      <a:pt x="537" y="481"/>
                      <a:pt x="537" y="481"/>
                    </a:cubicBezTo>
                    <a:cubicBezTo>
                      <a:pt x="537" y="509"/>
                      <a:pt x="537" y="509"/>
                      <a:pt x="537" y="509"/>
                    </a:cubicBezTo>
                    <a:cubicBezTo>
                      <a:pt x="537" y="530"/>
                      <a:pt x="523" y="537"/>
                      <a:pt x="509" y="537"/>
                    </a:cubicBezTo>
                    <a:cubicBezTo>
                      <a:pt x="487" y="537"/>
                      <a:pt x="480" y="530"/>
                      <a:pt x="480" y="509"/>
                    </a:cubicBezTo>
                    <a:cubicBezTo>
                      <a:pt x="480" y="481"/>
                      <a:pt x="480" y="481"/>
                      <a:pt x="480" y="481"/>
                    </a:cubicBezTo>
                    <a:cubicBezTo>
                      <a:pt x="452" y="481"/>
                      <a:pt x="452" y="481"/>
                      <a:pt x="452" y="481"/>
                    </a:cubicBezTo>
                    <a:cubicBezTo>
                      <a:pt x="431" y="481"/>
                      <a:pt x="424" y="474"/>
                      <a:pt x="424" y="452"/>
                    </a:cubicBezTo>
                    <a:cubicBezTo>
                      <a:pt x="424" y="438"/>
                      <a:pt x="431" y="424"/>
                      <a:pt x="452" y="42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4" name="Freeform 29"/>
              <p:cNvSpPr>
                <a:spLocks noChangeArrowheads="1"/>
              </p:cNvSpPr>
              <p:nvPr/>
            </p:nvSpPr>
            <p:spPr bwMode="auto">
              <a:xfrm>
                <a:off x="5320222" y="3148280"/>
                <a:ext cx="219075" cy="171450"/>
              </a:xfrm>
              <a:custGeom>
                <a:avLst/>
                <a:gdLst>
                  <a:gd name="T0" fmla="*/ 75172271 w 608"/>
                  <a:gd name="T1" fmla="*/ 61754124 h 475"/>
                  <a:gd name="T2" fmla="*/ 75172271 w 608"/>
                  <a:gd name="T3" fmla="*/ 61754124 h 475"/>
                  <a:gd name="T4" fmla="*/ 3635276 w 608"/>
                  <a:gd name="T5" fmla="*/ 61754124 h 475"/>
                  <a:gd name="T6" fmla="*/ 0 w 608"/>
                  <a:gd name="T7" fmla="*/ 57976088 h 475"/>
                  <a:gd name="T8" fmla="*/ 0 w 608"/>
                  <a:gd name="T9" fmla="*/ 53415879 h 475"/>
                  <a:gd name="T10" fmla="*/ 0 w 608"/>
                  <a:gd name="T11" fmla="*/ 46901862 h 475"/>
                  <a:gd name="T12" fmla="*/ 0 w 608"/>
                  <a:gd name="T13" fmla="*/ 42342014 h 475"/>
                  <a:gd name="T14" fmla="*/ 0 w 608"/>
                  <a:gd name="T15" fmla="*/ 35957938 h 475"/>
                  <a:gd name="T16" fmla="*/ 0 w 608"/>
                  <a:gd name="T17" fmla="*/ 31267788 h 475"/>
                  <a:gd name="T18" fmla="*/ 0 w 608"/>
                  <a:gd name="T19" fmla="*/ 18370055 h 475"/>
                  <a:gd name="T20" fmla="*/ 78807547 w 608"/>
                  <a:gd name="T21" fmla="*/ 18370055 h 475"/>
                  <a:gd name="T22" fmla="*/ 78807547 w 608"/>
                  <a:gd name="T23" fmla="*/ 31267788 h 475"/>
                  <a:gd name="T24" fmla="*/ 78807547 w 608"/>
                  <a:gd name="T25" fmla="*/ 35957938 h 475"/>
                  <a:gd name="T26" fmla="*/ 78807547 w 608"/>
                  <a:gd name="T27" fmla="*/ 42342014 h 475"/>
                  <a:gd name="T28" fmla="*/ 78807547 w 608"/>
                  <a:gd name="T29" fmla="*/ 46901862 h 475"/>
                  <a:gd name="T30" fmla="*/ 78807547 w 608"/>
                  <a:gd name="T31" fmla="*/ 53415879 h 475"/>
                  <a:gd name="T32" fmla="*/ 78807547 w 608"/>
                  <a:gd name="T33" fmla="*/ 57976088 h 475"/>
                  <a:gd name="T34" fmla="*/ 75172271 w 608"/>
                  <a:gd name="T35" fmla="*/ 61754124 h 475"/>
                  <a:gd name="T36" fmla="*/ 0 w 608"/>
                  <a:gd name="T37" fmla="*/ 11074226 h 475"/>
                  <a:gd name="T38" fmla="*/ 0 w 608"/>
                  <a:gd name="T39" fmla="*/ 11074226 h 475"/>
                  <a:gd name="T40" fmla="*/ 0 w 608"/>
                  <a:gd name="T41" fmla="*/ 9249998 h 475"/>
                  <a:gd name="T42" fmla="*/ 0 w 608"/>
                  <a:gd name="T43" fmla="*/ 3648095 h 475"/>
                  <a:gd name="T44" fmla="*/ 3635276 w 608"/>
                  <a:gd name="T45" fmla="*/ 0 h 475"/>
                  <a:gd name="T46" fmla="*/ 9088009 w 608"/>
                  <a:gd name="T47" fmla="*/ 0 h 475"/>
                  <a:gd name="T48" fmla="*/ 10905827 w 608"/>
                  <a:gd name="T49" fmla="*/ 0 h 475"/>
                  <a:gd name="T50" fmla="*/ 14670819 w 608"/>
                  <a:gd name="T51" fmla="*/ 0 h 475"/>
                  <a:gd name="T52" fmla="*/ 21941370 w 608"/>
                  <a:gd name="T53" fmla="*/ 0 h 475"/>
                  <a:gd name="T54" fmla="*/ 29341637 w 608"/>
                  <a:gd name="T55" fmla="*/ 7295829 h 475"/>
                  <a:gd name="T56" fmla="*/ 75172271 w 608"/>
                  <a:gd name="T57" fmla="*/ 7295829 h 475"/>
                  <a:gd name="T58" fmla="*/ 78807547 w 608"/>
                  <a:gd name="T59" fmla="*/ 11074226 h 475"/>
                  <a:gd name="T60" fmla="*/ 78807547 w 608"/>
                  <a:gd name="T61" fmla="*/ 14721960 h 475"/>
                  <a:gd name="T62" fmla="*/ 0 w 608"/>
                  <a:gd name="T63" fmla="*/ 14721960 h 475"/>
                  <a:gd name="T64" fmla="*/ 0 w 608"/>
                  <a:gd name="T65" fmla="*/ 11074226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475">
                    <a:moveTo>
                      <a:pt x="579" y="474"/>
                    </a:moveTo>
                    <a:lnTo>
                      <a:pt x="579" y="474"/>
                    </a:ln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7" y="141"/>
                      <a:pt x="607" y="141"/>
                      <a:pt x="607" y="141"/>
                    </a:cubicBezTo>
                    <a:cubicBezTo>
                      <a:pt x="607" y="240"/>
                      <a:pt x="607" y="240"/>
                      <a:pt x="607" y="240"/>
                    </a:cubicBezTo>
                    <a:cubicBezTo>
                      <a:pt x="607" y="276"/>
                      <a:pt x="607" y="276"/>
                      <a:pt x="607" y="276"/>
                    </a:cubicBezTo>
                    <a:cubicBezTo>
                      <a:pt x="607" y="325"/>
                      <a:pt x="607" y="325"/>
                      <a:pt x="607" y="325"/>
                    </a:cubicBezTo>
                    <a:cubicBezTo>
                      <a:pt x="607" y="360"/>
                      <a:pt x="607" y="360"/>
                      <a:pt x="607" y="360"/>
                    </a:cubicBezTo>
                    <a:cubicBezTo>
                      <a:pt x="607" y="410"/>
                      <a:pt x="607" y="410"/>
                      <a:pt x="607" y="410"/>
                    </a:cubicBezTo>
                    <a:cubicBezTo>
                      <a:pt x="607" y="445"/>
                      <a:pt x="607" y="445"/>
                      <a:pt x="607" y="445"/>
                    </a:cubicBezTo>
                    <a:cubicBezTo>
                      <a:pt x="607" y="459"/>
                      <a:pt x="593" y="474"/>
                      <a:pt x="579" y="474"/>
                    </a:cubicBezTo>
                    <a:close/>
                    <a:moveTo>
                      <a:pt x="0" y="85"/>
                    </a:moveTo>
                    <a:lnTo>
                      <a:pt x="0" y="85"/>
                    </a:lnTo>
                    <a:cubicBezTo>
                      <a:pt x="0" y="71"/>
                      <a:pt x="0" y="71"/>
                      <a:pt x="0" y="71"/>
                    </a:cubicBezTo>
                    <a:cubicBezTo>
                      <a:pt x="0" y="28"/>
                      <a:pt x="0" y="28"/>
                      <a:pt x="0" y="28"/>
                    </a:cubicBezTo>
                    <a:cubicBezTo>
                      <a:pt x="0" y="14"/>
                      <a:pt x="14" y="0"/>
                      <a:pt x="28" y="0"/>
                    </a:cubicBezTo>
                    <a:cubicBezTo>
                      <a:pt x="70" y="0"/>
                      <a:pt x="70" y="0"/>
                      <a:pt x="70" y="0"/>
                    </a:cubicBezTo>
                    <a:cubicBezTo>
                      <a:pt x="84" y="0"/>
                      <a:pt x="84" y="0"/>
                      <a:pt x="84"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3" y="56"/>
                      <a:pt x="607" y="71"/>
                      <a:pt x="607" y="85"/>
                    </a:cubicBezTo>
                    <a:cubicBezTo>
                      <a:pt x="607" y="113"/>
                      <a:pt x="607" y="113"/>
                      <a:pt x="607" y="113"/>
                    </a:cubicBezTo>
                    <a:cubicBezTo>
                      <a:pt x="0" y="113"/>
                      <a:pt x="0" y="113"/>
                      <a:pt x="0" y="113"/>
                    </a:cubicBezTo>
                    <a:lnTo>
                      <a:pt x="0" y="85"/>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5" name="Freeform 30"/>
              <p:cNvSpPr>
                <a:spLocks noChangeArrowheads="1"/>
              </p:cNvSpPr>
              <p:nvPr/>
            </p:nvSpPr>
            <p:spPr bwMode="auto">
              <a:xfrm>
                <a:off x="7564946" y="1598612"/>
                <a:ext cx="215900" cy="217488"/>
              </a:xfrm>
              <a:custGeom>
                <a:avLst/>
                <a:gdLst>
                  <a:gd name="T0" fmla="*/ 39230934 w 601"/>
                  <a:gd name="T1" fmla="*/ 78442719 h 602"/>
                  <a:gd name="T2" fmla="*/ 39230934 w 601"/>
                  <a:gd name="T3" fmla="*/ 78442719 h 602"/>
                  <a:gd name="T4" fmla="*/ 0 w 601"/>
                  <a:gd name="T5" fmla="*/ 39678193 h 602"/>
                  <a:gd name="T6" fmla="*/ 39230934 w 601"/>
                  <a:gd name="T7" fmla="*/ 0 h 602"/>
                  <a:gd name="T8" fmla="*/ 77429787 w 601"/>
                  <a:gd name="T9" fmla="*/ 39678193 h 602"/>
                  <a:gd name="T10" fmla="*/ 39230934 w 601"/>
                  <a:gd name="T11" fmla="*/ 78442719 h 602"/>
                  <a:gd name="T12" fmla="*/ 39230934 w 601"/>
                  <a:gd name="T13" fmla="*/ 7439751 h 602"/>
                  <a:gd name="T14" fmla="*/ 39230934 w 601"/>
                  <a:gd name="T15" fmla="*/ 7439751 h 602"/>
                  <a:gd name="T16" fmla="*/ 7226723 w 601"/>
                  <a:gd name="T17" fmla="*/ 39678193 h 602"/>
                  <a:gd name="T18" fmla="*/ 39230934 w 601"/>
                  <a:gd name="T19" fmla="*/ 71133388 h 602"/>
                  <a:gd name="T20" fmla="*/ 70203064 w 601"/>
                  <a:gd name="T21" fmla="*/ 39678193 h 602"/>
                  <a:gd name="T22" fmla="*/ 39230934 w 601"/>
                  <a:gd name="T23" fmla="*/ 7439751 h 602"/>
                  <a:gd name="T24" fmla="*/ 50974673 w 601"/>
                  <a:gd name="T25" fmla="*/ 48031249 h 602"/>
                  <a:gd name="T26" fmla="*/ 50974673 w 601"/>
                  <a:gd name="T27" fmla="*/ 48031249 h 602"/>
                  <a:gd name="T28" fmla="*/ 47361132 w 601"/>
                  <a:gd name="T29" fmla="*/ 51685915 h 602"/>
                  <a:gd name="T30" fmla="*/ 43747950 w 601"/>
                  <a:gd name="T31" fmla="*/ 48031249 h 602"/>
                  <a:gd name="T32" fmla="*/ 43747950 w 601"/>
                  <a:gd name="T33" fmla="*/ 48031249 h 602"/>
                  <a:gd name="T34" fmla="*/ 43747950 w 601"/>
                  <a:gd name="T35" fmla="*/ 42549612 h 602"/>
                  <a:gd name="T36" fmla="*/ 32778721 w 601"/>
                  <a:gd name="T37" fmla="*/ 50772248 h 602"/>
                  <a:gd name="T38" fmla="*/ 32778721 w 601"/>
                  <a:gd name="T39" fmla="*/ 50772248 h 602"/>
                  <a:gd name="T40" fmla="*/ 30068655 w 601"/>
                  <a:gd name="T41" fmla="*/ 51685915 h 602"/>
                  <a:gd name="T42" fmla="*/ 26326149 w 601"/>
                  <a:gd name="T43" fmla="*/ 48031249 h 602"/>
                  <a:gd name="T44" fmla="*/ 26326149 w 601"/>
                  <a:gd name="T45" fmla="*/ 48031249 h 602"/>
                  <a:gd name="T46" fmla="*/ 26326149 w 601"/>
                  <a:gd name="T47" fmla="*/ 30541890 h 602"/>
                  <a:gd name="T48" fmla="*/ 26326149 w 601"/>
                  <a:gd name="T49" fmla="*/ 30541890 h 602"/>
                  <a:gd name="T50" fmla="*/ 30068655 w 601"/>
                  <a:gd name="T51" fmla="*/ 26756804 h 602"/>
                  <a:gd name="T52" fmla="*/ 32778721 w 601"/>
                  <a:gd name="T53" fmla="*/ 27800891 h 602"/>
                  <a:gd name="T54" fmla="*/ 32778721 w 601"/>
                  <a:gd name="T55" fmla="*/ 27800891 h 602"/>
                  <a:gd name="T56" fmla="*/ 43747950 w 601"/>
                  <a:gd name="T57" fmla="*/ 36023527 h 602"/>
                  <a:gd name="T58" fmla="*/ 43747950 w 601"/>
                  <a:gd name="T59" fmla="*/ 30541890 h 602"/>
                  <a:gd name="T60" fmla="*/ 43747950 w 601"/>
                  <a:gd name="T61" fmla="*/ 30541890 h 602"/>
                  <a:gd name="T62" fmla="*/ 47361132 w 601"/>
                  <a:gd name="T63" fmla="*/ 26756804 h 602"/>
                  <a:gd name="T64" fmla="*/ 50974673 w 601"/>
                  <a:gd name="T65" fmla="*/ 30541890 h 602"/>
                  <a:gd name="T66" fmla="*/ 50974673 w 601"/>
                  <a:gd name="T67" fmla="*/ 30541890 h 602"/>
                  <a:gd name="T68" fmla="*/ 50974673 w 601"/>
                  <a:gd name="T69" fmla="*/ 48031249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304" y="601"/>
                    </a:moveTo>
                    <a:lnTo>
                      <a:pt x="304" y="601"/>
                    </a:lnTo>
                    <a:cubicBezTo>
                      <a:pt x="134" y="601"/>
                      <a:pt x="0" y="467"/>
                      <a:pt x="0" y="304"/>
                    </a:cubicBezTo>
                    <a:cubicBezTo>
                      <a:pt x="0" y="135"/>
                      <a:pt x="134" y="0"/>
                      <a:pt x="304" y="0"/>
                    </a:cubicBezTo>
                    <a:cubicBezTo>
                      <a:pt x="466" y="0"/>
                      <a:pt x="600" y="135"/>
                      <a:pt x="600" y="304"/>
                    </a:cubicBezTo>
                    <a:cubicBezTo>
                      <a:pt x="600" y="467"/>
                      <a:pt x="466" y="601"/>
                      <a:pt x="304" y="601"/>
                    </a:cubicBezTo>
                    <a:close/>
                    <a:moveTo>
                      <a:pt x="304" y="57"/>
                    </a:moveTo>
                    <a:lnTo>
                      <a:pt x="304" y="57"/>
                    </a:lnTo>
                    <a:cubicBezTo>
                      <a:pt x="169" y="57"/>
                      <a:pt x="56" y="170"/>
                      <a:pt x="56" y="304"/>
                    </a:cubicBezTo>
                    <a:cubicBezTo>
                      <a:pt x="56" y="439"/>
                      <a:pt x="169" y="545"/>
                      <a:pt x="304" y="545"/>
                    </a:cubicBezTo>
                    <a:cubicBezTo>
                      <a:pt x="438" y="545"/>
                      <a:pt x="544" y="439"/>
                      <a:pt x="544" y="304"/>
                    </a:cubicBezTo>
                    <a:cubicBezTo>
                      <a:pt x="544" y="170"/>
                      <a:pt x="438" y="57"/>
                      <a:pt x="304" y="57"/>
                    </a:cubicBezTo>
                    <a:close/>
                    <a:moveTo>
                      <a:pt x="395" y="368"/>
                    </a:moveTo>
                    <a:lnTo>
                      <a:pt x="395" y="368"/>
                    </a:lnTo>
                    <a:cubicBezTo>
                      <a:pt x="395" y="382"/>
                      <a:pt x="381" y="396"/>
                      <a:pt x="367" y="396"/>
                    </a:cubicBezTo>
                    <a:cubicBezTo>
                      <a:pt x="353" y="396"/>
                      <a:pt x="339" y="382"/>
                      <a:pt x="339" y="368"/>
                    </a:cubicBezTo>
                    <a:cubicBezTo>
                      <a:pt x="339" y="326"/>
                      <a:pt x="339" y="326"/>
                      <a:pt x="339" y="326"/>
                    </a:cubicBezTo>
                    <a:cubicBezTo>
                      <a:pt x="254" y="389"/>
                      <a:pt x="254" y="389"/>
                      <a:pt x="254" y="389"/>
                    </a:cubicBezTo>
                    <a:cubicBezTo>
                      <a:pt x="247" y="396"/>
                      <a:pt x="240" y="396"/>
                      <a:pt x="233" y="396"/>
                    </a:cubicBezTo>
                    <a:cubicBezTo>
                      <a:pt x="219" y="396"/>
                      <a:pt x="204" y="382"/>
                      <a:pt x="204" y="368"/>
                    </a:cubicBezTo>
                    <a:cubicBezTo>
                      <a:pt x="204" y="234"/>
                      <a:pt x="204" y="234"/>
                      <a:pt x="204" y="234"/>
                    </a:cubicBezTo>
                    <a:cubicBezTo>
                      <a:pt x="204" y="220"/>
                      <a:pt x="219" y="205"/>
                      <a:pt x="233" y="205"/>
                    </a:cubicBezTo>
                    <a:cubicBezTo>
                      <a:pt x="240" y="205"/>
                      <a:pt x="247" y="213"/>
                      <a:pt x="254" y="213"/>
                    </a:cubicBezTo>
                    <a:cubicBezTo>
                      <a:pt x="339" y="276"/>
                      <a:pt x="339" y="276"/>
                      <a:pt x="339" y="276"/>
                    </a:cubicBezTo>
                    <a:cubicBezTo>
                      <a:pt x="339" y="234"/>
                      <a:pt x="339" y="234"/>
                      <a:pt x="339" y="234"/>
                    </a:cubicBezTo>
                    <a:cubicBezTo>
                      <a:pt x="339" y="220"/>
                      <a:pt x="353" y="205"/>
                      <a:pt x="367" y="205"/>
                    </a:cubicBezTo>
                    <a:cubicBezTo>
                      <a:pt x="381" y="205"/>
                      <a:pt x="395" y="220"/>
                      <a:pt x="395" y="234"/>
                    </a:cubicBezTo>
                    <a:cubicBezTo>
                      <a:pt x="395" y="368"/>
                      <a:pt x="395" y="368"/>
                      <a:pt x="395" y="36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6" name="Freeform 31"/>
              <p:cNvSpPr>
                <a:spLocks noChangeArrowheads="1"/>
              </p:cNvSpPr>
              <p:nvPr/>
            </p:nvSpPr>
            <p:spPr bwMode="auto">
              <a:xfrm>
                <a:off x="7185534" y="1598612"/>
                <a:ext cx="215900" cy="217488"/>
              </a:xfrm>
              <a:custGeom>
                <a:avLst/>
                <a:gdLst>
                  <a:gd name="T0" fmla="*/ 38198494 w 601"/>
                  <a:gd name="T1" fmla="*/ 78442719 h 602"/>
                  <a:gd name="T2" fmla="*/ 38198494 w 601"/>
                  <a:gd name="T3" fmla="*/ 78442719 h 602"/>
                  <a:gd name="T4" fmla="*/ 0 w 601"/>
                  <a:gd name="T5" fmla="*/ 39678193 h 602"/>
                  <a:gd name="T6" fmla="*/ 38198494 w 601"/>
                  <a:gd name="T7" fmla="*/ 0 h 602"/>
                  <a:gd name="T8" fmla="*/ 77429787 w 601"/>
                  <a:gd name="T9" fmla="*/ 39678193 h 602"/>
                  <a:gd name="T10" fmla="*/ 38198494 w 601"/>
                  <a:gd name="T11" fmla="*/ 78442719 h 602"/>
                  <a:gd name="T12" fmla="*/ 38198494 w 601"/>
                  <a:gd name="T13" fmla="*/ 7439751 h 602"/>
                  <a:gd name="T14" fmla="*/ 38198494 w 601"/>
                  <a:gd name="T15" fmla="*/ 7439751 h 602"/>
                  <a:gd name="T16" fmla="*/ 7226723 w 601"/>
                  <a:gd name="T17" fmla="*/ 39678193 h 602"/>
                  <a:gd name="T18" fmla="*/ 38198494 w 601"/>
                  <a:gd name="T19" fmla="*/ 71133388 h 602"/>
                  <a:gd name="T20" fmla="*/ 70203064 w 601"/>
                  <a:gd name="T21" fmla="*/ 39678193 h 602"/>
                  <a:gd name="T22" fmla="*/ 38198494 w 601"/>
                  <a:gd name="T23" fmla="*/ 7439751 h 602"/>
                  <a:gd name="T24" fmla="*/ 50974673 w 601"/>
                  <a:gd name="T25" fmla="*/ 48031249 h 602"/>
                  <a:gd name="T26" fmla="*/ 50974673 w 601"/>
                  <a:gd name="T27" fmla="*/ 48031249 h 602"/>
                  <a:gd name="T28" fmla="*/ 47361132 w 601"/>
                  <a:gd name="T29" fmla="*/ 51685915 h 602"/>
                  <a:gd name="T30" fmla="*/ 44651066 w 601"/>
                  <a:gd name="T31" fmla="*/ 50772248 h 602"/>
                  <a:gd name="T32" fmla="*/ 44651066 w 601"/>
                  <a:gd name="T33" fmla="*/ 50772248 h 602"/>
                  <a:gd name="T34" fmla="*/ 33681837 w 601"/>
                  <a:gd name="T35" fmla="*/ 42549612 h 602"/>
                  <a:gd name="T36" fmla="*/ 33681837 w 601"/>
                  <a:gd name="T37" fmla="*/ 48031249 h 602"/>
                  <a:gd name="T38" fmla="*/ 33681837 w 601"/>
                  <a:gd name="T39" fmla="*/ 48031249 h 602"/>
                  <a:gd name="T40" fmla="*/ 30068655 w 601"/>
                  <a:gd name="T41" fmla="*/ 51685915 h 602"/>
                  <a:gd name="T42" fmla="*/ 26326149 w 601"/>
                  <a:gd name="T43" fmla="*/ 48031249 h 602"/>
                  <a:gd name="T44" fmla="*/ 26326149 w 601"/>
                  <a:gd name="T45" fmla="*/ 48031249 h 602"/>
                  <a:gd name="T46" fmla="*/ 26326149 w 601"/>
                  <a:gd name="T47" fmla="*/ 30541890 h 602"/>
                  <a:gd name="T48" fmla="*/ 26326149 w 601"/>
                  <a:gd name="T49" fmla="*/ 30541890 h 602"/>
                  <a:gd name="T50" fmla="*/ 30068655 w 601"/>
                  <a:gd name="T51" fmla="*/ 26756804 h 602"/>
                  <a:gd name="T52" fmla="*/ 33681837 w 601"/>
                  <a:gd name="T53" fmla="*/ 30541890 h 602"/>
                  <a:gd name="T54" fmla="*/ 33681837 w 601"/>
                  <a:gd name="T55" fmla="*/ 30541890 h 602"/>
                  <a:gd name="T56" fmla="*/ 33681837 w 601"/>
                  <a:gd name="T57" fmla="*/ 36023527 h 602"/>
                  <a:gd name="T58" fmla="*/ 44651066 w 601"/>
                  <a:gd name="T59" fmla="*/ 27800891 h 602"/>
                  <a:gd name="T60" fmla="*/ 44651066 w 601"/>
                  <a:gd name="T61" fmla="*/ 27800891 h 602"/>
                  <a:gd name="T62" fmla="*/ 47361132 w 601"/>
                  <a:gd name="T63" fmla="*/ 26756804 h 602"/>
                  <a:gd name="T64" fmla="*/ 50974673 w 601"/>
                  <a:gd name="T65" fmla="*/ 30541890 h 602"/>
                  <a:gd name="T66" fmla="*/ 50974673 w 601"/>
                  <a:gd name="T67" fmla="*/ 30541890 h 602"/>
                  <a:gd name="T68" fmla="*/ 50974673 w 601"/>
                  <a:gd name="T69" fmla="*/ 48031249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304"/>
                    </a:cubicBezTo>
                    <a:cubicBezTo>
                      <a:pt x="0" y="135"/>
                      <a:pt x="134" y="0"/>
                      <a:pt x="296" y="0"/>
                    </a:cubicBezTo>
                    <a:cubicBezTo>
                      <a:pt x="466" y="0"/>
                      <a:pt x="600" y="135"/>
                      <a:pt x="600" y="304"/>
                    </a:cubicBezTo>
                    <a:cubicBezTo>
                      <a:pt x="600" y="467"/>
                      <a:pt x="466" y="601"/>
                      <a:pt x="296" y="601"/>
                    </a:cubicBezTo>
                    <a:close/>
                    <a:moveTo>
                      <a:pt x="296" y="57"/>
                    </a:moveTo>
                    <a:lnTo>
                      <a:pt x="296" y="57"/>
                    </a:lnTo>
                    <a:cubicBezTo>
                      <a:pt x="162" y="57"/>
                      <a:pt x="56" y="170"/>
                      <a:pt x="56" y="304"/>
                    </a:cubicBezTo>
                    <a:cubicBezTo>
                      <a:pt x="56" y="439"/>
                      <a:pt x="162" y="545"/>
                      <a:pt x="296" y="545"/>
                    </a:cubicBezTo>
                    <a:cubicBezTo>
                      <a:pt x="431" y="545"/>
                      <a:pt x="544" y="439"/>
                      <a:pt x="544" y="304"/>
                    </a:cubicBezTo>
                    <a:cubicBezTo>
                      <a:pt x="544" y="170"/>
                      <a:pt x="431" y="57"/>
                      <a:pt x="296" y="57"/>
                    </a:cubicBezTo>
                    <a:close/>
                    <a:moveTo>
                      <a:pt x="395" y="368"/>
                    </a:moveTo>
                    <a:lnTo>
                      <a:pt x="395" y="368"/>
                    </a:lnTo>
                    <a:cubicBezTo>
                      <a:pt x="395" y="382"/>
                      <a:pt x="381" y="396"/>
                      <a:pt x="367" y="396"/>
                    </a:cubicBezTo>
                    <a:cubicBezTo>
                      <a:pt x="360" y="396"/>
                      <a:pt x="353" y="396"/>
                      <a:pt x="346" y="389"/>
                    </a:cubicBezTo>
                    <a:cubicBezTo>
                      <a:pt x="261" y="326"/>
                      <a:pt x="261" y="326"/>
                      <a:pt x="261" y="326"/>
                    </a:cubicBezTo>
                    <a:cubicBezTo>
                      <a:pt x="261" y="368"/>
                      <a:pt x="261" y="368"/>
                      <a:pt x="261" y="368"/>
                    </a:cubicBezTo>
                    <a:cubicBezTo>
                      <a:pt x="261" y="382"/>
                      <a:pt x="247" y="396"/>
                      <a:pt x="233" y="396"/>
                    </a:cubicBezTo>
                    <a:cubicBezTo>
                      <a:pt x="219" y="396"/>
                      <a:pt x="204" y="382"/>
                      <a:pt x="204" y="368"/>
                    </a:cubicBezTo>
                    <a:cubicBezTo>
                      <a:pt x="204" y="234"/>
                      <a:pt x="204" y="234"/>
                      <a:pt x="204" y="234"/>
                    </a:cubicBezTo>
                    <a:cubicBezTo>
                      <a:pt x="204" y="220"/>
                      <a:pt x="219" y="205"/>
                      <a:pt x="233" y="205"/>
                    </a:cubicBezTo>
                    <a:cubicBezTo>
                      <a:pt x="247" y="205"/>
                      <a:pt x="261" y="220"/>
                      <a:pt x="261" y="234"/>
                    </a:cubicBezTo>
                    <a:cubicBezTo>
                      <a:pt x="261" y="276"/>
                      <a:pt x="261" y="276"/>
                      <a:pt x="261" y="276"/>
                    </a:cubicBezTo>
                    <a:cubicBezTo>
                      <a:pt x="346" y="213"/>
                      <a:pt x="346" y="213"/>
                      <a:pt x="346" y="213"/>
                    </a:cubicBezTo>
                    <a:cubicBezTo>
                      <a:pt x="353" y="213"/>
                      <a:pt x="360" y="205"/>
                      <a:pt x="367" y="205"/>
                    </a:cubicBezTo>
                    <a:cubicBezTo>
                      <a:pt x="381" y="205"/>
                      <a:pt x="395" y="220"/>
                      <a:pt x="395" y="234"/>
                    </a:cubicBezTo>
                    <a:cubicBezTo>
                      <a:pt x="395" y="368"/>
                      <a:pt x="395" y="368"/>
                      <a:pt x="395" y="36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7" name="Freeform 32"/>
              <p:cNvSpPr>
                <a:spLocks noChangeArrowheads="1"/>
              </p:cNvSpPr>
              <p:nvPr/>
            </p:nvSpPr>
            <p:spPr bwMode="auto">
              <a:xfrm>
                <a:off x="6804534" y="1598612"/>
                <a:ext cx="219075" cy="217488"/>
              </a:xfrm>
              <a:custGeom>
                <a:avLst/>
                <a:gdLst>
                  <a:gd name="T0" fmla="*/ 39339251 w 609"/>
                  <a:gd name="T1" fmla="*/ 78442719 h 602"/>
                  <a:gd name="T2" fmla="*/ 39339251 w 609"/>
                  <a:gd name="T3" fmla="*/ 78442719 h 602"/>
                  <a:gd name="T4" fmla="*/ 0 w 609"/>
                  <a:gd name="T5" fmla="*/ 39678193 h 602"/>
                  <a:gd name="T6" fmla="*/ 39339251 w 609"/>
                  <a:gd name="T7" fmla="*/ 0 h 602"/>
                  <a:gd name="T8" fmla="*/ 78678142 w 609"/>
                  <a:gd name="T9" fmla="*/ 39678193 h 602"/>
                  <a:gd name="T10" fmla="*/ 39339251 w 609"/>
                  <a:gd name="T11" fmla="*/ 78442719 h 602"/>
                  <a:gd name="T12" fmla="*/ 39339251 w 609"/>
                  <a:gd name="T13" fmla="*/ 7439751 h 602"/>
                  <a:gd name="T14" fmla="*/ 39339251 w 609"/>
                  <a:gd name="T15" fmla="*/ 7439751 h 602"/>
                  <a:gd name="T16" fmla="*/ 7376244 w 609"/>
                  <a:gd name="T17" fmla="*/ 39678193 h 602"/>
                  <a:gd name="T18" fmla="*/ 39339251 w 609"/>
                  <a:gd name="T19" fmla="*/ 71133388 h 602"/>
                  <a:gd name="T20" fmla="*/ 71431400 w 609"/>
                  <a:gd name="T21" fmla="*/ 39678193 h 602"/>
                  <a:gd name="T22" fmla="*/ 39339251 w 609"/>
                  <a:gd name="T23" fmla="*/ 7439751 h 602"/>
                  <a:gd name="T24" fmla="*/ 55902976 w 609"/>
                  <a:gd name="T25" fmla="*/ 42549612 h 602"/>
                  <a:gd name="T26" fmla="*/ 55902976 w 609"/>
                  <a:gd name="T27" fmla="*/ 42549612 h 602"/>
                  <a:gd name="T28" fmla="*/ 43997742 w 609"/>
                  <a:gd name="T29" fmla="*/ 50772248 h 602"/>
                  <a:gd name="T30" fmla="*/ 42186147 w 609"/>
                  <a:gd name="T31" fmla="*/ 51685915 h 602"/>
                  <a:gd name="T32" fmla="*/ 38433453 w 609"/>
                  <a:gd name="T33" fmla="*/ 48031249 h 602"/>
                  <a:gd name="T34" fmla="*/ 38433453 w 609"/>
                  <a:gd name="T35" fmla="*/ 48031249 h 602"/>
                  <a:gd name="T36" fmla="*/ 38433453 w 609"/>
                  <a:gd name="T37" fmla="*/ 43463279 h 602"/>
                  <a:gd name="T38" fmla="*/ 26527860 w 609"/>
                  <a:gd name="T39" fmla="*/ 50772248 h 602"/>
                  <a:gd name="T40" fmla="*/ 24716265 w 609"/>
                  <a:gd name="T41" fmla="*/ 51685915 h 602"/>
                  <a:gd name="T42" fmla="*/ 21093073 w 609"/>
                  <a:gd name="T43" fmla="*/ 48031249 h 602"/>
                  <a:gd name="T44" fmla="*/ 21093073 w 609"/>
                  <a:gd name="T45" fmla="*/ 48031249 h 602"/>
                  <a:gd name="T46" fmla="*/ 21093073 w 609"/>
                  <a:gd name="T47" fmla="*/ 30541890 h 602"/>
                  <a:gd name="T48" fmla="*/ 21093073 w 609"/>
                  <a:gd name="T49" fmla="*/ 30541890 h 602"/>
                  <a:gd name="T50" fmla="*/ 21093073 w 609"/>
                  <a:gd name="T51" fmla="*/ 30541890 h 602"/>
                  <a:gd name="T52" fmla="*/ 24716265 w 609"/>
                  <a:gd name="T53" fmla="*/ 26756804 h 602"/>
                  <a:gd name="T54" fmla="*/ 26527860 w 609"/>
                  <a:gd name="T55" fmla="*/ 27800891 h 602"/>
                  <a:gd name="T56" fmla="*/ 38433453 w 609"/>
                  <a:gd name="T57" fmla="*/ 36023527 h 602"/>
                  <a:gd name="T58" fmla="*/ 38433453 w 609"/>
                  <a:gd name="T59" fmla="*/ 30541890 h 602"/>
                  <a:gd name="T60" fmla="*/ 38433453 w 609"/>
                  <a:gd name="T61" fmla="*/ 30541890 h 602"/>
                  <a:gd name="T62" fmla="*/ 38433453 w 609"/>
                  <a:gd name="T63" fmla="*/ 30541890 h 602"/>
                  <a:gd name="T64" fmla="*/ 42186147 w 609"/>
                  <a:gd name="T65" fmla="*/ 26756804 h 602"/>
                  <a:gd name="T66" fmla="*/ 43997742 w 609"/>
                  <a:gd name="T67" fmla="*/ 27800891 h 602"/>
                  <a:gd name="T68" fmla="*/ 55902976 w 609"/>
                  <a:gd name="T69" fmla="*/ 36023527 h 602"/>
                  <a:gd name="T70" fmla="*/ 57714571 w 609"/>
                  <a:gd name="T71" fmla="*/ 39678193 h 602"/>
                  <a:gd name="T72" fmla="*/ 55902976 w 609"/>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602">
                    <a:moveTo>
                      <a:pt x="304" y="601"/>
                    </a:moveTo>
                    <a:lnTo>
                      <a:pt x="304" y="601"/>
                    </a:lnTo>
                    <a:cubicBezTo>
                      <a:pt x="135" y="601"/>
                      <a:pt x="0" y="467"/>
                      <a:pt x="0" y="304"/>
                    </a:cubicBezTo>
                    <a:cubicBezTo>
                      <a:pt x="0" y="135"/>
                      <a:pt x="135"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9" y="545"/>
                      <a:pt x="552" y="439"/>
                      <a:pt x="552" y="304"/>
                    </a:cubicBezTo>
                    <a:cubicBezTo>
                      <a:pt x="552" y="170"/>
                      <a:pt x="439" y="57"/>
                      <a:pt x="304" y="57"/>
                    </a:cubicBezTo>
                    <a:close/>
                    <a:moveTo>
                      <a:pt x="432" y="326"/>
                    </a:moveTo>
                    <a:lnTo>
                      <a:pt x="432" y="326"/>
                    </a:lnTo>
                    <a:cubicBezTo>
                      <a:pt x="340" y="389"/>
                      <a:pt x="340" y="389"/>
                      <a:pt x="340" y="389"/>
                    </a:cubicBezTo>
                    <a:cubicBezTo>
                      <a:pt x="333" y="396"/>
                      <a:pt x="333" y="396"/>
                      <a:pt x="326" y="396"/>
                    </a:cubicBezTo>
                    <a:cubicBezTo>
                      <a:pt x="304" y="396"/>
                      <a:pt x="297" y="382"/>
                      <a:pt x="297" y="368"/>
                    </a:cubicBezTo>
                    <a:cubicBezTo>
                      <a:pt x="297" y="333"/>
                      <a:pt x="297" y="333"/>
                      <a:pt x="297" y="333"/>
                    </a:cubicBezTo>
                    <a:cubicBezTo>
                      <a:pt x="205" y="389"/>
                      <a:pt x="205" y="389"/>
                      <a:pt x="205" y="389"/>
                    </a:cubicBezTo>
                    <a:cubicBezTo>
                      <a:pt x="205" y="396"/>
                      <a:pt x="198" y="396"/>
                      <a:pt x="191" y="396"/>
                    </a:cubicBezTo>
                    <a:cubicBezTo>
                      <a:pt x="177" y="396"/>
                      <a:pt x="163" y="382"/>
                      <a:pt x="163" y="368"/>
                    </a:cubicBezTo>
                    <a:cubicBezTo>
                      <a:pt x="163" y="234"/>
                      <a:pt x="163" y="234"/>
                      <a:pt x="163" y="234"/>
                    </a:cubicBezTo>
                    <a:cubicBezTo>
                      <a:pt x="163" y="220"/>
                      <a:pt x="177" y="205"/>
                      <a:pt x="191" y="205"/>
                    </a:cubicBezTo>
                    <a:cubicBezTo>
                      <a:pt x="198" y="205"/>
                      <a:pt x="205" y="213"/>
                      <a:pt x="205" y="213"/>
                    </a:cubicBezTo>
                    <a:cubicBezTo>
                      <a:pt x="297" y="276"/>
                      <a:pt x="297" y="276"/>
                      <a:pt x="297" y="276"/>
                    </a:cubicBezTo>
                    <a:cubicBezTo>
                      <a:pt x="297" y="234"/>
                      <a:pt x="297" y="234"/>
                      <a:pt x="297" y="234"/>
                    </a:cubicBezTo>
                    <a:cubicBezTo>
                      <a:pt x="297" y="220"/>
                      <a:pt x="304" y="205"/>
                      <a:pt x="326" y="205"/>
                    </a:cubicBezTo>
                    <a:cubicBezTo>
                      <a:pt x="333" y="205"/>
                      <a:pt x="333" y="213"/>
                      <a:pt x="340" y="213"/>
                    </a:cubicBezTo>
                    <a:cubicBezTo>
                      <a:pt x="432" y="276"/>
                      <a:pt x="432" y="276"/>
                      <a:pt x="432" y="276"/>
                    </a:cubicBezTo>
                    <a:cubicBezTo>
                      <a:pt x="439" y="283"/>
                      <a:pt x="446" y="290"/>
                      <a:pt x="446" y="304"/>
                    </a:cubicBezTo>
                    <a:cubicBezTo>
                      <a:pt x="446" y="311"/>
                      <a:pt x="439" y="318"/>
                      <a:pt x="432" y="326"/>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8" name="Freeform 33"/>
              <p:cNvSpPr>
                <a:spLocks noChangeArrowheads="1"/>
              </p:cNvSpPr>
              <p:nvPr/>
            </p:nvSpPr>
            <p:spPr bwMode="auto">
              <a:xfrm>
                <a:off x="6425121" y="1598612"/>
                <a:ext cx="217488" cy="217488"/>
              </a:xfrm>
              <a:custGeom>
                <a:avLst/>
                <a:gdLst>
                  <a:gd name="T0" fmla="*/ 39678193 w 602"/>
                  <a:gd name="T1" fmla="*/ 78442719 h 602"/>
                  <a:gd name="T2" fmla="*/ 39678193 w 602"/>
                  <a:gd name="T3" fmla="*/ 78442719 h 602"/>
                  <a:gd name="T4" fmla="*/ 78442719 w 602"/>
                  <a:gd name="T5" fmla="*/ 39678193 h 602"/>
                  <a:gd name="T6" fmla="*/ 39678193 w 602"/>
                  <a:gd name="T7" fmla="*/ 0 h 602"/>
                  <a:gd name="T8" fmla="*/ 0 w 602"/>
                  <a:gd name="T9" fmla="*/ 39678193 h 602"/>
                  <a:gd name="T10" fmla="*/ 39678193 w 602"/>
                  <a:gd name="T11" fmla="*/ 78442719 h 602"/>
                  <a:gd name="T12" fmla="*/ 39678193 w 602"/>
                  <a:gd name="T13" fmla="*/ 7439751 h 602"/>
                  <a:gd name="T14" fmla="*/ 39678193 w 602"/>
                  <a:gd name="T15" fmla="*/ 7439751 h 602"/>
                  <a:gd name="T16" fmla="*/ 71002968 w 602"/>
                  <a:gd name="T17" fmla="*/ 39678193 h 602"/>
                  <a:gd name="T18" fmla="*/ 39678193 w 602"/>
                  <a:gd name="T19" fmla="*/ 71133388 h 602"/>
                  <a:gd name="T20" fmla="*/ 7439751 w 602"/>
                  <a:gd name="T21" fmla="*/ 39678193 h 602"/>
                  <a:gd name="T22" fmla="*/ 39678193 w 602"/>
                  <a:gd name="T23" fmla="*/ 7439751 h 602"/>
                  <a:gd name="T24" fmla="*/ 23102139 w 602"/>
                  <a:gd name="T25" fmla="*/ 42549612 h 602"/>
                  <a:gd name="T26" fmla="*/ 23102139 w 602"/>
                  <a:gd name="T27" fmla="*/ 42549612 h 602"/>
                  <a:gd name="T28" fmla="*/ 35109861 w 602"/>
                  <a:gd name="T29" fmla="*/ 50772248 h 602"/>
                  <a:gd name="T30" fmla="*/ 36937194 w 602"/>
                  <a:gd name="T31" fmla="*/ 51685915 h 602"/>
                  <a:gd name="T32" fmla="*/ 40591859 w 602"/>
                  <a:gd name="T33" fmla="*/ 48031249 h 602"/>
                  <a:gd name="T34" fmla="*/ 40591859 w 602"/>
                  <a:gd name="T35" fmla="*/ 48031249 h 602"/>
                  <a:gd name="T36" fmla="*/ 40591859 w 602"/>
                  <a:gd name="T37" fmla="*/ 43463279 h 602"/>
                  <a:gd name="T38" fmla="*/ 51685915 w 602"/>
                  <a:gd name="T39" fmla="*/ 50772248 h 602"/>
                  <a:gd name="T40" fmla="*/ 54426914 w 602"/>
                  <a:gd name="T41" fmla="*/ 51685915 h 602"/>
                  <a:gd name="T42" fmla="*/ 58212000 w 602"/>
                  <a:gd name="T43" fmla="*/ 48031249 h 602"/>
                  <a:gd name="T44" fmla="*/ 58212000 w 602"/>
                  <a:gd name="T45" fmla="*/ 48031249 h 602"/>
                  <a:gd name="T46" fmla="*/ 58212000 w 602"/>
                  <a:gd name="T47" fmla="*/ 30541890 h 602"/>
                  <a:gd name="T48" fmla="*/ 58212000 w 602"/>
                  <a:gd name="T49" fmla="*/ 30541890 h 602"/>
                  <a:gd name="T50" fmla="*/ 58212000 w 602"/>
                  <a:gd name="T51" fmla="*/ 30541890 h 602"/>
                  <a:gd name="T52" fmla="*/ 54426914 w 602"/>
                  <a:gd name="T53" fmla="*/ 26756804 h 602"/>
                  <a:gd name="T54" fmla="*/ 51685915 w 602"/>
                  <a:gd name="T55" fmla="*/ 27800891 h 602"/>
                  <a:gd name="T56" fmla="*/ 40591859 w 602"/>
                  <a:gd name="T57" fmla="*/ 36023527 h 602"/>
                  <a:gd name="T58" fmla="*/ 40591859 w 602"/>
                  <a:gd name="T59" fmla="*/ 30541890 h 602"/>
                  <a:gd name="T60" fmla="*/ 40591859 w 602"/>
                  <a:gd name="T61" fmla="*/ 30541890 h 602"/>
                  <a:gd name="T62" fmla="*/ 40591859 w 602"/>
                  <a:gd name="T63" fmla="*/ 30541890 h 602"/>
                  <a:gd name="T64" fmla="*/ 36937194 w 602"/>
                  <a:gd name="T65" fmla="*/ 26756804 h 602"/>
                  <a:gd name="T66" fmla="*/ 35109861 w 602"/>
                  <a:gd name="T67" fmla="*/ 27800891 h 602"/>
                  <a:gd name="T68" fmla="*/ 23102139 w 602"/>
                  <a:gd name="T69" fmla="*/ 36023527 h 602"/>
                  <a:gd name="T70" fmla="*/ 21274806 w 602"/>
                  <a:gd name="T71" fmla="*/ 39678193 h 602"/>
                  <a:gd name="T72" fmla="*/ 23102139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467" y="601"/>
                      <a:pt x="601" y="467"/>
                      <a:pt x="601" y="304"/>
                    </a:cubicBezTo>
                    <a:cubicBezTo>
                      <a:pt x="601" y="135"/>
                      <a:pt x="467" y="0"/>
                      <a:pt x="304" y="0"/>
                    </a:cubicBezTo>
                    <a:cubicBezTo>
                      <a:pt x="135" y="0"/>
                      <a:pt x="0" y="135"/>
                      <a:pt x="0" y="304"/>
                    </a:cubicBezTo>
                    <a:cubicBezTo>
                      <a:pt x="0" y="467"/>
                      <a:pt x="135" y="601"/>
                      <a:pt x="304" y="601"/>
                    </a:cubicBezTo>
                    <a:close/>
                    <a:moveTo>
                      <a:pt x="304" y="57"/>
                    </a:moveTo>
                    <a:lnTo>
                      <a:pt x="304" y="57"/>
                    </a:lnTo>
                    <a:cubicBezTo>
                      <a:pt x="439" y="57"/>
                      <a:pt x="544" y="170"/>
                      <a:pt x="544" y="304"/>
                    </a:cubicBezTo>
                    <a:cubicBezTo>
                      <a:pt x="544" y="439"/>
                      <a:pt x="439" y="545"/>
                      <a:pt x="304" y="545"/>
                    </a:cubicBezTo>
                    <a:cubicBezTo>
                      <a:pt x="170" y="545"/>
                      <a:pt x="57" y="439"/>
                      <a:pt x="57" y="304"/>
                    </a:cubicBezTo>
                    <a:cubicBezTo>
                      <a:pt x="57" y="170"/>
                      <a:pt x="170" y="57"/>
                      <a:pt x="304" y="57"/>
                    </a:cubicBezTo>
                    <a:close/>
                    <a:moveTo>
                      <a:pt x="177" y="326"/>
                    </a:moveTo>
                    <a:lnTo>
                      <a:pt x="177" y="326"/>
                    </a:lnTo>
                    <a:cubicBezTo>
                      <a:pt x="269" y="389"/>
                      <a:pt x="269" y="389"/>
                      <a:pt x="269" y="389"/>
                    </a:cubicBezTo>
                    <a:cubicBezTo>
                      <a:pt x="269" y="396"/>
                      <a:pt x="276" y="396"/>
                      <a:pt x="283" y="396"/>
                    </a:cubicBezTo>
                    <a:cubicBezTo>
                      <a:pt x="297" y="396"/>
                      <a:pt x="311" y="382"/>
                      <a:pt x="311" y="368"/>
                    </a:cubicBezTo>
                    <a:cubicBezTo>
                      <a:pt x="311" y="333"/>
                      <a:pt x="311" y="333"/>
                      <a:pt x="311" y="333"/>
                    </a:cubicBezTo>
                    <a:cubicBezTo>
                      <a:pt x="396" y="389"/>
                      <a:pt x="396" y="389"/>
                      <a:pt x="396" y="389"/>
                    </a:cubicBezTo>
                    <a:cubicBezTo>
                      <a:pt x="403" y="396"/>
                      <a:pt x="410" y="396"/>
                      <a:pt x="417" y="396"/>
                    </a:cubicBezTo>
                    <a:cubicBezTo>
                      <a:pt x="431" y="396"/>
                      <a:pt x="446" y="382"/>
                      <a:pt x="446" y="368"/>
                    </a:cubicBezTo>
                    <a:cubicBezTo>
                      <a:pt x="446" y="234"/>
                      <a:pt x="446" y="234"/>
                      <a:pt x="446" y="234"/>
                    </a:cubicBezTo>
                    <a:cubicBezTo>
                      <a:pt x="446" y="220"/>
                      <a:pt x="431" y="205"/>
                      <a:pt x="417" y="205"/>
                    </a:cubicBezTo>
                    <a:cubicBezTo>
                      <a:pt x="410" y="205"/>
                      <a:pt x="403" y="213"/>
                      <a:pt x="396" y="213"/>
                    </a:cubicBezTo>
                    <a:cubicBezTo>
                      <a:pt x="311" y="276"/>
                      <a:pt x="311" y="276"/>
                      <a:pt x="311" y="276"/>
                    </a:cubicBezTo>
                    <a:cubicBezTo>
                      <a:pt x="311" y="234"/>
                      <a:pt x="311" y="234"/>
                      <a:pt x="311" y="234"/>
                    </a:cubicBezTo>
                    <a:cubicBezTo>
                      <a:pt x="311" y="220"/>
                      <a:pt x="297" y="205"/>
                      <a:pt x="283" y="205"/>
                    </a:cubicBezTo>
                    <a:cubicBezTo>
                      <a:pt x="276" y="205"/>
                      <a:pt x="269" y="213"/>
                      <a:pt x="269" y="213"/>
                    </a:cubicBezTo>
                    <a:cubicBezTo>
                      <a:pt x="177" y="276"/>
                      <a:pt x="177" y="276"/>
                      <a:pt x="177" y="276"/>
                    </a:cubicBezTo>
                    <a:cubicBezTo>
                      <a:pt x="163" y="283"/>
                      <a:pt x="163" y="290"/>
                      <a:pt x="163" y="304"/>
                    </a:cubicBezTo>
                    <a:cubicBezTo>
                      <a:pt x="163" y="311"/>
                      <a:pt x="163" y="318"/>
                      <a:pt x="177" y="326"/>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69" name="Freeform 34"/>
              <p:cNvSpPr>
                <a:spLocks noChangeArrowheads="1"/>
              </p:cNvSpPr>
              <p:nvPr/>
            </p:nvSpPr>
            <p:spPr bwMode="auto">
              <a:xfrm>
                <a:off x="6045709" y="1598612"/>
                <a:ext cx="217487" cy="217488"/>
              </a:xfrm>
              <a:custGeom>
                <a:avLst/>
                <a:gdLst>
                  <a:gd name="T0" fmla="*/ 38763987 w 602"/>
                  <a:gd name="T1" fmla="*/ 78442719 h 602"/>
                  <a:gd name="T2" fmla="*/ 38763987 w 602"/>
                  <a:gd name="T3" fmla="*/ 78442719 h 602"/>
                  <a:gd name="T4" fmla="*/ 0 w 602"/>
                  <a:gd name="T5" fmla="*/ 39678193 h 602"/>
                  <a:gd name="T6" fmla="*/ 38763987 w 602"/>
                  <a:gd name="T7" fmla="*/ 0 h 602"/>
                  <a:gd name="T8" fmla="*/ 78441997 w 602"/>
                  <a:gd name="T9" fmla="*/ 39678193 h 602"/>
                  <a:gd name="T10" fmla="*/ 38763987 w 602"/>
                  <a:gd name="T11" fmla="*/ 78442719 h 602"/>
                  <a:gd name="T12" fmla="*/ 38763987 w 602"/>
                  <a:gd name="T13" fmla="*/ 7439751 h 602"/>
                  <a:gd name="T14" fmla="*/ 38763987 w 602"/>
                  <a:gd name="T15" fmla="*/ 7439751 h 602"/>
                  <a:gd name="T16" fmla="*/ 7439717 w 602"/>
                  <a:gd name="T17" fmla="*/ 39678193 h 602"/>
                  <a:gd name="T18" fmla="*/ 38763987 w 602"/>
                  <a:gd name="T19" fmla="*/ 71133388 h 602"/>
                  <a:gd name="T20" fmla="*/ 71002280 w 602"/>
                  <a:gd name="T21" fmla="*/ 39678193 h 602"/>
                  <a:gd name="T22" fmla="*/ 38763987 w 602"/>
                  <a:gd name="T23" fmla="*/ 7439751 h 602"/>
                  <a:gd name="T24" fmla="*/ 49858353 w 602"/>
                  <a:gd name="T25" fmla="*/ 48944916 h 602"/>
                  <a:gd name="T26" fmla="*/ 49858353 w 602"/>
                  <a:gd name="T27" fmla="*/ 48944916 h 602"/>
                  <a:gd name="T28" fmla="*/ 46203704 w 602"/>
                  <a:gd name="T29" fmla="*/ 52599581 h 602"/>
                  <a:gd name="T30" fmla="*/ 42418636 w 602"/>
                  <a:gd name="T31" fmla="*/ 48944916 h 602"/>
                  <a:gd name="T32" fmla="*/ 42418636 w 602"/>
                  <a:gd name="T33" fmla="*/ 48944916 h 602"/>
                  <a:gd name="T34" fmla="*/ 42418636 w 602"/>
                  <a:gd name="T35" fmla="*/ 29628224 h 602"/>
                  <a:gd name="T36" fmla="*/ 42418636 w 602"/>
                  <a:gd name="T37" fmla="*/ 29628224 h 602"/>
                  <a:gd name="T38" fmla="*/ 42418636 w 602"/>
                  <a:gd name="T39" fmla="*/ 29628224 h 602"/>
                  <a:gd name="T40" fmla="*/ 46203704 w 602"/>
                  <a:gd name="T41" fmla="*/ 25843138 h 602"/>
                  <a:gd name="T42" fmla="*/ 49858353 w 602"/>
                  <a:gd name="T43" fmla="*/ 29628224 h 602"/>
                  <a:gd name="T44" fmla="*/ 49858353 w 602"/>
                  <a:gd name="T45" fmla="*/ 29628224 h 602"/>
                  <a:gd name="T46" fmla="*/ 49858353 w 602"/>
                  <a:gd name="T47" fmla="*/ 48944916 h 602"/>
                  <a:gd name="T48" fmla="*/ 35109700 w 602"/>
                  <a:gd name="T49" fmla="*/ 48944916 h 602"/>
                  <a:gd name="T50" fmla="*/ 35109700 w 602"/>
                  <a:gd name="T51" fmla="*/ 48944916 h 602"/>
                  <a:gd name="T52" fmla="*/ 31324631 w 602"/>
                  <a:gd name="T53" fmla="*/ 52599581 h 602"/>
                  <a:gd name="T54" fmla="*/ 27669982 w 602"/>
                  <a:gd name="T55" fmla="*/ 48944916 h 602"/>
                  <a:gd name="T56" fmla="*/ 27669982 w 602"/>
                  <a:gd name="T57" fmla="*/ 48944916 h 602"/>
                  <a:gd name="T58" fmla="*/ 27669982 w 602"/>
                  <a:gd name="T59" fmla="*/ 29628224 h 602"/>
                  <a:gd name="T60" fmla="*/ 27669982 w 602"/>
                  <a:gd name="T61" fmla="*/ 29628224 h 602"/>
                  <a:gd name="T62" fmla="*/ 27669982 w 602"/>
                  <a:gd name="T63" fmla="*/ 29628224 h 602"/>
                  <a:gd name="T64" fmla="*/ 31324631 w 602"/>
                  <a:gd name="T65" fmla="*/ 25843138 h 602"/>
                  <a:gd name="T66" fmla="*/ 35109700 w 602"/>
                  <a:gd name="T67" fmla="*/ 29628224 h 602"/>
                  <a:gd name="T68" fmla="*/ 35109700 w 602"/>
                  <a:gd name="T69" fmla="*/ 29628224 h 602"/>
                  <a:gd name="T70" fmla="*/ 35109700 w 602"/>
                  <a:gd name="T71" fmla="*/ 4894491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5"/>
                      <a:pt x="297" y="545"/>
                    </a:cubicBezTo>
                    <a:cubicBezTo>
                      <a:pt x="431" y="545"/>
                      <a:pt x="544" y="439"/>
                      <a:pt x="544" y="304"/>
                    </a:cubicBezTo>
                    <a:cubicBezTo>
                      <a:pt x="544" y="170"/>
                      <a:pt x="431" y="57"/>
                      <a:pt x="297" y="57"/>
                    </a:cubicBezTo>
                    <a:close/>
                    <a:moveTo>
                      <a:pt x="382" y="375"/>
                    </a:moveTo>
                    <a:lnTo>
                      <a:pt x="382" y="375"/>
                    </a:lnTo>
                    <a:cubicBezTo>
                      <a:pt x="382" y="396"/>
                      <a:pt x="375" y="403"/>
                      <a:pt x="354" y="403"/>
                    </a:cubicBezTo>
                    <a:cubicBezTo>
                      <a:pt x="340" y="403"/>
                      <a:pt x="325" y="396"/>
                      <a:pt x="325" y="375"/>
                    </a:cubicBezTo>
                    <a:cubicBezTo>
                      <a:pt x="325" y="227"/>
                      <a:pt x="325" y="227"/>
                      <a:pt x="325" y="227"/>
                    </a:cubicBezTo>
                    <a:cubicBezTo>
                      <a:pt x="325" y="213"/>
                      <a:pt x="340" y="198"/>
                      <a:pt x="354" y="198"/>
                    </a:cubicBezTo>
                    <a:cubicBezTo>
                      <a:pt x="375" y="198"/>
                      <a:pt x="382" y="213"/>
                      <a:pt x="382" y="227"/>
                    </a:cubicBezTo>
                    <a:cubicBezTo>
                      <a:pt x="382" y="375"/>
                      <a:pt x="382" y="375"/>
                      <a:pt x="382" y="375"/>
                    </a:cubicBezTo>
                    <a:close/>
                    <a:moveTo>
                      <a:pt x="269" y="375"/>
                    </a:moveTo>
                    <a:lnTo>
                      <a:pt x="269" y="375"/>
                    </a:lnTo>
                    <a:cubicBezTo>
                      <a:pt x="269" y="396"/>
                      <a:pt x="262" y="403"/>
                      <a:pt x="240" y="403"/>
                    </a:cubicBezTo>
                    <a:cubicBezTo>
                      <a:pt x="226" y="403"/>
                      <a:pt x="212" y="396"/>
                      <a:pt x="212" y="375"/>
                    </a:cubicBezTo>
                    <a:cubicBezTo>
                      <a:pt x="212" y="227"/>
                      <a:pt x="212" y="227"/>
                      <a:pt x="212" y="227"/>
                    </a:cubicBezTo>
                    <a:cubicBezTo>
                      <a:pt x="212" y="213"/>
                      <a:pt x="226" y="198"/>
                      <a:pt x="240" y="198"/>
                    </a:cubicBezTo>
                    <a:cubicBezTo>
                      <a:pt x="262" y="198"/>
                      <a:pt x="269" y="213"/>
                      <a:pt x="269" y="227"/>
                    </a:cubicBezTo>
                    <a:cubicBezTo>
                      <a:pt x="269" y="375"/>
                      <a:pt x="269" y="375"/>
                      <a:pt x="269" y="375"/>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0" name="Freeform 35"/>
              <p:cNvSpPr>
                <a:spLocks noChangeArrowheads="1"/>
              </p:cNvSpPr>
              <p:nvPr/>
            </p:nvSpPr>
            <p:spPr bwMode="auto">
              <a:xfrm>
                <a:off x="5664709" y="1598612"/>
                <a:ext cx="219075" cy="217488"/>
              </a:xfrm>
              <a:custGeom>
                <a:avLst/>
                <a:gdLst>
                  <a:gd name="T0" fmla="*/ 39339251 w 609"/>
                  <a:gd name="T1" fmla="*/ 78442719 h 602"/>
                  <a:gd name="T2" fmla="*/ 39339251 w 609"/>
                  <a:gd name="T3" fmla="*/ 78442719 h 602"/>
                  <a:gd name="T4" fmla="*/ 0 w 609"/>
                  <a:gd name="T5" fmla="*/ 39678193 h 602"/>
                  <a:gd name="T6" fmla="*/ 39339251 w 609"/>
                  <a:gd name="T7" fmla="*/ 0 h 602"/>
                  <a:gd name="T8" fmla="*/ 78678142 w 609"/>
                  <a:gd name="T9" fmla="*/ 39678193 h 602"/>
                  <a:gd name="T10" fmla="*/ 39339251 w 609"/>
                  <a:gd name="T11" fmla="*/ 78442719 h 602"/>
                  <a:gd name="T12" fmla="*/ 39339251 w 609"/>
                  <a:gd name="T13" fmla="*/ 7439751 h 602"/>
                  <a:gd name="T14" fmla="*/ 39339251 w 609"/>
                  <a:gd name="T15" fmla="*/ 7439751 h 602"/>
                  <a:gd name="T16" fmla="*/ 7376244 w 609"/>
                  <a:gd name="T17" fmla="*/ 39678193 h 602"/>
                  <a:gd name="T18" fmla="*/ 39339251 w 609"/>
                  <a:gd name="T19" fmla="*/ 71133388 h 602"/>
                  <a:gd name="T20" fmla="*/ 71302258 w 609"/>
                  <a:gd name="T21" fmla="*/ 39678193 h 602"/>
                  <a:gd name="T22" fmla="*/ 39339251 w 609"/>
                  <a:gd name="T23" fmla="*/ 7439751 h 602"/>
                  <a:gd name="T24" fmla="*/ 49432889 w 609"/>
                  <a:gd name="T25" fmla="*/ 52599581 h 602"/>
                  <a:gd name="T26" fmla="*/ 49432889 w 609"/>
                  <a:gd name="T27" fmla="*/ 52599581 h 602"/>
                  <a:gd name="T28" fmla="*/ 29245613 w 609"/>
                  <a:gd name="T29" fmla="*/ 52599581 h 602"/>
                  <a:gd name="T30" fmla="*/ 25622062 w 609"/>
                  <a:gd name="T31" fmla="*/ 48944916 h 602"/>
                  <a:gd name="T32" fmla="*/ 25622062 w 609"/>
                  <a:gd name="T33" fmla="*/ 29628224 h 602"/>
                  <a:gd name="T34" fmla="*/ 29245613 w 609"/>
                  <a:gd name="T35" fmla="*/ 25843138 h 602"/>
                  <a:gd name="T36" fmla="*/ 49432889 w 609"/>
                  <a:gd name="T37" fmla="*/ 25843138 h 602"/>
                  <a:gd name="T38" fmla="*/ 53056080 w 609"/>
                  <a:gd name="T39" fmla="*/ 29628224 h 602"/>
                  <a:gd name="T40" fmla="*/ 53056080 w 609"/>
                  <a:gd name="T41" fmla="*/ 48944916 h 602"/>
                  <a:gd name="T42" fmla="*/ 49432889 w 609"/>
                  <a:gd name="T43" fmla="*/ 52599581 h 6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9" h="602">
                    <a:moveTo>
                      <a:pt x="304" y="601"/>
                    </a:moveTo>
                    <a:lnTo>
                      <a:pt x="304" y="601"/>
                    </a:lnTo>
                    <a:cubicBezTo>
                      <a:pt x="134" y="601"/>
                      <a:pt x="0" y="467"/>
                      <a:pt x="0" y="304"/>
                    </a:cubicBezTo>
                    <a:cubicBezTo>
                      <a:pt x="0" y="135"/>
                      <a:pt x="134"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8" y="545"/>
                      <a:pt x="551" y="439"/>
                      <a:pt x="551" y="304"/>
                    </a:cubicBezTo>
                    <a:cubicBezTo>
                      <a:pt x="551" y="170"/>
                      <a:pt x="438" y="57"/>
                      <a:pt x="304" y="57"/>
                    </a:cubicBezTo>
                    <a:close/>
                    <a:moveTo>
                      <a:pt x="382" y="403"/>
                    </a:moveTo>
                    <a:lnTo>
                      <a:pt x="382" y="403"/>
                    </a:lnTo>
                    <a:cubicBezTo>
                      <a:pt x="226" y="403"/>
                      <a:pt x="226" y="403"/>
                      <a:pt x="226" y="403"/>
                    </a:cubicBezTo>
                    <a:cubicBezTo>
                      <a:pt x="212" y="403"/>
                      <a:pt x="198" y="396"/>
                      <a:pt x="198" y="375"/>
                    </a:cubicBezTo>
                    <a:cubicBezTo>
                      <a:pt x="198" y="227"/>
                      <a:pt x="198" y="227"/>
                      <a:pt x="198" y="227"/>
                    </a:cubicBezTo>
                    <a:cubicBezTo>
                      <a:pt x="198" y="213"/>
                      <a:pt x="212" y="198"/>
                      <a:pt x="226" y="198"/>
                    </a:cubicBezTo>
                    <a:cubicBezTo>
                      <a:pt x="382" y="198"/>
                      <a:pt x="382" y="198"/>
                      <a:pt x="382" y="198"/>
                    </a:cubicBezTo>
                    <a:cubicBezTo>
                      <a:pt x="396" y="198"/>
                      <a:pt x="410" y="213"/>
                      <a:pt x="410" y="227"/>
                    </a:cubicBezTo>
                    <a:cubicBezTo>
                      <a:pt x="410" y="375"/>
                      <a:pt x="410" y="375"/>
                      <a:pt x="410" y="375"/>
                    </a:cubicBezTo>
                    <a:cubicBezTo>
                      <a:pt x="410" y="396"/>
                      <a:pt x="396" y="403"/>
                      <a:pt x="382" y="40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1" name="Freeform 36"/>
              <p:cNvSpPr>
                <a:spLocks noChangeArrowheads="1"/>
              </p:cNvSpPr>
              <p:nvPr/>
            </p:nvSpPr>
            <p:spPr bwMode="auto">
              <a:xfrm>
                <a:off x="5285296" y="1598612"/>
                <a:ext cx="217488" cy="217488"/>
              </a:xfrm>
              <a:custGeom>
                <a:avLst/>
                <a:gdLst>
                  <a:gd name="T0" fmla="*/ 39678193 w 602"/>
                  <a:gd name="T1" fmla="*/ 78442719 h 602"/>
                  <a:gd name="T2" fmla="*/ 39678193 w 602"/>
                  <a:gd name="T3" fmla="*/ 78442719 h 602"/>
                  <a:gd name="T4" fmla="*/ 0 w 602"/>
                  <a:gd name="T5" fmla="*/ 39678193 h 602"/>
                  <a:gd name="T6" fmla="*/ 39678193 w 602"/>
                  <a:gd name="T7" fmla="*/ 0 h 602"/>
                  <a:gd name="T8" fmla="*/ 78442719 w 602"/>
                  <a:gd name="T9" fmla="*/ 39678193 h 602"/>
                  <a:gd name="T10" fmla="*/ 39678193 w 602"/>
                  <a:gd name="T11" fmla="*/ 78442719 h 602"/>
                  <a:gd name="T12" fmla="*/ 39678193 w 602"/>
                  <a:gd name="T13" fmla="*/ 7439751 h 602"/>
                  <a:gd name="T14" fmla="*/ 39678193 w 602"/>
                  <a:gd name="T15" fmla="*/ 7439751 h 602"/>
                  <a:gd name="T16" fmla="*/ 7439751 w 602"/>
                  <a:gd name="T17" fmla="*/ 39678193 h 602"/>
                  <a:gd name="T18" fmla="*/ 39678193 w 602"/>
                  <a:gd name="T19" fmla="*/ 71133388 h 602"/>
                  <a:gd name="T20" fmla="*/ 71002968 w 602"/>
                  <a:gd name="T21" fmla="*/ 39678193 h 602"/>
                  <a:gd name="T22" fmla="*/ 39678193 w 602"/>
                  <a:gd name="T23" fmla="*/ 7439751 h 602"/>
                  <a:gd name="T24" fmla="*/ 50772248 w 602"/>
                  <a:gd name="T25" fmla="*/ 42549612 h 602"/>
                  <a:gd name="T26" fmla="*/ 50772248 w 602"/>
                  <a:gd name="T27" fmla="*/ 42549612 h 602"/>
                  <a:gd name="T28" fmla="*/ 31324775 w 602"/>
                  <a:gd name="T29" fmla="*/ 54426914 h 602"/>
                  <a:gd name="T30" fmla="*/ 31324775 w 602"/>
                  <a:gd name="T31" fmla="*/ 54426914 h 602"/>
                  <a:gd name="T32" fmla="*/ 31324775 w 602"/>
                  <a:gd name="T33" fmla="*/ 55340580 h 602"/>
                  <a:gd name="T34" fmla="*/ 31324775 w 602"/>
                  <a:gd name="T35" fmla="*/ 55340580 h 602"/>
                  <a:gd name="T36" fmla="*/ 30411109 w 602"/>
                  <a:gd name="T37" fmla="*/ 55340580 h 602"/>
                  <a:gd name="T38" fmla="*/ 30411109 w 602"/>
                  <a:gd name="T39" fmla="*/ 55340580 h 602"/>
                  <a:gd name="T40" fmla="*/ 30411109 w 602"/>
                  <a:gd name="T41" fmla="*/ 55340580 h 602"/>
                  <a:gd name="T42" fmla="*/ 30411109 w 602"/>
                  <a:gd name="T43" fmla="*/ 55340580 h 602"/>
                  <a:gd name="T44" fmla="*/ 30411109 w 602"/>
                  <a:gd name="T45" fmla="*/ 55340580 h 602"/>
                  <a:gd name="T46" fmla="*/ 30411109 w 602"/>
                  <a:gd name="T47" fmla="*/ 55340580 h 602"/>
                  <a:gd name="T48" fmla="*/ 29497442 w 602"/>
                  <a:gd name="T49" fmla="*/ 55340580 h 602"/>
                  <a:gd name="T50" fmla="*/ 29497442 w 602"/>
                  <a:gd name="T51" fmla="*/ 55340580 h 602"/>
                  <a:gd name="T52" fmla="*/ 29497442 w 602"/>
                  <a:gd name="T53" fmla="*/ 55340580 h 602"/>
                  <a:gd name="T54" fmla="*/ 25843138 w 602"/>
                  <a:gd name="T55" fmla="*/ 51685915 h 602"/>
                  <a:gd name="T56" fmla="*/ 25843138 w 602"/>
                  <a:gd name="T57" fmla="*/ 51685915 h 602"/>
                  <a:gd name="T58" fmla="*/ 25843138 w 602"/>
                  <a:gd name="T59" fmla="*/ 51685915 h 602"/>
                  <a:gd name="T60" fmla="*/ 25843138 w 602"/>
                  <a:gd name="T61" fmla="*/ 26756804 h 602"/>
                  <a:gd name="T62" fmla="*/ 25843138 w 602"/>
                  <a:gd name="T63" fmla="*/ 26756804 h 602"/>
                  <a:gd name="T64" fmla="*/ 29497442 w 602"/>
                  <a:gd name="T65" fmla="*/ 23102139 h 602"/>
                  <a:gd name="T66" fmla="*/ 31324775 w 602"/>
                  <a:gd name="T67" fmla="*/ 24015805 h 602"/>
                  <a:gd name="T68" fmla="*/ 50772248 w 602"/>
                  <a:gd name="T69" fmla="*/ 36023527 h 602"/>
                  <a:gd name="T70" fmla="*/ 52599581 w 602"/>
                  <a:gd name="T71" fmla="*/ 39678193 h 602"/>
                  <a:gd name="T72" fmla="*/ 50772248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2" name="Freeform 37"/>
              <p:cNvSpPr>
                <a:spLocks noChangeArrowheads="1"/>
              </p:cNvSpPr>
              <p:nvPr/>
            </p:nvSpPr>
            <p:spPr bwMode="auto">
              <a:xfrm>
                <a:off x="6841046" y="2746642"/>
                <a:ext cx="217487" cy="217488"/>
              </a:xfrm>
              <a:custGeom>
                <a:avLst/>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38763987 w 602"/>
                  <a:gd name="T13" fmla="*/ 7439751 h 602"/>
                  <a:gd name="T14" fmla="*/ 38763987 w 602"/>
                  <a:gd name="T15" fmla="*/ 7439751 h 602"/>
                  <a:gd name="T16" fmla="*/ 7439717 w 602"/>
                  <a:gd name="T17" fmla="*/ 38764526 h 602"/>
                  <a:gd name="T18" fmla="*/ 38763987 w 602"/>
                  <a:gd name="T19" fmla="*/ 71002968 h 602"/>
                  <a:gd name="T20" fmla="*/ 71002280 w 602"/>
                  <a:gd name="T21" fmla="*/ 38764526 h 602"/>
                  <a:gd name="T22" fmla="*/ 38763987 w 602"/>
                  <a:gd name="T23" fmla="*/ 7439751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3" name="Freeform 38"/>
              <p:cNvSpPr>
                <a:spLocks noChangeArrowheads="1"/>
              </p:cNvSpPr>
              <p:nvPr/>
            </p:nvSpPr>
            <p:spPr bwMode="auto">
              <a:xfrm>
                <a:off x="6458459" y="2746642"/>
                <a:ext cx="219075" cy="217488"/>
              </a:xfrm>
              <a:custGeom>
                <a:avLst/>
                <a:gdLst>
                  <a:gd name="T0" fmla="*/ 74925449 w 609"/>
                  <a:gd name="T1" fmla="*/ 78442719 h 602"/>
                  <a:gd name="T2" fmla="*/ 74925449 w 609"/>
                  <a:gd name="T3" fmla="*/ 78442719 h 602"/>
                  <a:gd name="T4" fmla="*/ 3623191 w 609"/>
                  <a:gd name="T5" fmla="*/ 78442719 h 602"/>
                  <a:gd name="T6" fmla="*/ 0 w 609"/>
                  <a:gd name="T7" fmla="*/ 74788054 h 602"/>
                  <a:gd name="T8" fmla="*/ 0 w 609"/>
                  <a:gd name="T9" fmla="*/ 3785086 h 602"/>
                  <a:gd name="T10" fmla="*/ 3623191 w 609"/>
                  <a:gd name="T11" fmla="*/ 0 h 602"/>
                  <a:gd name="T12" fmla="*/ 74925449 w 609"/>
                  <a:gd name="T13" fmla="*/ 0 h 602"/>
                  <a:gd name="T14" fmla="*/ 78678142 w 609"/>
                  <a:gd name="T15" fmla="*/ 3785086 h 602"/>
                  <a:gd name="T16" fmla="*/ 78678142 w 609"/>
                  <a:gd name="T17" fmla="*/ 74788054 h 602"/>
                  <a:gd name="T18" fmla="*/ 74925449 w 609"/>
                  <a:gd name="T19" fmla="*/ 78442719 h 602"/>
                  <a:gd name="T20" fmla="*/ 71302258 w 609"/>
                  <a:gd name="T21" fmla="*/ 7439751 h 602"/>
                  <a:gd name="T22" fmla="*/ 71302258 w 609"/>
                  <a:gd name="T23" fmla="*/ 7439751 h 602"/>
                  <a:gd name="T24" fmla="*/ 7246742 w 609"/>
                  <a:gd name="T25" fmla="*/ 7439751 h 602"/>
                  <a:gd name="T26" fmla="*/ 7246742 w 609"/>
                  <a:gd name="T27" fmla="*/ 71002968 h 602"/>
                  <a:gd name="T28" fmla="*/ 71302258 w 609"/>
                  <a:gd name="T29" fmla="*/ 71002968 h 602"/>
                  <a:gd name="T30" fmla="*/ 71302258 w 609"/>
                  <a:gd name="T31" fmla="*/ 7439751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9" h="602">
                    <a:moveTo>
                      <a:pt x="579" y="601"/>
                    </a:moveTo>
                    <a:lnTo>
                      <a:pt x="579" y="601"/>
                    </a:lnTo>
                    <a:cubicBezTo>
                      <a:pt x="28" y="601"/>
                      <a:pt x="28" y="601"/>
                      <a:pt x="28" y="601"/>
                    </a:cubicBezTo>
                    <a:cubicBezTo>
                      <a:pt x="14" y="601"/>
                      <a:pt x="0" y="587"/>
                      <a:pt x="0" y="573"/>
                    </a:cubicBezTo>
                    <a:cubicBezTo>
                      <a:pt x="0" y="29"/>
                      <a:pt x="0" y="29"/>
                      <a:pt x="0" y="29"/>
                    </a:cubicBezTo>
                    <a:cubicBezTo>
                      <a:pt x="0" y="7"/>
                      <a:pt x="14" y="0"/>
                      <a:pt x="28" y="0"/>
                    </a:cubicBezTo>
                    <a:cubicBezTo>
                      <a:pt x="579" y="0"/>
                      <a:pt x="579" y="0"/>
                      <a:pt x="579" y="0"/>
                    </a:cubicBezTo>
                    <a:cubicBezTo>
                      <a:pt x="594" y="0"/>
                      <a:pt x="608" y="7"/>
                      <a:pt x="608" y="29"/>
                    </a:cubicBezTo>
                    <a:cubicBezTo>
                      <a:pt x="608" y="573"/>
                      <a:pt x="608" y="573"/>
                      <a:pt x="608" y="573"/>
                    </a:cubicBezTo>
                    <a:cubicBezTo>
                      <a:pt x="608" y="587"/>
                      <a:pt x="594" y="601"/>
                      <a:pt x="579" y="601"/>
                    </a:cubicBezTo>
                    <a:close/>
                    <a:moveTo>
                      <a:pt x="551" y="57"/>
                    </a:moveTo>
                    <a:lnTo>
                      <a:pt x="551" y="57"/>
                    </a:lnTo>
                    <a:cubicBezTo>
                      <a:pt x="56" y="57"/>
                      <a:pt x="56" y="57"/>
                      <a:pt x="56" y="57"/>
                    </a:cubicBezTo>
                    <a:cubicBezTo>
                      <a:pt x="56" y="544"/>
                      <a:pt x="56" y="544"/>
                      <a:pt x="56" y="544"/>
                    </a:cubicBezTo>
                    <a:cubicBezTo>
                      <a:pt x="551" y="544"/>
                      <a:pt x="551" y="544"/>
                      <a:pt x="551" y="544"/>
                    </a:cubicBezTo>
                    <a:lnTo>
                      <a:pt x="551" y="57"/>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4" name="Freeform 39"/>
              <p:cNvSpPr>
                <a:spLocks noChangeArrowheads="1"/>
              </p:cNvSpPr>
              <p:nvPr/>
            </p:nvSpPr>
            <p:spPr bwMode="auto">
              <a:xfrm>
                <a:off x="6082222" y="2751405"/>
                <a:ext cx="211137" cy="204787"/>
              </a:xfrm>
              <a:custGeom>
                <a:avLst/>
                <a:gdLst>
                  <a:gd name="T0" fmla="*/ 71946369 w 588"/>
                  <a:gd name="T1" fmla="*/ 61832672 h 567"/>
                  <a:gd name="T2" fmla="*/ 71946369 w 588"/>
                  <a:gd name="T3" fmla="*/ 61832672 h 567"/>
                  <a:gd name="T4" fmla="*/ 53766324 w 588"/>
                  <a:gd name="T5" fmla="*/ 61832672 h 567"/>
                  <a:gd name="T6" fmla="*/ 49253450 w 588"/>
                  <a:gd name="T7" fmla="*/ 61832672 h 567"/>
                  <a:gd name="T8" fmla="*/ 49253450 w 588"/>
                  <a:gd name="T9" fmla="*/ 68224410 h 567"/>
                  <a:gd name="T10" fmla="*/ 53766324 w 588"/>
                  <a:gd name="T11" fmla="*/ 72920786 h 567"/>
                  <a:gd name="T12" fmla="*/ 53766324 w 588"/>
                  <a:gd name="T13" fmla="*/ 73833840 h 567"/>
                  <a:gd name="T14" fmla="*/ 21790200 w 588"/>
                  <a:gd name="T15" fmla="*/ 73833840 h 567"/>
                  <a:gd name="T16" fmla="*/ 21790200 w 588"/>
                  <a:gd name="T17" fmla="*/ 72920786 h 567"/>
                  <a:gd name="T18" fmla="*/ 27334342 w 588"/>
                  <a:gd name="T19" fmla="*/ 68224410 h 567"/>
                  <a:gd name="T20" fmla="*/ 27334342 w 588"/>
                  <a:gd name="T21" fmla="*/ 61832672 h 567"/>
                  <a:gd name="T22" fmla="*/ 21790200 w 588"/>
                  <a:gd name="T23" fmla="*/ 61832672 h 567"/>
                  <a:gd name="T24" fmla="*/ 3610155 w 588"/>
                  <a:gd name="T25" fmla="*/ 61832672 h 567"/>
                  <a:gd name="T26" fmla="*/ 0 w 588"/>
                  <a:gd name="T27" fmla="*/ 58180095 h 567"/>
                  <a:gd name="T28" fmla="*/ 0 w 588"/>
                  <a:gd name="T29" fmla="*/ 9262007 h 567"/>
                  <a:gd name="T30" fmla="*/ 3610155 w 588"/>
                  <a:gd name="T31" fmla="*/ 5609430 h 567"/>
                  <a:gd name="T32" fmla="*/ 26431982 w 588"/>
                  <a:gd name="T33" fmla="*/ 5609430 h 567"/>
                  <a:gd name="T34" fmla="*/ 21790200 w 588"/>
                  <a:gd name="T35" fmla="*/ 10175061 h 567"/>
                  <a:gd name="T36" fmla="*/ 5415233 w 588"/>
                  <a:gd name="T37" fmla="*/ 10175061 h 567"/>
                  <a:gd name="T38" fmla="*/ 5415233 w 588"/>
                  <a:gd name="T39" fmla="*/ 51657611 h 567"/>
                  <a:gd name="T40" fmla="*/ 71043651 w 588"/>
                  <a:gd name="T41" fmla="*/ 51657611 h 567"/>
                  <a:gd name="T42" fmla="*/ 71043651 w 588"/>
                  <a:gd name="T43" fmla="*/ 10175061 h 567"/>
                  <a:gd name="T44" fmla="*/ 54668684 w 588"/>
                  <a:gd name="T45" fmla="*/ 10175061 h 567"/>
                  <a:gd name="T46" fmla="*/ 49253450 w 588"/>
                  <a:gd name="T47" fmla="*/ 5609430 h 567"/>
                  <a:gd name="T48" fmla="*/ 71946369 w 588"/>
                  <a:gd name="T49" fmla="*/ 5609430 h 567"/>
                  <a:gd name="T50" fmla="*/ 75685433 w 588"/>
                  <a:gd name="T51" fmla="*/ 9262007 h 567"/>
                  <a:gd name="T52" fmla="*/ 75685433 w 588"/>
                  <a:gd name="T53" fmla="*/ 58180095 h 567"/>
                  <a:gd name="T54" fmla="*/ 71946369 w 588"/>
                  <a:gd name="T55" fmla="*/ 61832672 h 567"/>
                  <a:gd name="T56" fmla="*/ 46417105 w 588"/>
                  <a:gd name="T57" fmla="*/ 16697545 h 567"/>
                  <a:gd name="T58" fmla="*/ 46417105 w 588"/>
                  <a:gd name="T59" fmla="*/ 16697545 h 567"/>
                  <a:gd name="T60" fmla="*/ 43709309 w 588"/>
                  <a:gd name="T61" fmla="*/ 14740691 h 567"/>
                  <a:gd name="T62" fmla="*/ 41904231 w 588"/>
                  <a:gd name="T63" fmla="*/ 12914222 h 567"/>
                  <a:gd name="T64" fmla="*/ 41904231 w 588"/>
                  <a:gd name="T65" fmla="*/ 29481382 h 567"/>
                  <a:gd name="T66" fmla="*/ 38294076 w 588"/>
                  <a:gd name="T67" fmla="*/ 33264343 h 567"/>
                  <a:gd name="T68" fmla="*/ 34683920 w 588"/>
                  <a:gd name="T69" fmla="*/ 29481382 h 567"/>
                  <a:gd name="T70" fmla="*/ 34683920 w 588"/>
                  <a:gd name="T71" fmla="*/ 12914222 h 567"/>
                  <a:gd name="T72" fmla="*/ 31847216 w 588"/>
                  <a:gd name="T73" fmla="*/ 14740691 h 567"/>
                  <a:gd name="T74" fmla="*/ 29139420 w 588"/>
                  <a:gd name="T75" fmla="*/ 16697545 h 567"/>
                  <a:gd name="T76" fmla="*/ 25529264 w 588"/>
                  <a:gd name="T77" fmla="*/ 12914222 h 567"/>
                  <a:gd name="T78" fmla="*/ 27334342 w 588"/>
                  <a:gd name="T79" fmla="*/ 10175061 h 567"/>
                  <a:gd name="T80" fmla="*/ 35586280 w 588"/>
                  <a:gd name="T81" fmla="*/ 1956854 h 567"/>
                  <a:gd name="T82" fmla="*/ 38294076 w 588"/>
                  <a:gd name="T83" fmla="*/ 0 h 567"/>
                  <a:gd name="T84" fmla="*/ 40099153 w 588"/>
                  <a:gd name="T85" fmla="*/ 1956854 h 567"/>
                  <a:gd name="T86" fmla="*/ 49253450 w 588"/>
                  <a:gd name="T87" fmla="*/ 10175061 h 567"/>
                  <a:gd name="T88" fmla="*/ 50156169 w 588"/>
                  <a:gd name="T89" fmla="*/ 12914222 h 567"/>
                  <a:gd name="T90" fmla="*/ 46417105 w 588"/>
                  <a:gd name="T91" fmla="*/ 16697545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8" h="567">
                    <a:moveTo>
                      <a:pt x="558" y="474"/>
                    </a:moveTo>
                    <a:lnTo>
                      <a:pt x="558" y="474"/>
                    </a:lnTo>
                    <a:cubicBezTo>
                      <a:pt x="417" y="474"/>
                      <a:pt x="417" y="474"/>
                      <a:pt x="417" y="474"/>
                    </a:cubicBezTo>
                    <a:cubicBezTo>
                      <a:pt x="382" y="474"/>
                      <a:pt x="382" y="474"/>
                      <a:pt x="382" y="474"/>
                    </a:cubicBezTo>
                    <a:cubicBezTo>
                      <a:pt x="382" y="523"/>
                      <a:pt x="382" y="523"/>
                      <a:pt x="382"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12" y="523"/>
                      <a:pt x="212" y="523"/>
                      <a:pt x="212" y="523"/>
                    </a:cubicBezTo>
                    <a:cubicBezTo>
                      <a:pt x="212" y="474"/>
                      <a:pt x="212" y="474"/>
                      <a:pt x="212"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05" y="43"/>
                      <a:pt x="205" y="43"/>
                      <a:pt x="205" y="43"/>
                    </a:cubicBezTo>
                    <a:cubicBezTo>
                      <a:pt x="169" y="78"/>
                      <a:pt x="169" y="78"/>
                      <a:pt x="169" y="78"/>
                    </a:cubicBezTo>
                    <a:cubicBezTo>
                      <a:pt x="42" y="78"/>
                      <a:pt x="42" y="78"/>
                      <a:pt x="42" y="78"/>
                    </a:cubicBezTo>
                    <a:cubicBezTo>
                      <a:pt x="42" y="396"/>
                      <a:pt x="42" y="396"/>
                      <a:pt x="42" y="396"/>
                    </a:cubicBezTo>
                    <a:cubicBezTo>
                      <a:pt x="551" y="396"/>
                      <a:pt x="551" y="396"/>
                      <a:pt x="551" y="396"/>
                    </a:cubicBezTo>
                    <a:cubicBezTo>
                      <a:pt x="551" y="78"/>
                      <a:pt x="551" y="78"/>
                      <a:pt x="551" y="78"/>
                    </a:cubicBezTo>
                    <a:cubicBezTo>
                      <a:pt x="424" y="78"/>
                      <a:pt x="424" y="78"/>
                      <a:pt x="424" y="78"/>
                    </a:cubicBezTo>
                    <a:cubicBezTo>
                      <a:pt x="382" y="43"/>
                      <a:pt x="382" y="43"/>
                      <a:pt x="382" y="43"/>
                    </a:cubicBezTo>
                    <a:cubicBezTo>
                      <a:pt x="558" y="43"/>
                      <a:pt x="558" y="43"/>
                      <a:pt x="558" y="43"/>
                    </a:cubicBezTo>
                    <a:cubicBezTo>
                      <a:pt x="572" y="43"/>
                      <a:pt x="587" y="50"/>
                      <a:pt x="587" y="71"/>
                    </a:cubicBezTo>
                    <a:cubicBezTo>
                      <a:pt x="587" y="446"/>
                      <a:pt x="587" y="446"/>
                      <a:pt x="587" y="446"/>
                    </a:cubicBezTo>
                    <a:cubicBezTo>
                      <a:pt x="587" y="460"/>
                      <a:pt x="572" y="474"/>
                      <a:pt x="558" y="474"/>
                    </a:cubicBezTo>
                    <a:close/>
                    <a:moveTo>
                      <a:pt x="360" y="128"/>
                    </a:moveTo>
                    <a:lnTo>
                      <a:pt x="360" y="128"/>
                    </a:lnTo>
                    <a:cubicBezTo>
                      <a:pt x="353" y="128"/>
                      <a:pt x="346" y="121"/>
                      <a:pt x="339" y="113"/>
                    </a:cubicBezTo>
                    <a:cubicBezTo>
                      <a:pt x="325" y="99"/>
                      <a:pt x="325" y="99"/>
                      <a:pt x="325" y="99"/>
                    </a:cubicBezTo>
                    <a:cubicBezTo>
                      <a:pt x="325" y="226"/>
                      <a:pt x="325" y="226"/>
                      <a:pt x="325" y="226"/>
                    </a:cubicBezTo>
                    <a:cubicBezTo>
                      <a:pt x="325" y="248"/>
                      <a:pt x="311" y="255"/>
                      <a:pt x="297" y="255"/>
                    </a:cubicBezTo>
                    <a:cubicBezTo>
                      <a:pt x="276" y="255"/>
                      <a:pt x="269" y="248"/>
                      <a:pt x="269" y="226"/>
                    </a:cubicBezTo>
                    <a:cubicBezTo>
                      <a:pt x="269" y="99"/>
                      <a:pt x="269" y="99"/>
                      <a:pt x="269" y="99"/>
                    </a:cubicBezTo>
                    <a:cubicBezTo>
                      <a:pt x="247" y="113"/>
                      <a:pt x="247" y="113"/>
                      <a:pt x="247" y="113"/>
                    </a:cubicBezTo>
                    <a:cubicBezTo>
                      <a:pt x="240" y="121"/>
                      <a:pt x="233" y="128"/>
                      <a:pt x="226" y="128"/>
                    </a:cubicBezTo>
                    <a:cubicBezTo>
                      <a:pt x="212" y="128"/>
                      <a:pt x="198" y="113"/>
                      <a:pt x="198" y="99"/>
                    </a:cubicBezTo>
                    <a:cubicBezTo>
                      <a:pt x="198" y="92"/>
                      <a:pt x="205" y="85"/>
                      <a:pt x="212" y="78"/>
                    </a:cubicBezTo>
                    <a:cubicBezTo>
                      <a:pt x="276" y="15"/>
                      <a:pt x="276" y="15"/>
                      <a:pt x="276" y="15"/>
                    </a:cubicBezTo>
                    <a:cubicBezTo>
                      <a:pt x="283" y="8"/>
                      <a:pt x="290" y="0"/>
                      <a:pt x="297" y="0"/>
                    </a:cubicBezTo>
                    <a:cubicBezTo>
                      <a:pt x="304" y="0"/>
                      <a:pt x="311" y="8"/>
                      <a:pt x="311" y="15"/>
                    </a:cubicBezTo>
                    <a:cubicBezTo>
                      <a:pt x="382" y="78"/>
                      <a:pt x="382" y="78"/>
                      <a:pt x="382" y="78"/>
                    </a:cubicBezTo>
                    <a:cubicBezTo>
                      <a:pt x="389" y="85"/>
                      <a:pt x="389" y="92"/>
                      <a:pt x="389" y="99"/>
                    </a:cubicBezTo>
                    <a:cubicBezTo>
                      <a:pt x="389" y="113"/>
                      <a:pt x="375" y="128"/>
                      <a:pt x="360" y="12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5" name="Freeform 40"/>
              <p:cNvSpPr>
                <a:spLocks noChangeArrowheads="1"/>
              </p:cNvSpPr>
              <p:nvPr/>
            </p:nvSpPr>
            <p:spPr bwMode="auto">
              <a:xfrm>
                <a:off x="5702809" y="2751405"/>
                <a:ext cx="211138" cy="204787"/>
              </a:xfrm>
              <a:custGeom>
                <a:avLst/>
                <a:gdLst>
                  <a:gd name="T0" fmla="*/ 72192291 w 587"/>
                  <a:gd name="T1" fmla="*/ 61832672 h 567"/>
                  <a:gd name="T2" fmla="*/ 72192291 w 587"/>
                  <a:gd name="T3" fmla="*/ 61832672 h 567"/>
                  <a:gd name="T4" fmla="*/ 53950255 w 587"/>
                  <a:gd name="T5" fmla="*/ 61832672 h 567"/>
                  <a:gd name="T6" fmla="*/ 48386931 w 587"/>
                  <a:gd name="T7" fmla="*/ 61832672 h 567"/>
                  <a:gd name="T8" fmla="*/ 48386931 w 587"/>
                  <a:gd name="T9" fmla="*/ 68224410 h 567"/>
                  <a:gd name="T10" fmla="*/ 53950255 w 587"/>
                  <a:gd name="T11" fmla="*/ 72920786 h 567"/>
                  <a:gd name="T12" fmla="*/ 53950255 w 587"/>
                  <a:gd name="T13" fmla="*/ 73833840 h 567"/>
                  <a:gd name="T14" fmla="*/ 21864833 w 587"/>
                  <a:gd name="T15" fmla="*/ 73833840 h 567"/>
                  <a:gd name="T16" fmla="*/ 21864833 w 587"/>
                  <a:gd name="T17" fmla="*/ 72920786 h 567"/>
                  <a:gd name="T18" fmla="*/ 26522098 w 587"/>
                  <a:gd name="T19" fmla="*/ 68224410 h 567"/>
                  <a:gd name="T20" fmla="*/ 26522098 w 587"/>
                  <a:gd name="T21" fmla="*/ 61832672 h 567"/>
                  <a:gd name="T22" fmla="*/ 21864833 w 587"/>
                  <a:gd name="T23" fmla="*/ 61832672 h 567"/>
                  <a:gd name="T24" fmla="*/ 3622437 w 587"/>
                  <a:gd name="T25" fmla="*/ 61832672 h 567"/>
                  <a:gd name="T26" fmla="*/ 0 w 587"/>
                  <a:gd name="T27" fmla="*/ 58180095 h 567"/>
                  <a:gd name="T28" fmla="*/ 0 w 587"/>
                  <a:gd name="T29" fmla="*/ 9262007 h 567"/>
                  <a:gd name="T30" fmla="*/ 3622437 w 587"/>
                  <a:gd name="T31" fmla="*/ 5609430 h 567"/>
                  <a:gd name="T32" fmla="*/ 30144895 w 587"/>
                  <a:gd name="T33" fmla="*/ 5609430 h 567"/>
                  <a:gd name="T34" fmla="*/ 30144895 w 587"/>
                  <a:gd name="T35" fmla="*/ 10175061 h 567"/>
                  <a:gd name="T36" fmla="*/ 4528137 w 587"/>
                  <a:gd name="T37" fmla="*/ 10175061 h 567"/>
                  <a:gd name="T38" fmla="*/ 4528137 w 587"/>
                  <a:gd name="T39" fmla="*/ 51657611 h 567"/>
                  <a:gd name="T40" fmla="*/ 70380892 w 587"/>
                  <a:gd name="T41" fmla="*/ 51657611 h 567"/>
                  <a:gd name="T42" fmla="*/ 70380892 w 587"/>
                  <a:gd name="T43" fmla="*/ 10175061 h 567"/>
                  <a:gd name="T44" fmla="*/ 44764493 w 587"/>
                  <a:gd name="T45" fmla="*/ 10175061 h 567"/>
                  <a:gd name="T46" fmla="*/ 44764493 w 587"/>
                  <a:gd name="T47" fmla="*/ 5609430 h 567"/>
                  <a:gd name="T48" fmla="*/ 72192291 w 587"/>
                  <a:gd name="T49" fmla="*/ 5609430 h 567"/>
                  <a:gd name="T50" fmla="*/ 75814728 w 587"/>
                  <a:gd name="T51" fmla="*/ 9262007 h 567"/>
                  <a:gd name="T52" fmla="*/ 75814728 w 587"/>
                  <a:gd name="T53" fmla="*/ 58180095 h 567"/>
                  <a:gd name="T54" fmla="*/ 72192291 w 587"/>
                  <a:gd name="T55" fmla="*/ 61832672 h 567"/>
                  <a:gd name="T56" fmla="*/ 50327458 w 587"/>
                  <a:gd name="T57" fmla="*/ 21263175 h 567"/>
                  <a:gd name="T58" fmla="*/ 50327458 w 587"/>
                  <a:gd name="T59" fmla="*/ 21263175 h 567"/>
                  <a:gd name="T60" fmla="*/ 48386931 w 587"/>
                  <a:gd name="T61" fmla="*/ 24002337 h 567"/>
                  <a:gd name="T62" fmla="*/ 40236356 w 587"/>
                  <a:gd name="T63" fmla="*/ 32351290 h 567"/>
                  <a:gd name="T64" fmla="*/ 37519259 w 587"/>
                  <a:gd name="T65" fmla="*/ 33264343 h 567"/>
                  <a:gd name="T66" fmla="*/ 35707860 w 587"/>
                  <a:gd name="T67" fmla="*/ 32351290 h 567"/>
                  <a:gd name="T68" fmla="*/ 26522098 w 587"/>
                  <a:gd name="T69" fmla="*/ 24002337 h 567"/>
                  <a:gd name="T70" fmla="*/ 25616758 w 587"/>
                  <a:gd name="T71" fmla="*/ 21263175 h 567"/>
                  <a:gd name="T72" fmla="*/ 29239196 w 587"/>
                  <a:gd name="T73" fmla="*/ 17610598 h 567"/>
                  <a:gd name="T74" fmla="*/ 31955934 w 587"/>
                  <a:gd name="T75" fmla="*/ 18523652 h 567"/>
                  <a:gd name="T76" fmla="*/ 33767333 w 587"/>
                  <a:gd name="T77" fmla="*/ 21263175 h 567"/>
                  <a:gd name="T78" fmla="*/ 33767333 w 587"/>
                  <a:gd name="T79" fmla="*/ 3782961 h 567"/>
                  <a:gd name="T80" fmla="*/ 37519259 w 587"/>
                  <a:gd name="T81" fmla="*/ 0 h 567"/>
                  <a:gd name="T82" fmla="*/ 41141696 w 587"/>
                  <a:gd name="T83" fmla="*/ 3782961 h 567"/>
                  <a:gd name="T84" fmla="*/ 41141696 w 587"/>
                  <a:gd name="T85" fmla="*/ 21263175 h 567"/>
                  <a:gd name="T86" fmla="*/ 43858794 w 587"/>
                  <a:gd name="T87" fmla="*/ 18523652 h 567"/>
                  <a:gd name="T88" fmla="*/ 46575532 w 587"/>
                  <a:gd name="T89" fmla="*/ 17610598 h 567"/>
                  <a:gd name="T90" fmla="*/ 50327458 w 587"/>
                  <a:gd name="T91" fmla="*/ 21263175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67">
                    <a:moveTo>
                      <a:pt x="558" y="474"/>
                    </a:moveTo>
                    <a:lnTo>
                      <a:pt x="558" y="474"/>
                    </a:lnTo>
                    <a:cubicBezTo>
                      <a:pt x="417" y="474"/>
                      <a:pt x="417" y="474"/>
                      <a:pt x="417" y="474"/>
                    </a:cubicBezTo>
                    <a:cubicBezTo>
                      <a:pt x="374" y="474"/>
                      <a:pt x="374" y="474"/>
                      <a:pt x="374" y="474"/>
                    </a:cubicBezTo>
                    <a:cubicBezTo>
                      <a:pt x="374" y="523"/>
                      <a:pt x="374" y="523"/>
                      <a:pt x="374"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05" y="523"/>
                      <a:pt x="205" y="523"/>
                      <a:pt x="205" y="523"/>
                    </a:cubicBezTo>
                    <a:cubicBezTo>
                      <a:pt x="205" y="474"/>
                      <a:pt x="205" y="474"/>
                      <a:pt x="205"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33" y="43"/>
                      <a:pt x="233" y="43"/>
                      <a:pt x="233" y="43"/>
                    </a:cubicBezTo>
                    <a:cubicBezTo>
                      <a:pt x="233" y="78"/>
                      <a:pt x="233" y="78"/>
                      <a:pt x="233" y="78"/>
                    </a:cubicBezTo>
                    <a:cubicBezTo>
                      <a:pt x="35" y="78"/>
                      <a:pt x="35" y="78"/>
                      <a:pt x="35" y="78"/>
                    </a:cubicBezTo>
                    <a:cubicBezTo>
                      <a:pt x="35" y="396"/>
                      <a:pt x="35" y="396"/>
                      <a:pt x="35" y="396"/>
                    </a:cubicBezTo>
                    <a:cubicBezTo>
                      <a:pt x="544" y="396"/>
                      <a:pt x="544" y="396"/>
                      <a:pt x="544" y="396"/>
                    </a:cubicBezTo>
                    <a:cubicBezTo>
                      <a:pt x="544" y="78"/>
                      <a:pt x="544" y="78"/>
                      <a:pt x="544" y="78"/>
                    </a:cubicBezTo>
                    <a:cubicBezTo>
                      <a:pt x="346" y="78"/>
                      <a:pt x="346" y="78"/>
                      <a:pt x="346" y="78"/>
                    </a:cubicBezTo>
                    <a:cubicBezTo>
                      <a:pt x="346" y="43"/>
                      <a:pt x="346" y="43"/>
                      <a:pt x="346" y="43"/>
                    </a:cubicBezTo>
                    <a:cubicBezTo>
                      <a:pt x="558" y="43"/>
                      <a:pt x="558" y="43"/>
                      <a:pt x="558" y="43"/>
                    </a:cubicBezTo>
                    <a:cubicBezTo>
                      <a:pt x="572" y="43"/>
                      <a:pt x="586" y="50"/>
                      <a:pt x="586" y="71"/>
                    </a:cubicBezTo>
                    <a:cubicBezTo>
                      <a:pt x="586" y="446"/>
                      <a:pt x="586" y="446"/>
                      <a:pt x="586" y="446"/>
                    </a:cubicBezTo>
                    <a:cubicBezTo>
                      <a:pt x="586" y="460"/>
                      <a:pt x="572" y="474"/>
                      <a:pt x="558" y="474"/>
                    </a:cubicBezTo>
                    <a:close/>
                    <a:moveTo>
                      <a:pt x="389" y="163"/>
                    </a:moveTo>
                    <a:lnTo>
                      <a:pt x="389" y="163"/>
                    </a:lnTo>
                    <a:cubicBezTo>
                      <a:pt x="389" y="170"/>
                      <a:pt x="382" y="177"/>
                      <a:pt x="374" y="184"/>
                    </a:cubicBezTo>
                    <a:cubicBezTo>
                      <a:pt x="311" y="248"/>
                      <a:pt x="311" y="248"/>
                      <a:pt x="311" y="248"/>
                    </a:cubicBezTo>
                    <a:cubicBezTo>
                      <a:pt x="304" y="255"/>
                      <a:pt x="297" y="255"/>
                      <a:pt x="290" y="255"/>
                    </a:cubicBezTo>
                    <a:cubicBezTo>
                      <a:pt x="283" y="255"/>
                      <a:pt x="276" y="255"/>
                      <a:pt x="276" y="248"/>
                    </a:cubicBezTo>
                    <a:cubicBezTo>
                      <a:pt x="205" y="184"/>
                      <a:pt x="205" y="184"/>
                      <a:pt x="205" y="184"/>
                    </a:cubicBezTo>
                    <a:cubicBezTo>
                      <a:pt x="198" y="177"/>
                      <a:pt x="198" y="170"/>
                      <a:pt x="198" y="163"/>
                    </a:cubicBezTo>
                    <a:cubicBezTo>
                      <a:pt x="198" y="149"/>
                      <a:pt x="212" y="135"/>
                      <a:pt x="226" y="135"/>
                    </a:cubicBezTo>
                    <a:cubicBezTo>
                      <a:pt x="233" y="135"/>
                      <a:pt x="240" y="135"/>
                      <a:pt x="247" y="142"/>
                    </a:cubicBezTo>
                    <a:cubicBezTo>
                      <a:pt x="261" y="163"/>
                      <a:pt x="261" y="163"/>
                      <a:pt x="261" y="163"/>
                    </a:cubicBezTo>
                    <a:cubicBezTo>
                      <a:pt x="261" y="29"/>
                      <a:pt x="261" y="29"/>
                      <a:pt x="261" y="29"/>
                    </a:cubicBezTo>
                    <a:cubicBezTo>
                      <a:pt x="261" y="15"/>
                      <a:pt x="276" y="0"/>
                      <a:pt x="290" y="0"/>
                    </a:cubicBezTo>
                    <a:cubicBezTo>
                      <a:pt x="311" y="0"/>
                      <a:pt x="318" y="15"/>
                      <a:pt x="318" y="29"/>
                    </a:cubicBezTo>
                    <a:cubicBezTo>
                      <a:pt x="318" y="163"/>
                      <a:pt x="318" y="163"/>
                      <a:pt x="318" y="163"/>
                    </a:cubicBezTo>
                    <a:cubicBezTo>
                      <a:pt x="339" y="142"/>
                      <a:pt x="339" y="142"/>
                      <a:pt x="339" y="142"/>
                    </a:cubicBezTo>
                    <a:cubicBezTo>
                      <a:pt x="346" y="135"/>
                      <a:pt x="353" y="135"/>
                      <a:pt x="360" y="135"/>
                    </a:cubicBezTo>
                    <a:cubicBezTo>
                      <a:pt x="374" y="135"/>
                      <a:pt x="389" y="149"/>
                      <a:pt x="389" y="16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6" name="Freeform 41"/>
              <p:cNvSpPr>
                <a:spLocks noChangeArrowheads="1"/>
              </p:cNvSpPr>
              <p:nvPr/>
            </p:nvSpPr>
            <p:spPr bwMode="auto">
              <a:xfrm>
                <a:off x="5324984" y="2765692"/>
                <a:ext cx="209550" cy="188913"/>
              </a:xfrm>
              <a:custGeom>
                <a:avLst/>
                <a:gdLst>
                  <a:gd name="T0" fmla="*/ 71923702 w 580"/>
                  <a:gd name="T1" fmla="*/ 56019554 h 524"/>
                  <a:gd name="T2" fmla="*/ 71923702 w 580"/>
                  <a:gd name="T3" fmla="*/ 56019554 h 524"/>
                  <a:gd name="T4" fmla="*/ 53518347 w 580"/>
                  <a:gd name="T5" fmla="*/ 56019554 h 524"/>
                  <a:gd name="T6" fmla="*/ 48819369 w 580"/>
                  <a:gd name="T7" fmla="*/ 56019554 h 524"/>
                  <a:gd name="T8" fmla="*/ 48819369 w 580"/>
                  <a:gd name="T9" fmla="*/ 62388158 h 524"/>
                  <a:gd name="T10" fmla="*/ 53518347 w 580"/>
                  <a:gd name="T11" fmla="*/ 67067360 h 524"/>
                  <a:gd name="T12" fmla="*/ 53518347 w 580"/>
                  <a:gd name="T13" fmla="*/ 67976954 h 524"/>
                  <a:gd name="T14" fmla="*/ 22060196 w 580"/>
                  <a:gd name="T15" fmla="*/ 67976954 h 524"/>
                  <a:gd name="T16" fmla="*/ 22060196 w 580"/>
                  <a:gd name="T17" fmla="*/ 67067360 h 524"/>
                  <a:gd name="T18" fmla="*/ 26759174 w 580"/>
                  <a:gd name="T19" fmla="*/ 62388158 h 524"/>
                  <a:gd name="T20" fmla="*/ 26759174 w 580"/>
                  <a:gd name="T21" fmla="*/ 56019554 h 524"/>
                  <a:gd name="T22" fmla="*/ 22060196 w 580"/>
                  <a:gd name="T23" fmla="*/ 56019554 h 524"/>
                  <a:gd name="T24" fmla="*/ 3654841 w 580"/>
                  <a:gd name="T25" fmla="*/ 56019554 h 524"/>
                  <a:gd name="T26" fmla="*/ 0 w 580"/>
                  <a:gd name="T27" fmla="*/ 52380095 h 524"/>
                  <a:gd name="T28" fmla="*/ 0 w 580"/>
                  <a:gd name="T29" fmla="*/ 3639459 h 524"/>
                  <a:gd name="T30" fmla="*/ 3654841 w 580"/>
                  <a:gd name="T31" fmla="*/ 0 h 524"/>
                  <a:gd name="T32" fmla="*/ 71923702 w 580"/>
                  <a:gd name="T33" fmla="*/ 0 h 524"/>
                  <a:gd name="T34" fmla="*/ 75578543 w 580"/>
                  <a:gd name="T35" fmla="*/ 3639459 h 524"/>
                  <a:gd name="T36" fmla="*/ 75578543 w 580"/>
                  <a:gd name="T37" fmla="*/ 52380095 h 524"/>
                  <a:gd name="T38" fmla="*/ 71923702 w 580"/>
                  <a:gd name="T39" fmla="*/ 56019554 h 524"/>
                  <a:gd name="T40" fmla="*/ 71009630 w 580"/>
                  <a:gd name="T41" fmla="*/ 4549054 h 524"/>
                  <a:gd name="T42" fmla="*/ 71009630 w 580"/>
                  <a:gd name="T43" fmla="*/ 4549054 h 524"/>
                  <a:gd name="T44" fmla="*/ 4568551 w 580"/>
                  <a:gd name="T45" fmla="*/ 4549054 h 524"/>
                  <a:gd name="T46" fmla="*/ 4568551 w 580"/>
                  <a:gd name="T47" fmla="*/ 45881344 h 524"/>
                  <a:gd name="T48" fmla="*/ 71009630 w 580"/>
                  <a:gd name="T49" fmla="*/ 45881344 h 524"/>
                  <a:gd name="T50" fmla="*/ 71009630 w 580"/>
                  <a:gd name="T51" fmla="*/ 4549054 h 524"/>
                  <a:gd name="T52" fmla="*/ 30414015 w 580"/>
                  <a:gd name="T53" fmla="*/ 14687265 h 524"/>
                  <a:gd name="T54" fmla="*/ 30414015 w 580"/>
                  <a:gd name="T55" fmla="*/ 14687265 h 524"/>
                  <a:gd name="T56" fmla="*/ 33155146 w 580"/>
                  <a:gd name="T57" fmla="*/ 15597220 h 524"/>
                  <a:gd name="T58" fmla="*/ 33155146 w 580"/>
                  <a:gd name="T59" fmla="*/ 15597220 h 524"/>
                  <a:gd name="T60" fmla="*/ 37854485 w 580"/>
                  <a:gd name="T61" fmla="*/ 20146274 h 524"/>
                  <a:gd name="T62" fmla="*/ 42423036 w 580"/>
                  <a:gd name="T63" fmla="*/ 15597220 h 524"/>
                  <a:gd name="T64" fmla="*/ 42423036 w 580"/>
                  <a:gd name="T65" fmla="*/ 15597220 h 524"/>
                  <a:gd name="T66" fmla="*/ 45164167 w 580"/>
                  <a:gd name="T67" fmla="*/ 14687265 h 524"/>
                  <a:gd name="T68" fmla="*/ 48819369 w 580"/>
                  <a:gd name="T69" fmla="*/ 18326364 h 524"/>
                  <a:gd name="T70" fmla="*/ 47905659 w 580"/>
                  <a:gd name="T71" fmla="*/ 20146274 h 524"/>
                  <a:gd name="T72" fmla="*/ 47905659 w 580"/>
                  <a:gd name="T73" fmla="*/ 20146274 h 524"/>
                  <a:gd name="T74" fmla="*/ 43336746 w 580"/>
                  <a:gd name="T75" fmla="*/ 25735070 h 524"/>
                  <a:gd name="T76" fmla="*/ 47905659 w 580"/>
                  <a:gd name="T77" fmla="*/ 30284124 h 524"/>
                  <a:gd name="T78" fmla="*/ 47905659 w 580"/>
                  <a:gd name="T79" fmla="*/ 30284124 h 524"/>
                  <a:gd name="T80" fmla="*/ 48819369 w 580"/>
                  <a:gd name="T81" fmla="*/ 33013628 h 524"/>
                  <a:gd name="T82" fmla="*/ 45164167 w 580"/>
                  <a:gd name="T83" fmla="*/ 36782875 h 524"/>
                  <a:gd name="T84" fmla="*/ 42423036 w 580"/>
                  <a:gd name="T85" fmla="*/ 34833538 h 524"/>
                  <a:gd name="T86" fmla="*/ 42423036 w 580"/>
                  <a:gd name="T87" fmla="*/ 34833538 h 524"/>
                  <a:gd name="T88" fmla="*/ 37854485 w 580"/>
                  <a:gd name="T89" fmla="*/ 30284124 h 524"/>
                  <a:gd name="T90" fmla="*/ 33155146 w 580"/>
                  <a:gd name="T91" fmla="*/ 34833538 h 524"/>
                  <a:gd name="T92" fmla="*/ 33155146 w 580"/>
                  <a:gd name="T93" fmla="*/ 34833538 h 524"/>
                  <a:gd name="T94" fmla="*/ 30414015 w 580"/>
                  <a:gd name="T95" fmla="*/ 36782875 h 524"/>
                  <a:gd name="T96" fmla="*/ 26759174 w 580"/>
                  <a:gd name="T97" fmla="*/ 33013628 h 524"/>
                  <a:gd name="T98" fmla="*/ 27672884 w 580"/>
                  <a:gd name="T99" fmla="*/ 30284124 h 524"/>
                  <a:gd name="T100" fmla="*/ 27672884 w 580"/>
                  <a:gd name="T101" fmla="*/ 30284124 h 524"/>
                  <a:gd name="T102" fmla="*/ 32241435 w 580"/>
                  <a:gd name="T103" fmla="*/ 25735070 h 524"/>
                  <a:gd name="T104" fmla="*/ 27672884 w 580"/>
                  <a:gd name="T105" fmla="*/ 20146274 h 524"/>
                  <a:gd name="T106" fmla="*/ 27672884 w 580"/>
                  <a:gd name="T107" fmla="*/ 20146274 h 524"/>
                  <a:gd name="T108" fmla="*/ 26759174 w 580"/>
                  <a:gd name="T109" fmla="*/ 18326364 h 524"/>
                  <a:gd name="T110" fmla="*/ 30414015 w 580"/>
                  <a:gd name="T111" fmla="*/ 14687265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0" h="524">
                    <a:moveTo>
                      <a:pt x="551" y="431"/>
                    </a:moveTo>
                    <a:lnTo>
                      <a:pt x="551" y="431"/>
                    </a:lnTo>
                    <a:cubicBezTo>
                      <a:pt x="410" y="431"/>
                      <a:pt x="410" y="431"/>
                      <a:pt x="410" y="431"/>
                    </a:cubicBezTo>
                    <a:cubicBezTo>
                      <a:pt x="374" y="431"/>
                      <a:pt x="374" y="431"/>
                      <a:pt x="374" y="431"/>
                    </a:cubicBezTo>
                    <a:cubicBezTo>
                      <a:pt x="374" y="480"/>
                      <a:pt x="374" y="480"/>
                      <a:pt x="374" y="480"/>
                    </a:cubicBezTo>
                    <a:cubicBezTo>
                      <a:pt x="410" y="516"/>
                      <a:pt x="410" y="516"/>
                      <a:pt x="410" y="516"/>
                    </a:cubicBezTo>
                    <a:cubicBezTo>
                      <a:pt x="410" y="523"/>
                      <a:pt x="410" y="523"/>
                      <a:pt x="410" y="523"/>
                    </a:cubicBezTo>
                    <a:cubicBezTo>
                      <a:pt x="169" y="523"/>
                      <a:pt x="169" y="523"/>
                      <a:pt x="169" y="523"/>
                    </a:cubicBezTo>
                    <a:cubicBezTo>
                      <a:pt x="169" y="516"/>
                      <a:pt x="169" y="516"/>
                      <a:pt x="169" y="516"/>
                    </a:cubicBezTo>
                    <a:cubicBezTo>
                      <a:pt x="205" y="480"/>
                      <a:pt x="205" y="480"/>
                      <a:pt x="205" y="480"/>
                    </a:cubicBezTo>
                    <a:cubicBezTo>
                      <a:pt x="205" y="431"/>
                      <a:pt x="205" y="431"/>
                      <a:pt x="205"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13"/>
                    </a:moveTo>
                    <a:lnTo>
                      <a:pt x="233" y="113"/>
                    </a:lnTo>
                    <a:cubicBezTo>
                      <a:pt x="240" y="113"/>
                      <a:pt x="247" y="113"/>
                      <a:pt x="254" y="120"/>
                    </a:cubicBezTo>
                    <a:cubicBezTo>
                      <a:pt x="290" y="155"/>
                      <a:pt x="290" y="155"/>
                      <a:pt x="290" y="155"/>
                    </a:cubicBezTo>
                    <a:cubicBezTo>
                      <a:pt x="325" y="120"/>
                      <a:pt x="325" y="120"/>
                      <a:pt x="325" y="120"/>
                    </a:cubicBezTo>
                    <a:cubicBezTo>
                      <a:pt x="332" y="113"/>
                      <a:pt x="339" y="113"/>
                      <a:pt x="346" y="113"/>
                    </a:cubicBezTo>
                    <a:cubicBezTo>
                      <a:pt x="360" y="113"/>
                      <a:pt x="374" y="120"/>
                      <a:pt x="374" y="141"/>
                    </a:cubicBezTo>
                    <a:cubicBezTo>
                      <a:pt x="374" y="148"/>
                      <a:pt x="374" y="155"/>
                      <a:pt x="367" y="155"/>
                    </a:cubicBezTo>
                    <a:cubicBezTo>
                      <a:pt x="332" y="198"/>
                      <a:pt x="332" y="198"/>
                      <a:pt x="332" y="198"/>
                    </a:cubicBezTo>
                    <a:cubicBezTo>
                      <a:pt x="367" y="233"/>
                      <a:pt x="367" y="233"/>
                      <a:pt x="367" y="233"/>
                    </a:cubicBezTo>
                    <a:cubicBezTo>
                      <a:pt x="374" y="240"/>
                      <a:pt x="374" y="247"/>
                      <a:pt x="374" y="254"/>
                    </a:cubicBezTo>
                    <a:cubicBezTo>
                      <a:pt x="374" y="268"/>
                      <a:pt x="360" y="283"/>
                      <a:pt x="346" y="283"/>
                    </a:cubicBezTo>
                    <a:cubicBezTo>
                      <a:pt x="339" y="283"/>
                      <a:pt x="332" y="276"/>
                      <a:pt x="325" y="268"/>
                    </a:cubicBezTo>
                    <a:cubicBezTo>
                      <a:pt x="290" y="233"/>
                      <a:pt x="290" y="233"/>
                      <a:pt x="290" y="233"/>
                    </a:cubicBezTo>
                    <a:cubicBezTo>
                      <a:pt x="254" y="268"/>
                      <a:pt x="254" y="268"/>
                      <a:pt x="254" y="268"/>
                    </a:cubicBezTo>
                    <a:cubicBezTo>
                      <a:pt x="247" y="276"/>
                      <a:pt x="240" y="283"/>
                      <a:pt x="233" y="283"/>
                    </a:cubicBezTo>
                    <a:cubicBezTo>
                      <a:pt x="219" y="283"/>
                      <a:pt x="205" y="268"/>
                      <a:pt x="205" y="254"/>
                    </a:cubicBezTo>
                    <a:cubicBezTo>
                      <a:pt x="205" y="247"/>
                      <a:pt x="205" y="240"/>
                      <a:pt x="212" y="233"/>
                    </a:cubicBezTo>
                    <a:cubicBezTo>
                      <a:pt x="247" y="198"/>
                      <a:pt x="247" y="198"/>
                      <a:pt x="247" y="198"/>
                    </a:cubicBezTo>
                    <a:cubicBezTo>
                      <a:pt x="212" y="155"/>
                      <a:pt x="212" y="155"/>
                      <a:pt x="212" y="155"/>
                    </a:cubicBezTo>
                    <a:cubicBezTo>
                      <a:pt x="205" y="155"/>
                      <a:pt x="205" y="148"/>
                      <a:pt x="205" y="141"/>
                    </a:cubicBezTo>
                    <a:cubicBezTo>
                      <a:pt x="205" y="120"/>
                      <a:pt x="219" y="113"/>
                      <a:pt x="233" y="11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7" name="Freeform 42"/>
              <p:cNvSpPr>
                <a:spLocks noChangeArrowheads="1"/>
              </p:cNvSpPr>
              <p:nvPr/>
            </p:nvSpPr>
            <p:spPr bwMode="auto">
              <a:xfrm>
                <a:off x="7566534" y="1239837"/>
                <a:ext cx="211137" cy="188913"/>
              </a:xfrm>
              <a:custGeom>
                <a:avLst/>
                <a:gdLst>
                  <a:gd name="T0" fmla="*/ 72191589 w 587"/>
                  <a:gd name="T1" fmla="*/ 56019554 h 524"/>
                  <a:gd name="T2" fmla="*/ 72191589 w 587"/>
                  <a:gd name="T3" fmla="*/ 56019554 h 524"/>
                  <a:gd name="T4" fmla="*/ 53949640 w 587"/>
                  <a:gd name="T5" fmla="*/ 56019554 h 524"/>
                  <a:gd name="T6" fmla="*/ 49292037 w 587"/>
                  <a:gd name="T7" fmla="*/ 56019554 h 524"/>
                  <a:gd name="T8" fmla="*/ 49292037 w 587"/>
                  <a:gd name="T9" fmla="*/ 62388158 h 524"/>
                  <a:gd name="T10" fmla="*/ 53949640 w 587"/>
                  <a:gd name="T11" fmla="*/ 67067360 h 524"/>
                  <a:gd name="T12" fmla="*/ 53949640 w 587"/>
                  <a:gd name="T13" fmla="*/ 67976954 h 524"/>
                  <a:gd name="T14" fmla="*/ 21864369 w 587"/>
                  <a:gd name="T15" fmla="*/ 67976954 h 524"/>
                  <a:gd name="T16" fmla="*/ 21864369 w 587"/>
                  <a:gd name="T17" fmla="*/ 67067360 h 524"/>
                  <a:gd name="T18" fmla="*/ 27427667 w 587"/>
                  <a:gd name="T19" fmla="*/ 62388158 h 524"/>
                  <a:gd name="T20" fmla="*/ 27427667 w 587"/>
                  <a:gd name="T21" fmla="*/ 56019554 h 524"/>
                  <a:gd name="T22" fmla="*/ 21864369 w 587"/>
                  <a:gd name="T23" fmla="*/ 56019554 h 524"/>
                  <a:gd name="T24" fmla="*/ 3622420 w 587"/>
                  <a:gd name="T25" fmla="*/ 56019554 h 524"/>
                  <a:gd name="T26" fmla="*/ 0 w 587"/>
                  <a:gd name="T27" fmla="*/ 52380095 h 524"/>
                  <a:gd name="T28" fmla="*/ 0 w 587"/>
                  <a:gd name="T29" fmla="*/ 3639459 h 524"/>
                  <a:gd name="T30" fmla="*/ 3622420 w 587"/>
                  <a:gd name="T31" fmla="*/ 0 h 524"/>
                  <a:gd name="T32" fmla="*/ 72191589 w 587"/>
                  <a:gd name="T33" fmla="*/ 0 h 524"/>
                  <a:gd name="T34" fmla="*/ 75814009 w 587"/>
                  <a:gd name="T35" fmla="*/ 3639459 h 524"/>
                  <a:gd name="T36" fmla="*/ 75814009 w 587"/>
                  <a:gd name="T37" fmla="*/ 52380095 h 524"/>
                  <a:gd name="T38" fmla="*/ 72191589 w 587"/>
                  <a:gd name="T39" fmla="*/ 56019554 h 524"/>
                  <a:gd name="T40" fmla="*/ 71285894 w 587"/>
                  <a:gd name="T41" fmla="*/ 4549054 h 524"/>
                  <a:gd name="T42" fmla="*/ 71285894 w 587"/>
                  <a:gd name="T43" fmla="*/ 4549054 h 524"/>
                  <a:gd name="T44" fmla="*/ 5433810 w 587"/>
                  <a:gd name="T45" fmla="*/ 4549054 h 524"/>
                  <a:gd name="T46" fmla="*/ 5433810 w 587"/>
                  <a:gd name="T47" fmla="*/ 45881344 h 524"/>
                  <a:gd name="T48" fmla="*/ 71285894 w 587"/>
                  <a:gd name="T49" fmla="*/ 45881344 h 524"/>
                  <a:gd name="T50" fmla="*/ 71285894 w 587"/>
                  <a:gd name="T51" fmla="*/ 4549054 h 524"/>
                  <a:gd name="T52" fmla="*/ 31050088 w 587"/>
                  <a:gd name="T53" fmla="*/ 21965823 h 524"/>
                  <a:gd name="T54" fmla="*/ 31050088 w 587"/>
                  <a:gd name="T55" fmla="*/ 21965823 h 524"/>
                  <a:gd name="T56" fmla="*/ 32861478 w 587"/>
                  <a:gd name="T57" fmla="*/ 22875778 h 524"/>
                  <a:gd name="T58" fmla="*/ 32861478 w 587"/>
                  <a:gd name="T59" fmla="*/ 22875778 h 524"/>
                  <a:gd name="T60" fmla="*/ 35578203 w 587"/>
                  <a:gd name="T61" fmla="*/ 24825476 h 524"/>
                  <a:gd name="T62" fmla="*/ 42952532 w 587"/>
                  <a:gd name="T63" fmla="*/ 18326364 h 524"/>
                  <a:gd name="T64" fmla="*/ 42952532 w 587"/>
                  <a:gd name="T65" fmla="*/ 18326364 h 524"/>
                  <a:gd name="T66" fmla="*/ 45669617 w 587"/>
                  <a:gd name="T67" fmla="*/ 16506814 h 524"/>
                  <a:gd name="T68" fmla="*/ 49292037 w 587"/>
                  <a:gd name="T69" fmla="*/ 20146274 h 524"/>
                  <a:gd name="T70" fmla="*/ 47481007 w 587"/>
                  <a:gd name="T71" fmla="*/ 22875778 h 524"/>
                  <a:gd name="T72" fmla="*/ 47481007 w 587"/>
                  <a:gd name="T73" fmla="*/ 22875778 h 524"/>
                  <a:gd name="T74" fmla="*/ 38424416 w 587"/>
                  <a:gd name="T75" fmla="*/ 33013628 h 524"/>
                  <a:gd name="T76" fmla="*/ 38424416 w 587"/>
                  <a:gd name="T77" fmla="*/ 33013628 h 524"/>
                  <a:gd name="T78" fmla="*/ 35578203 w 587"/>
                  <a:gd name="T79" fmla="*/ 33923583 h 524"/>
                  <a:gd name="T80" fmla="*/ 32861478 w 587"/>
                  <a:gd name="T81" fmla="*/ 33013628 h 524"/>
                  <a:gd name="T82" fmla="*/ 32861478 w 587"/>
                  <a:gd name="T83" fmla="*/ 33013628 h 524"/>
                  <a:gd name="T84" fmla="*/ 28333362 w 587"/>
                  <a:gd name="T85" fmla="*/ 27554619 h 524"/>
                  <a:gd name="T86" fmla="*/ 28333362 w 587"/>
                  <a:gd name="T87" fmla="*/ 27554619 h 524"/>
                  <a:gd name="T88" fmla="*/ 27427667 w 587"/>
                  <a:gd name="T89" fmla="*/ 25735070 h 524"/>
                  <a:gd name="T90" fmla="*/ 31050088 w 587"/>
                  <a:gd name="T91" fmla="*/ 21965823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24">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8" name="Freeform 43"/>
              <p:cNvSpPr>
                <a:spLocks noChangeArrowheads="1"/>
              </p:cNvSpPr>
              <p:nvPr/>
            </p:nvSpPr>
            <p:spPr bwMode="auto">
              <a:xfrm>
                <a:off x="7188709" y="1239837"/>
                <a:ext cx="211137" cy="188913"/>
              </a:xfrm>
              <a:custGeom>
                <a:avLst/>
                <a:gdLst>
                  <a:gd name="T0" fmla="*/ 72191589 w 587"/>
                  <a:gd name="T1" fmla="*/ 56019554 h 524"/>
                  <a:gd name="T2" fmla="*/ 72191589 w 587"/>
                  <a:gd name="T3" fmla="*/ 56019554 h 524"/>
                  <a:gd name="T4" fmla="*/ 53949640 w 587"/>
                  <a:gd name="T5" fmla="*/ 56019554 h 524"/>
                  <a:gd name="T6" fmla="*/ 48386342 w 587"/>
                  <a:gd name="T7" fmla="*/ 56019554 h 524"/>
                  <a:gd name="T8" fmla="*/ 48386342 w 587"/>
                  <a:gd name="T9" fmla="*/ 62388158 h 524"/>
                  <a:gd name="T10" fmla="*/ 53949640 w 587"/>
                  <a:gd name="T11" fmla="*/ 67067360 h 524"/>
                  <a:gd name="T12" fmla="*/ 53949640 w 587"/>
                  <a:gd name="T13" fmla="*/ 67976954 h 524"/>
                  <a:gd name="T14" fmla="*/ 21864369 w 587"/>
                  <a:gd name="T15" fmla="*/ 67976954 h 524"/>
                  <a:gd name="T16" fmla="*/ 21864369 w 587"/>
                  <a:gd name="T17" fmla="*/ 67067360 h 524"/>
                  <a:gd name="T18" fmla="*/ 26392485 w 587"/>
                  <a:gd name="T19" fmla="*/ 62388158 h 524"/>
                  <a:gd name="T20" fmla="*/ 26392485 w 587"/>
                  <a:gd name="T21" fmla="*/ 56019554 h 524"/>
                  <a:gd name="T22" fmla="*/ 21864369 w 587"/>
                  <a:gd name="T23" fmla="*/ 56019554 h 524"/>
                  <a:gd name="T24" fmla="*/ 3622420 w 587"/>
                  <a:gd name="T25" fmla="*/ 56019554 h 524"/>
                  <a:gd name="T26" fmla="*/ 0 w 587"/>
                  <a:gd name="T27" fmla="*/ 52380095 h 524"/>
                  <a:gd name="T28" fmla="*/ 0 w 587"/>
                  <a:gd name="T29" fmla="*/ 3639459 h 524"/>
                  <a:gd name="T30" fmla="*/ 3622420 w 587"/>
                  <a:gd name="T31" fmla="*/ 0 h 524"/>
                  <a:gd name="T32" fmla="*/ 72191589 w 587"/>
                  <a:gd name="T33" fmla="*/ 0 h 524"/>
                  <a:gd name="T34" fmla="*/ 75814009 w 587"/>
                  <a:gd name="T35" fmla="*/ 3639459 h 524"/>
                  <a:gd name="T36" fmla="*/ 75814009 w 587"/>
                  <a:gd name="T37" fmla="*/ 52380095 h 524"/>
                  <a:gd name="T38" fmla="*/ 72191589 w 587"/>
                  <a:gd name="T39" fmla="*/ 56019554 h 524"/>
                  <a:gd name="T40" fmla="*/ 70380199 w 587"/>
                  <a:gd name="T41" fmla="*/ 4549054 h 524"/>
                  <a:gd name="T42" fmla="*/ 70380199 w 587"/>
                  <a:gd name="T43" fmla="*/ 4549054 h 524"/>
                  <a:gd name="T44" fmla="*/ 4528115 w 587"/>
                  <a:gd name="T45" fmla="*/ 4549054 h 524"/>
                  <a:gd name="T46" fmla="*/ 4528115 w 587"/>
                  <a:gd name="T47" fmla="*/ 45881344 h 524"/>
                  <a:gd name="T48" fmla="*/ 70380199 w 587"/>
                  <a:gd name="T49" fmla="*/ 45881344 h 524"/>
                  <a:gd name="T50" fmla="*/ 70380199 w 587"/>
                  <a:gd name="T51" fmla="*/ 4549054 h 524"/>
                  <a:gd name="T52" fmla="*/ 30144393 w 587"/>
                  <a:gd name="T53" fmla="*/ 21965823 h 524"/>
                  <a:gd name="T54" fmla="*/ 30144393 w 587"/>
                  <a:gd name="T55" fmla="*/ 21965823 h 524"/>
                  <a:gd name="T56" fmla="*/ 44763922 w 587"/>
                  <a:gd name="T57" fmla="*/ 21965823 h 524"/>
                  <a:gd name="T58" fmla="*/ 48386342 w 587"/>
                  <a:gd name="T59" fmla="*/ 25735070 h 524"/>
                  <a:gd name="T60" fmla="*/ 44763922 w 587"/>
                  <a:gd name="T61" fmla="*/ 29374529 h 524"/>
                  <a:gd name="T62" fmla="*/ 30144393 w 587"/>
                  <a:gd name="T63" fmla="*/ 29374529 h 524"/>
                  <a:gd name="T64" fmla="*/ 26392485 w 587"/>
                  <a:gd name="T65" fmla="*/ 25735070 h 524"/>
                  <a:gd name="T66" fmla="*/ 30144393 w 587"/>
                  <a:gd name="T67" fmla="*/ 21965823 h 5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7" h="524">
                    <a:moveTo>
                      <a:pt x="558" y="431"/>
                    </a:moveTo>
                    <a:lnTo>
                      <a:pt x="558" y="431"/>
                    </a:lnTo>
                    <a:cubicBezTo>
                      <a:pt x="417" y="431"/>
                      <a:pt x="417" y="431"/>
                      <a:pt x="417" y="431"/>
                    </a:cubicBezTo>
                    <a:cubicBezTo>
                      <a:pt x="374" y="431"/>
                      <a:pt x="374" y="431"/>
                      <a:pt x="374" y="431"/>
                    </a:cubicBezTo>
                    <a:cubicBezTo>
                      <a:pt x="374" y="480"/>
                      <a:pt x="374" y="480"/>
                      <a:pt x="374"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346" y="169"/>
                      <a:pt x="346" y="169"/>
                      <a:pt x="346" y="169"/>
                    </a:cubicBezTo>
                    <a:cubicBezTo>
                      <a:pt x="367" y="169"/>
                      <a:pt x="374" y="176"/>
                      <a:pt x="374" y="198"/>
                    </a:cubicBezTo>
                    <a:cubicBezTo>
                      <a:pt x="374" y="212"/>
                      <a:pt x="367" y="226"/>
                      <a:pt x="346" y="226"/>
                    </a:cubicBezTo>
                    <a:cubicBezTo>
                      <a:pt x="233" y="226"/>
                      <a:pt x="233" y="226"/>
                      <a:pt x="233" y="226"/>
                    </a:cubicBezTo>
                    <a:cubicBezTo>
                      <a:pt x="219" y="226"/>
                      <a:pt x="204" y="212"/>
                      <a:pt x="204" y="198"/>
                    </a:cubicBezTo>
                    <a:cubicBezTo>
                      <a:pt x="204" y="176"/>
                      <a:pt x="219" y="169"/>
                      <a:pt x="233" y="169"/>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79" name="Freeform 44"/>
              <p:cNvSpPr>
                <a:spLocks noChangeArrowheads="1"/>
              </p:cNvSpPr>
              <p:nvPr/>
            </p:nvSpPr>
            <p:spPr bwMode="auto">
              <a:xfrm>
                <a:off x="6809296" y="1239837"/>
                <a:ext cx="209550" cy="188913"/>
              </a:xfrm>
              <a:custGeom>
                <a:avLst/>
                <a:gdLst>
                  <a:gd name="T0" fmla="*/ 71923702 w 580"/>
                  <a:gd name="T1" fmla="*/ 56019554 h 524"/>
                  <a:gd name="T2" fmla="*/ 71923702 w 580"/>
                  <a:gd name="T3" fmla="*/ 56019554 h 524"/>
                  <a:gd name="T4" fmla="*/ 53387921 w 580"/>
                  <a:gd name="T5" fmla="*/ 56019554 h 524"/>
                  <a:gd name="T6" fmla="*/ 48819369 w 580"/>
                  <a:gd name="T7" fmla="*/ 56019554 h 524"/>
                  <a:gd name="T8" fmla="*/ 48819369 w 580"/>
                  <a:gd name="T9" fmla="*/ 62388158 h 524"/>
                  <a:gd name="T10" fmla="*/ 53387921 w 580"/>
                  <a:gd name="T11" fmla="*/ 67067360 h 524"/>
                  <a:gd name="T12" fmla="*/ 53387921 w 580"/>
                  <a:gd name="T13" fmla="*/ 67976954 h 524"/>
                  <a:gd name="T14" fmla="*/ 22060196 w 580"/>
                  <a:gd name="T15" fmla="*/ 67976954 h 524"/>
                  <a:gd name="T16" fmla="*/ 22060196 w 580"/>
                  <a:gd name="T17" fmla="*/ 67067360 h 524"/>
                  <a:gd name="T18" fmla="*/ 26628747 w 580"/>
                  <a:gd name="T19" fmla="*/ 62388158 h 524"/>
                  <a:gd name="T20" fmla="*/ 26628747 w 580"/>
                  <a:gd name="T21" fmla="*/ 56019554 h 524"/>
                  <a:gd name="T22" fmla="*/ 22060196 w 580"/>
                  <a:gd name="T23" fmla="*/ 56019554 h 524"/>
                  <a:gd name="T24" fmla="*/ 3654841 w 580"/>
                  <a:gd name="T25" fmla="*/ 56019554 h 524"/>
                  <a:gd name="T26" fmla="*/ 0 w 580"/>
                  <a:gd name="T27" fmla="*/ 52380095 h 524"/>
                  <a:gd name="T28" fmla="*/ 0 w 580"/>
                  <a:gd name="T29" fmla="*/ 3639459 h 524"/>
                  <a:gd name="T30" fmla="*/ 3654841 w 580"/>
                  <a:gd name="T31" fmla="*/ 0 h 524"/>
                  <a:gd name="T32" fmla="*/ 71923702 w 580"/>
                  <a:gd name="T33" fmla="*/ 0 h 524"/>
                  <a:gd name="T34" fmla="*/ 75578543 w 580"/>
                  <a:gd name="T35" fmla="*/ 3639459 h 524"/>
                  <a:gd name="T36" fmla="*/ 75578543 w 580"/>
                  <a:gd name="T37" fmla="*/ 52380095 h 524"/>
                  <a:gd name="T38" fmla="*/ 71923702 w 580"/>
                  <a:gd name="T39" fmla="*/ 56019554 h 524"/>
                  <a:gd name="T40" fmla="*/ 71009630 w 580"/>
                  <a:gd name="T41" fmla="*/ 4549054 h 524"/>
                  <a:gd name="T42" fmla="*/ 71009630 w 580"/>
                  <a:gd name="T43" fmla="*/ 4549054 h 524"/>
                  <a:gd name="T44" fmla="*/ 4568551 w 580"/>
                  <a:gd name="T45" fmla="*/ 4549054 h 524"/>
                  <a:gd name="T46" fmla="*/ 4568551 w 580"/>
                  <a:gd name="T47" fmla="*/ 45881344 h 524"/>
                  <a:gd name="T48" fmla="*/ 71009630 w 580"/>
                  <a:gd name="T49" fmla="*/ 45881344 h 524"/>
                  <a:gd name="T50" fmla="*/ 71009630 w 580"/>
                  <a:gd name="T51" fmla="*/ 4549054 h 524"/>
                  <a:gd name="T52" fmla="*/ 30414015 w 580"/>
                  <a:gd name="T53" fmla="*/ 21965823 h 524"/>
                  <a:gd name="T54" fmla="*/ 30414015 w 580"/>
                  <a:gd name="T55" fmla="*/ 21965823 h 524"/>
                  <a:gd name="T56" fmla="*/ 34069217 w 580"/>
                  <a:gd name="T57" fmla="*/ 21965823 h 524"/>
                  <a:gd name="T58" fmla="*/ 34069217 w 580"/>
                  <a:gd name="T59" fmla="*/ 18326364 h 524"/>
                  <a:gd name="T60" fmla="*/ 37724058 w 580"/>
                  <a:gd name="T61" fmla="*/ 14687265 h 524"/>
                  <a:gd name="T62" fmla="*/ 41509326 w 580"/>
                  <a:gd name="T63" fmla="*/ 18326364 h 524"/>
                  <a:gd name="T64" fmla="*/ 41509326 w 580"/>
                  <a:gd name="T65" fmla="*/ 21965823 h 524"/>
                  <a:gd name="T66" fmla="*/ 45164167 w 580"/>
                  <a:gd name="T67" fmla="*/ 21965823 h 524"/>
                  <a:gd name="T68" fmla="*/ 48819369 w 580"/>
                  <a:gd name="T69" fmla="*/ 25735070 h 524"/>
                  <a:gd name="T70" fmla="*/ 45164167 w 580"/>
                  <a:gd name="T71" fmla="*/ 29374529 h 524"/>
                  <a:gd name="T72" fmla="*/ 41509326 w 580"/>
                  <a:gd name="T73" fmla="*/ 29374529 h 524"/>
                  <a:gd name="T74" fmla="*/ 41509326 w 580"/>
                  <a:gd name="T75" fmla="*/ 33013628 h 524"/>
                  <a:gd name="T76" fmla="*/ 37724058 w 580"/>
                  <a:gd name="T77" fmla="*/ 36782875 h 524"/>
                  <a:gd name="T78" fmla="*/ 34069217 w 580"/>
                  <a:gd name="T79" fmla="*/ 33013628 h 524"/>
                  <a:gd name="T80" fmla="*/ 34069217 w 580"/>
                  <a:gd name="T81" fmla="*/ 29374529 h 524"/>
                  <a:gd name="T82" fmla="*/ 30414015 w 580"/>
                  <a:gd name="T83" fmla="*/ 29374529 h 524"/>
                  <a:gd name="T84" fmla="*/ 26628747 w 580"/>
                  <a:gd name="T85" fmla="*/ 25735070 h 524"/>
                  <a:gd name="T86" fmla="*/ 30414015 w 580"/>
                  <a:gd name="T87" fmla="*/ 21965823 h 5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0" h="524">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0" name="Freeform 45"/>
              <p:cNvSpPr>
                <a:spLocks noChangeArrowheads="1"/>
              </p:cNvSpPr>
              <p:nvPr/>
            </p:nvSpPr>
            <p:spPr bwMode="auto">
              <a:xfrm>
                <a:off x="6426709" y="1239837"/>
                <a:ext cx="211137" cy="188913"/>
              </a:xfrm>
              <a:custGeom>
                <a:avLst/>
                <a:gdLst>
                  <a:gd name="T0" fmla="*/ 72075278 w 588"/>
                  <a:gd name="T1" fmla="*/ 56019554 h 524"/>
                  <a:gd name="T2" fmla="*/ 72075278 w 588"/>
                  <a:gd name="T3" fmla="*/ 56019554 h 524"/>
                  <a:gd name="T4" fmla="*/ 53766324 w 588"/>
                  <a:gd name="T5" fmla="*/ 56019554 h 524"/>
                  <a:gd name="T6" fmla="*/ 49253450 w 588"/>
                  <a:gd name="T7" fmla="*/ 56019554 h 524"/>
                  <a:gd name="T8" fmla="*/ 49253450 w 588"/>
                  <a:gd name="T9" fmla="*/ 62388158 h 524"/>
                  <a:gd name="T10" fmla="*/ 53766324 w 588"/>
                  <a:gd name="T11" fmla="*/ 67067360 h 524"/>
                  <a:gd name="T12" fmla="*/ 53766324 w 588"/>
                  <a:gd name="T13" fmla="*/ 67976954 h 524"/>
                  <a:gd name="T14" fmla="*/ 21919109 w 588"/>
                  <a:gd name="T15" fmla="*/ 67976954 h 524"/>
                  <a:gd name="T16" fmla="*/ 21919109 w 588"/>
                  <a:gd name="T17" fmla="*/ 67067360 h 524"/>
                  <a:gd name="T18" fmla="*/ 27334342 w 588"/>
                  <a:gd name="T19" fmla="*/ 62388158 h 524"/>
                  <a:gd name="T20" fmla="*/ 27334342 w 588"/>
                  <a:gd name="T21" fmla="*/ 56019554 h 524"/>
                  <a:gd name="T22" fmla="*/ 21919109 w 588"/>
                  <a:gd name="T23" fmla="*/ 56019554 h 524"/>
                  <a:gd name="T24" fmla="*/ 3739064 w 588"/>
                  <a:gd name="T25" fmla="*/ 56019554 h 524"/>
                  <a:gd name="T26" fmla="*/ 0 w 588"/>
                  <a:gd name="T27" fmla="*/ 52380095 h 524"/>
                  <a:gd name="T28" fmla="*/ 0 w 588"/>
                  <a:gd name="T29" fmla="*/ 3639459 h 524"/>
                  <a:gd name="T30" fmla="*/ 3739064 w 588"/>
                  <a:gd name="T31" fmla="*/ 0 h 524"/>
                  <a:gd name="T32" fmla="*/ 72075278 w 588"/>
                  <a:gd name="T33" fmla="*/ 0 h 524"/>
                  <a:gd name="T34" fmla="*/ 75685433 w 588"/>
                  <a:gd name="T35" fmla="*/ 3639459 h 524"/>
                  <a:gd name="T36" fmla="*/ 75685433 w 588"/>
                  <a:gd name="T37" fmla="*/ 52380095 h 524"/>
                  <a:gd name="T38" fmla="*/ 72075278 w 588"/>
                  <a:gd name="T39" fmla="*/ 56019554 h 524"/>
                  <a:gd name="T40" fmla="*/ 71172559 w 588"/>
                  <a:gd name="T41" fmla="*/ 4549054 h 524"/>
                  <a:gd name="T42" fmla="*/ 71172559 w 588"/>
                  <a:gd name="T43" fmla="*/ 4549054 h 524"/>
                  <a:gd name="T44" fmla="*/ 5544142 w 588"/>
                  <a:gd name="T45" fmla="*/ 4549054 h 524"/>
                  <a:gd name="T46" fmla="*/ 5544142 w 588"/>
                  <a:gd name="T47" fmla="*/ 45881344 h 524"/>
                  <a:gd name="T48" fmla="*/ 71172559 w 588"/>
                  <a:gd name="T49" fmla="*/ 45881344 h 524"/>
                  <a:gd name="T50" fmla="*/ 71172559 w 588"/>
                  <a:gd name="T51" fmla="*/ 4549054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1" name="Freeform 46"/>
              <p:cNvSpPr>
                <a:spLocks noChangeArrowheads="1"/>
              </p:cNvSpPr>
              <p:nvPr/>
            </p:nvSpPr>
            <p:spPr bwMode="auto">
              <a:xfrm>
                <a:off x="6045709" y="1260475"/>
                <a:ext cx="217487" cy="134937"/>
              </a:xfrm>
              <a:custGeom>
                <a:avLst/>
                <a:gdLst>
                  <a:gd name="T0" fmla="*/ 74787349 w 602"/>
                  <a:gd name="T1" fmla="*/ 48296680 h 376"/>
                  <a:gd name="T2" fmla="*/ 74787349 w 602"/>
                  <a:gd name="T3" fmla="*/ 48296680 h 376"/>
                  <a:gd name="T4" fmla="*/ 71002280 w 602"/>
                  <a:gd name="T5" fmla="*/ 48296680 h 376"/>
                  <a:gd name="T6" fmla="*/ 7439717 w 602"/>
                  <a:gd name="T7" fmla="*/ 48296680 h 376"/>
                  <a:gd name="T8" fmla="*/ 3785069 w 602"/>
                  <a:gd name="T9" fmla="*/ 48296680 h 376"/>
                  <a:gd name="T10" fmla="*/ 0 w 602"/>
                  <a:gd name="T11" fmla="*/ 44690704 h 376"/>
                  <a:gd name="T12" fmla="*/ 0 w 602"/>
                  <a:gd name="T13" fmla="*/ 38251051 h 376"/>
                  <a:gd name="T14" fmla="*/ 7439717 w 602"/>
                  <a:gd name="T15" fmla="*/ 38251051 h 376"/>
                  <a:gd name="T16" fmla="*/ 7439717 w 602"/>
                  <a:gd name="T17" fmla="*/ 3734812 h 376"/>
                  <a:gd name="T18" fmla="*/ 11094005 w 602"/>
                  <a:gd name="T19" fmla="*/ 0 h 376"/>
                  <a:gd name="T20" fmla="*/ 67347631 w 602"/>
                  <a:gd name="T21" fmla="*/ 0 h 376"/>
                  <a:gd name="T22" fmla="*/ 71002280 w 602"/>
                  <a:gd name="T23" fmla="*/ 3734812 h 376"/>
                  <a:gd name="T24" fmla="*/ 71002280 w 602"/>
                  <a:gd name="T25" fmla="*/ 38251051 h 376"/>
                  <a:gd name="T26" fmla="*/ 78441997 w 602"/>
                  <a:gd name="T27" fmla="*/ 38251051 h 376"/>
                  <a:gd name="T28" fmla="*/ 78441997 w 602"/>
                  <a:gd name="T29" fmla="*/ 44690704 h 376"/>
                  <a:gd name="T30" fmla="*/ 74787349 w 602"/>
                  <a:gd name="T31" fmla="*/ 48296680 h 376"/>
                  <a:gd name="T32" fmla="*/ 30410969 w 602"/>
                  <a:gd name="T33" fmla="*/ 44690704 h 376"/>
                  <a:gd name="T34" fmla="*/ 30410969 w 602"/>
                  <a:gd name="T35" fmla="*/ 44690704 h 376"/>
                  <a:gd name="T36" fmla="*/ 48031029 w 602"/>
                  <a:gd name="T37" fmla="*/ 44690704 h 376"/>
                  <a:gd name="T38" fmla="*/ 48031029 w 602"/>
                  <a:gd name="T39" fmla="*/ 41857027 h 376"/>
                  <a:gd name="T40" fmla="*/ 30410969 w 602"/>
                  <a:gd name="T41" fmla="*/ 41857027 h 376"/>
                  <a:gd name="T42" fmla="*/ 30410969 w 602"/>
                  <a:gd name="T43" fmla="*/ 44690704 h 376"/>
                  <a:gd name="T44" fmla="*/ 66434330 w 602"/>
                  <a:gd name="T45" fmla="*/ 4636665 h 376"/>
                  <a:gd name="T46" fmla="*/ 66434330 w 602"/>
                  <a:gd name="T47" fmla="*/ 4636665 h 376"/>
                  <a:gd name="T48" fmla="*/ 12007667 w 602"/>
                  <a:gd name="T49" fmla="*/ 4636665 h 376"/>
                  <a:gd name="T50" fmla="*/ 12007667 w 602"/>
                  <a:gd name="T51" fmla="*/ 36448063 h 376"/>
                  <a:gd name="T52" fmla="*/ 66434330 w 602"/>
                  <a:gd name="T53" fmla="*/ 36448063 h 376"/>
                  <a:gd name="T54" fmla="*/ 66434330 w 602"/>
                  <a:gd name="T55" fmla="*/ 4636665 h 3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376">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2" name="Freeform 47"/>
              <p:cNvSpPr>
                <a:spLocks noChangeArrowheads="1"/>
              </p:cNvSpPr>
              <p:nvPr/>
            </p:nvSpPr>
            <p:spPr bwMode="auto">
              <a:xfrm>
                <a:off x="5690109" y="1230312"/>
                <a:ext cx="168275" cy="196850"/>
              </a:xfrm>
              <a:custGeom>
                <a:avLst/>
                <a:gdLst>
                  <a:gd name="T0" fmla="*/ 56869383 w 467"/>
                  <a:gd name="T1" fmla="*/ 70970385 h 545"/>
                  <a:gd name="T2" fmla="*/ 56869383 w 467"/>
                  <a:gd name="T3" fmla="*/ 70970385 h 545"/>
                  <a:gd name="T4" fmla="*/ 3635389 w 467"/>
                  <a:gd name="T5" fmla="*/ 70970385 h 545"/>
                  <a:gd name="T6" fmla="*/ 0 w 467"/>
                  <a:gd name="T7" fmla="*/ 67186892 h 545"/>
                  <a:gd name="T8" fmla="*/ 0 w 467"/>
                  <a:gd name="T9" fmla="*/ 3652741 h 545"/>
                  <a:gd name="T10" fmla="*/ 3635389 w 467"/>
                  <a:gd name="T11" fmla="*/ 0 h 545"/>
                  <a:gd name="T12" fmla="*/ 56869383 w 467"/>
                  <a:gd name="T13" fmla="*/ 0 h 545"/>
                  <a:gd name="T14" fmla="*/ 60505132 w 467"/>
                  <a:gd name="T15" fmla="*/ 3652741 h 545"/>
                  <a:gd name="T16" fmla="*/ 60505132 w 467"/>
                  <a:gd name="T17" fmla="*/ 67186892 h 545"/>
                  <a:gd name="T18" fmla="*/ 56869383 w 467"/>
                  <a:gd name="T19" fmla="*/ 70970385 h 545"/>
                  <a:gd name="T20" fmla="*/ 30252386 w 467"/>
                  <a:gd name="T21" fmla="*/ 68100348 h 545"/>
                  <a:gd name="T22" fmla="*/ 30252386 w 467"/>
                  <a:gd name="T23" fmla="*/ 68100348 h 545"/>
                  <a:gd name="T24" fmla="*/ 32979017 w 467"/>
                  <a:gd name="T25" fmla="*/ 66273797 h 545"/>
                  <a:gd name="T26" fmla="*/ 30252386 w 467"/>
                  <a:gd name="T27" fmla="*/ 63534150 h 545"/>
                  <a:gd name="T28" fmla="*/ 27525754 w 467"/>
                  <a:gd name="T29" fmla="*/ 66273797 h 545"/>
                  <a:gd name="T30" fmla="*/ 30252386 w 467"/>
                  <a:gd name="T31" fmla="*/ 68100348 h 545"/>
                  <a:gd name="T32" fmla="*/ 53233994 w 467"/>
                  <a:gd name="T33" fmla="*/ 7305844 h 545"/>
                  <a:gd name="T34" fmla="*/ 53233994 w 467"/>
                  <a:gd name="T35" fmla="*/ 7305844 h 545"/>
                  <a:gd name="T36" fmla="*/ 7271138 w 467"/>
                  <a:gd name="T37" fmla="*/ 7305844 h 545"/>
                  <a:gd name="T38" fmla="*/ 7271138 w 467"/>
                  <a:gd name="T39" fmla="*/ 60794504 h 545"/>
                  <a:gd name="T40" fmla="*/ 53233994 w 467"/>
                  <a:gd name="T41" fmla="*/ 60794504 h 545"/>
                  <a:gd name="T42" fmla="*/ 53233994 w 467"/>
                  <a:gd name="T43" fmla="*/ 7305844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7" h="545">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3" name="Freeform 48"/>
              <p:cNvSpPr>
                <a:spLocks noChangeArrowheads="1"/>
              </p:cNvSpPr>
              <p:nvPr/>
            </p:nvSpPr>
            <p:spPr bwMode="auto">
              <a:xfrm>
                <a:off x="5336096" y="1230312"/>
                <a:ext cx="114300" cy="196850"/>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4" name="Freeform 49"/>
              <p:cNvSpPr>
                <a:spLocks noChangeArrowheads="1"/>
              </p:cNvSpPr>
              <p:nvPr/>
            </p:nvSpPr>
            <p:spPr bwMode="auto">
              <a:xfrm>
                <a:off x="4982369" y="3521074"/>
                <a:ext cx="163513" cy="177800"/>
              </a:xfrm>
              <a:custGeom>
                <a:avLst/>
                <a:gdLst>
                  <a:gd name="T0" fmla="*/ 58890669 w 453"/>
                  <a:gd name="T1" fmla="*/ 31867782 h 496"/>
                  <a:gd name="T2" fmla="*/ 58890669 w 453"/>
                  <a:gd name="T3" fmla="*/ 31867782 h 496"/>
                  <a:gd name="T4" fmla="*/ 57066759 w 453"/>
                  <a:gd name="T5" fmla="*/ 34566327 h 496"/>
                  <a:gd name="T6" fmla="*/ 57066759 w 453"/>
                  <a:gd name="T7" fmla="*/ 34566327 h 496"/>
                  <a:gd name="T8" fmla="*/ 45080137 w 453"/>
                  <a:gd name="T9" fmla="*/ 45488840 h 496"/>
                  <a:gd name="T10" fmla="*/ 45080137 w 453"/>
                  <a:gd name="T11" fmla="*/ 45488840 h 496"/>
                  <a:gd name="T12" fmla="*/ 42344092 w 453"/>
                  <a:gd name="T13" fmla="*/ 46388235 h 496"/>
                  <a:gd name="T14" fmla="*/ 38695911 w 453"/>
                  <a:gd name="T15" fmla="*/ 42790294 h 496"/>
                  <a:gd name="T16" fmla="*/ 40519821 w 453"/>
                  <a:gd name="T17" fmla="*/ 39963059 h 496"/>
                  <a:gd name="T18" fmla="*/ 40519821 w 453"/>
                  <a:gd name="T19" fmla="*/ 39963059 h 496"/>
                  <a:gd name="T20" fmla="*/ 45080137 w 453"/>
                  <a:gd name="T21" fmla="*/ 35465723 h 496"/>
                  <a:gd name="T22" fmla="*/ 23061108 w 453"/>
                  <a:gd name="T23" fmla="*/ 35465723 h 496"/>
                  <a:gd name="T24" fmla="*/ 23061108 w 453"/>
                  <a:gd name="T25" fmla="*/ 35465723 h 496"/>
                  <a:gd name="T26" fmla="*/ 19282622 w 453"/>
                  <a:gd name="T27" fmla="*/ 31867782 h 496"/>
                  <a:gd name="T28" fmla="*/ 23061108 w 453"/>
                  <a:gd name="T29" fmla="*/ 28269842 h 496"/>
                  <a:gd name="T30" fmla="*/ 23061108 w 453"/>
                  <a:gd name="T31" fmla="*/ 28269842 h 496"/>
                  <a:gd name="T32" fmla="*/ 45080137 w 453"/>
                  <a:gd name="T33" fmla="*/ 28269842 h 496"/>
                  <a:gd name="T34" fmla="*/ 40519821 w 453"/>
                  <a:gd name="T35" fmla="*/ 23643815 h 496"/>
                  <a:gd name="T36" fmla="*/ 40519821 w 453"/>
                  <a:gd name="T37" fmla="*/ 23643815 h 496"/>
                  <a:gd name="T38" fmla="*/ 38695911 w 453"/>
                  <a:gd name="T39" fmla="*/ 20945270 h 496"/>
                  <a:gd name="T40" fmla="*/ 42344092 w 453"/>
                  <a:gd name="T41" fmla="*/ 17347329 h 496"/>
                  <a:gd name="T42" fmla="*/ 45080137 w 453"/>
                  <a:gd name="T43" fmla="*/ 18246725 h 496"/>
                  <a:gd name="T44" fmla="*/ 45080137 w 453"/>
                  <a:gd name="T45" fmla="*/ 18246725 h 496"/>
                  <a:gd name="T46" fmla="*/ 57066759 w 453"/>
                  <a:gd name="T47" fmla="*/ 29169237 h 496"/>
                  <a:gd name="T48" fmla="*/ 57066759 w 453"/>
                  <a:gd name="T49" fmla="*/ 29169237 h 496"/>
                  <a:gd name="T50" fmla="*/ 58890669 w 453"/>
                  <a:gd name="T51" fmla="*/ 31867782 h 496"/>
                  <a:gd name="T52" fmla="*/ 22148973 w 453"/>
                  <a:gd name="T53" fmla="*/ 7324571 h 496"/>
                  <a:gd name="T54" fmla="*/ 22148973 w 453"/>
                  <a:gd name="T55" fmla="*/ 7324571 h 496"/>
                  <a:gd name="T56" fmla="*/ 7296362 w 453"/>
                  <a:gd name="T57" fmla="*/ 7324571 h 496"/>
                  <a:gd name="T58" fmla="*/ 7296362 w 453"/>
                  <a:gd name="T59" fmla="*/ 56410993 h 496"/>
                  <a:gd name="T60" fmla="*/ 22148973 w 453"/>
                  <a:gd name="T61" fmla="*/ 56410993 h 496"/>
                  <a:gd name="T62" fmla="*/ 25797154 w 453"/>
                  <a:gd name="T63" fmla="*/ 60008934 h 496"/>
                  <a:gd name="T64" fmla="*/ 22148973 w 453"/>
                  <a:gd name="T65" fmla="*/ 63607233 h 496"/>
                  <a:gd name="T66" fmla="*/ 3648181 w 453"/>
                  <a:gd name="T67" fmla="*/ 63607233 h 496"/>
                  <a:gd name="T68" fmla="*/ 0 w 453"/>
                  <a:gd name="T69" fmla="*/ 60008934 h 496"/>
                  <a:gd name="T70" fmla="*/ 0 w 453"/>
                  <a:gd name="T71" fmla="*/ 3726631 h 496"/>
                  <a:gd name="T72" fmla="*/ 3648181 w 453"/>
                  <a:gd name="T73" fmla="*/ 0 h 496"/>
                  <a:gd name="T74" fmla="*/ 22148973 w 453"/>
                  <a:gd name="T75" fmla="*/ 0 h 496"/>
                  <a:gd name="T76" fmla="*/ 25797154 w 453"/>
                  <a:gd name="T77" fmla="*/ 3726631 h 496"/>
                  <a:gd name="T78" fmla="*/ 22148973 w 453"/>
                  <a:gd name="T79" fmla="*/ 7324571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255"/>
                      <a:pt x="445" y="262"/>
                      <a:pt x="438" y="269"/>
                    </a:cubicBezTo>
                    <a:cubicBezTo>
                      <a:pt x="346" y="354"/>
                      <a:pt x="346" y="354"/>
                      <a:pt x="346" y="354"/>
                    </a:cubicBezTo>
                    <a:cubicBezTo>
                      <a:pt x="339" y="361"/>
                      <a:pt x="332" y="361"/>
                      <a:pt x="325" y="361"/>
                    </a:cubicBezTo>
                    <a:cubicBezTo>
                      <a:pt x="311" y="361"/>
                      <a:pt x="297" y="347"/>
                      <a:pt x="297" y="333"/>
                    </a:cubicBezTo>
                    <a:cubicBezTo>
                      <a:pt x="297" y="326"/>
                      <a:pt x="304" y="319"/>
                      <a:pt x="311" y="311"/>
                    </a:cubicBezTo>
                    <a:cubicBezTo>
                      <a:pt x="346" y="276"/>
                      <a:pt x="346" y="276"/>
                      <a:pt x="346" y="276"/>
                    </a:cubicBezTo>
                    <a:cubicBezTo>
                      <a:pt x="177" y="276"/>
                      <a:pt x="177" y="276"/>
                      <a:pt x="177" y="276"/>
                    </a:cubicBezTo>
                    <a:cubicBezTo>
                      <a:pt x="163" y="276"/>
                      <a:pt x="148" y="262"/>
                      <a:pt x="148" y="248"/>
                    </a:cubicBezTo>
                    <a:cubicBezTo>
                      <a:pt x="148" y="234"/>
                      <a:pt x="163" y="220"/>
                      <a:pt x="177" y="220"/>
                    </a:cubicBezTo>
                    <a:cubicBezTo>
                      <a:pt x="346" y="220"/>
                      <a:pt x="346" y="220"/>
                      <a:pt x="346" y="220"/>
                    </a:cubicBezTo>
                    <a:cubicBezTo>
                      <a:pt x="311" y="184"/>
                      <a:pt x="311" y="184"/>
                      <a:pt x="311" y="184"/>
                    </a:cubicBezTo>
                    <a:cubicBezTo>
                      <a:pt x="304" y="177"/>
                      <a:pt x="297" y="170"/>
                      <a:pt x="297" y="163"/>
                    </a:cubicBezTo>
                    <a:cubicBezTo>
                      <a:pt x="297" y="149"/>
                      <a:pt x="311" y="135"/>
                      <a:pt x="325" y="135"/>
                    </a:cubicBezTo>
                    <a:cubicBezTo>
                      <a:pt x="332" y="135"/>
                      <a:pt x="339" y="135"/>
                      <a:pt x="346" y="142"/>
                    </a:cubicBezTo>
                    <a:cubicBezTo>
                      <a:pt x="438" y="227"/>
                      <a:pt x="438" y="227"/>
                      <a:pt x="438" y="227"/>
                    </a:cubicBezTo>
                    <a:cubicBezTo>
                      <a:pt x="445" y="234"/>
                      <a:pt x="452" y="241"/>
                      <a:pt x="452" y="248"/>
                    </a:cubicBezTo>
                    <a:close/>
                    <a:moveTo>
                      <a:pt x="170" y="57"/>
                    </a:moveTo>
                    <a:lnTo>
                      <a:pt x="170" y="57"/>
                    </a:lnTo>
                    <a:cubicBezTo>
                      <a:pt x="56" y="57"/>
                      <a:pt x="56" y="57"/>
                      <a:pt x="56" y="57"/>
                    </a:cubicBezTo>
                    <a:cubicBezTo>
                      <a:pt x="56" y="439"/>
                      <a:pt x="56" y="439"/>
                      <a:pt x="56" y="439"/>
                    </a:cubicBezTo>
                    <a:cubicBezTo>
                      <a:pt x="170" y="439"/>
                      <a:pt x="170" y="439"/>
                      <a:pt x="170" y="439"/>
                    </a:cubicBezTo>
                    <a:cubicBezTo>
                      <a:pt x="184" y="439"/>
                      <a:pt x="198" y="446"/>
                      <a:pt x="198" y="467"/>
                    </a:cubicBezTo>
                    <a:cubicBezTo>
                      <a:pt x="198" y="481"/>
                      <a:pt x="184" y="495"/>
                      <a:pt x="170" y="495"/>
                    </a:cubicBezTo>
                    <a:cubicBezTo>
                      <a:pt x="28" y="495"/>
                      <a:pt x="28" y="495"/>
                      <a:pt x="28" y="495"/>
                    </a:cubicBezTo>
                    <a:cubicBezTo>
                      <a:pt x="7" y="495"/>
                      <a:pt x="0" y="481"/>
                      <a:pt x="0" y="467"/>
                    </a:cubicBezTo>
                    <a:cubicBezTo>
                      <a:pt x="0" y="29"/>
                      <a:pt x="0" y="29"/>
                      <a:pt x="0" y="29"/>
                    </a:cubicBezTo>
                    <a:cubicBezTo>
                      <a:pt x="0" y="15"/>
                      <a:pt x="7" y="0"/>
                      <a:pt x="28" y="0"/>
                    </a:cubicBezTo>
                    <a:cubicBezTo>
                      <a:pt x="170" y="0"/>
                      <a:pt x="170" y="0"/>
                      <a:pt x="170" y="0"/>
                    </a:cubicBezTo>
                    <a:cubicBezTo>
                      <a:pt x="184" y="0"/>
                      <a:pt x="198" y="15"/>
                      <a:pt x="198" y="29"/>
                    </a:cubicBezTo>
                    <a:cubicBezTo>
                      <a:pt x="198" y="50"/>
                      <a:pt x="184" y="57"/>
                      <a:pt x="170" y="5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5" name="Freeform 50"/>
              <p:cNvSpPr>
                <a:spLocks noChangeArrowheads="1"/>
              </p:cNvSpPr>
              <p:nvPr/>
            </p:nvSpPr>
            <p:spPr bwMode="auto">
              <a:xfrm>
                <a:off x="4596607" y="3521074"/>
                <a:ext cx="163512" cy="177800"/>
              </a:xfrm>
              <a:custGeom>
                <a:avLst/>
                <a:gdLst>
                  <a:gd name="T0" fmla="*/ 58889948 w 453"/>
                  <a:gd name="T1" fmla="*/ 31867782 h 496"/>
                  <a:gd name="T2" fmla="*/ 58889948 w 453"/>
                  <a:gd name="T3" fmla="*/ 31867782 h 496"/>
                  <a:gd name="T4" fmla="*/ 58889948 w 453"/>
                  <a:gd name="T5" fmla="*/ 60008934 h 496"/>
                  <a:gd name="T6" fmla="*/ 55241789 w 453"/>
                  <a:gd name="T7" fmla="*/ 63607233 h 496"/>
                  <a:gd name="T8" fmla="*/ 36741110 w 453"/>
                  <a:gd name="T9" fmla="*/ 63607233 h 496"/>
                  <a:gd name="T10" fmla="*/ 33092952 w 453"/>
                  <a:gd name="T11" fmla="*/ 60008934 h 496"/>
                  <a:gd name="T12" fmla="*/ 36741110 w 453"/>
                  <a:gd name="T13" fmla="*/ 56410993 h 496"/>
                  <a:gd name="T14" fmla="*/ 51463687 w 453"/>
                  <a:gd name="T15" fmla="*/ 56410993 h 496"/>
                  <a:gd name="T16" fmla="*/ 51463687 w 453"/>
                  <a:gd name="T17" fmla="*/ 7324571 h 496"/>
                  <a:gd name="T18" fmla="*/ 36741110 w 453"/>
                  <a:gd name="T19" fmla="*/ 7324571 h 496"/>
                  <a:gd name="T20" fmla="*/ 33092952 w 453"/>
                  <a:gd name="T21" fmla="*/ 3726631 h 496"/>
                  <a:gd name="T22" fmla="*/ 36741110 w 453"/>
                  <a:gd name="T23" fmla="*/ 0 h 496"/>
                  <a:gd name="T24" fmla="*/ 55241789 w 453"/>
                  <a:gd name="T25" fmla="*/ 0 h 496"/>
                  <a:gd name="T26" fmla="*/ 58889948 w 453"/>
                  <a:gd name="T27" fmla="*/ 3726631 h 496"/>
                  <a:gd name="T28" fmla="*/ 58889948 w 453"/>
                  <a:gd name="T29" fmla="*/ 31867782 h 496"/>
                  <a:gd name="T30" fmla="*/ 37653240 w 453"/>
                  <a:gd name="T31" fmla="*/ 29169237 h 496"/>
                  <a:gd name="T32" fmla="*/ 37653240 w 453"/>
                  <a:gd name="T33" fmla="*/ 29169237 h 496"/>
                  <a:gd name="T34" fmla="*/ 38565009 w 453"/>
                  <a:gd name="T35" fmla="*/ 31867782 h 496"/>
                  <a:gd name="T36" fmla="*/ 37653240 w 453"/>
                  <a:gd name="T37" fmla="*/ 34566327 h 496"/>
                  <a:gd name="T38" fmla="*/ 37653240 w 453"/>
                  <a:gd name="T39" fmla="*/ 34566327 h 496"/>
                  <a:gd name="T40" fmla="*/ 25796996 w 453"/>
                  <a:gd name="T41" fmla="*/ 45488840 h 496"/>
                  <a:gd name="T42" fmla="*/ 25796996 w 453"/>
                  <a:gd name="T43" fmla="*/ 45488840 h 496"/>
                  <a:gd name="T44" fmla="*/ 22930663 w 453"/>
                  <a:gd name="T45" fmla="*/ 46388235 h 496"/>
                  <a:gd name="T46" fmla="*/ 19282505 w 453"/>
                  <a:gd name="T47" fmla="*/ 42790294 h 496"/>
                  <a:gd name="T48" fmla="*/ 20194634 w 453"/>
                  <a:gd name="T49" fmla="*/ 39963059 h 496"/>
                  <a:gd name="T50" fmla="*/ 20194634 w 453"/>
                  <a:gd name="T51" fmla="*/ 39963059 h 496"/>
                  <a:gd name="T52" fmla="*/ 25796996 w 453"/>
                  <a:gd name="T53" fmla="*/ 35465723 h 496"/>
                  <a:gd name="T54" fmla="*/ 3648158 w 453"/>
                  <a:gd name="T55" fmla="*/ 35465723 h 496"/>
                  <a:gd name="T56" fmla="*/ 3648158 w 453"/>
                  <a:gd name="T57" fmla="*/ 35465723 h 496"/>
                  <a:gd name="T58" fmla="*/ 0 w 453"/>
                  <a:gd name="T59" fmla="*/ 31867782 h 496"/>
                  <a:gd name="T60" fmla="*/ 3648158 w 453"/>
                  <a:gd name="T61" fmla="*/ 28269842 h 496"/>
                  <a:gd name="T62" fmla="*/ 3648158 w 453"/>
                  <a:gd name="T63" fmla="*/ 28269842 h 496"/>
                  <a:gd name="T64" fmla="*/ 25796996 w 453"/>
                  <a:gd name="T65" fmla="*/ 28269842 h 496"/>
                  <a:gd name="T66" fmla="*/ 20194634 w 453"/>
                  <a:gd name="T67" fmla="*/ 23643815 h 496"/>
                  <a:gd name="T68" fmla="*/ 20194634 w 453"/>
                  <a:gd name="T69" fmla="*/ 23643815 h 496"/>
                  <a:gd name="T70" fmla="*/ 19282505 w 453"/>
                  <a:gd name="T71" fmla="*/ 20945270 h 496"/>
                  <a:gd name="T72" fmla="*/ 22930663 w 453"/>
                  <a:gd name="T73" fmla="*/ 17347329 h 496"/>
                  <a:gd name="T74" fmla="*/ 25796996 w 453"/>
                  <a:gd name="T75" fmla="*/ 18246725 h 496"/>
                  <a:gd name="T76" fmla="*/ 25796996 w 453"/>
                  <a:gd name="T77" fmla="*/ 18246725 h 496"/>
                  <a:gd name="T78" fmla="*/ 37653240 w 453"/>
                  <a:gd name="T79" fmla="*/ 29169237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467"/>
                      <a:pt x="452" y="467"/>
                      <a:pt x="452" y="467"/>
                    </a:cubicBezTo>
                    <a:cubicBezTo>
                      <a:pt x="452" y="481"/>
                      <a:pt x="438" y="495"/>
                      <a:pt x="424" y="495"/>
                    </a:cubicBezTo>
                    <a:cubicBezTo>
                      <a:pt x="282" y="495"/>
                      <a:pt x="282" y="495"/>
                      <a:pt x="282" y="495"/>
                    </a:cubicBezTo>
                    <a:cubicBezTo>
                      <a:pt x="261" y="495"/>
                      <a:pt x="254" y="481"/>
                      <a:pt x="254" y="467"/>
                    </a:cubicBezTo>
                    <a:cubicBezTo>
                      <a:pt x="254" y="446"/>
                      <a:pt x="261" y="439"/>
                      <a:pt x="282" y="439"/>
                    </a:cubicBezTo>
                    <a:cubicBezTo>
                      <a:pt x="395" y="439"/>
                      <a:pt x="395" y="439"/>
                      <a:pt x="395" y="439"/>
                    </a:cubicBezTo>
                    <a:cubicBezTo>
                      <a:pt x="395" y="57"/>
                      <a:pt x="395" y="57"/>
                      <a:pt x="395" y="57"/>
                    </a:cubicBezTo>
                    <a:cubicBezTo>
                      <a:pt x="282" y="57"/>
                      <a:pt x="282" y="57"/>
                      <a:pt x="282" y="57"/>
                    </a:cubicBezTo>
                    <a:cubicBezTo>
                      <a:pt x="261" y="57"/>
                      <a:pt x="254" y="43"/>
                      <a:pt x="254" y="29"/>
                    </a:cubicBezTo>
                    <a:cubicBezTo>
                      <a:pt x="254" y="15"/>
                      <a:pt x="261" y="0"/>
                      <a:pt x="282" y="0"/>
                    </a:cubicBezTo>
                    <a:cubicBezTo>
                      <a:pt x="424" y="0"/>
                      <a:pt x="424" y="0"/>
                      <a:pt x="424" y="0"/>
                    </a:cubicBezTo>
                    <a:cubicBezTo>
                      <a:pt x="438" y="0"/>
                      <a:pt x="452" y="15"/>
                      <a:pt x="452" y="29"/>
                    </a:cubicBezTo>
                    <a:cubicBezTo>
                      <a:pt x="452" y="248"/>
                      <a:pt x="452" y="248"/>
                      <a:pt x="452" y="248"/>
                    </a:cubicBezTo>
                    <a:close/>
                    <a:moveTo>
                      <a:pt x="289" y="227"/>
                    </a:moveTo>
                    <a:lnTo>
                      <a:pt x="289" y="227"/>
                    </a:lnTo>
                    <a:cubicBezTo>
                      <a:pt x="296" y="234"/>
                      <a:pt x="296" y="241"/>
                      <a:pt x="296" y="248"/>
                    </a:cubicBezTo>
                    <a:cubicBezTo>
                      <a:pt x="296" y="255"/>
                      <a:pt x="296" y="262"/>
                      <a:pt x="289" y="269"/>
                    </a:cubicBezTo>
                    <a:cubicBezTo>
                      <a:pt x="198" y="354"/>
                      <a:pt x="198" y="354"/>
                      <a:pt x="198" y="354"/>
                    </a:cubicBezTo>
                    <a:cubicBezTo>
                      <a:pt x="191" y="361"/>
                      <a:pt x="183" y="361"/>
                      <a:pt x="176" y="361"/>
                    </a:cubicBezTo>
                    <a:cubicBezTo>
                      <a:pt x="162" y="361"/>
                      <a:pt x="148" y="347"/>
                      <a:pt x="148" y="333"/>
                    </a:cubicBezTo>
                    <a:cubicBezTo>
                      <a:pt x="148" y="326"/>
                      <a:pt x="155" y="319"/>
                      <a:pt x="155" y="311"/>
                    </a:cubicBezTo>
                    <a:cubicBezTo>
                      <a:pt x="198" y="276"/>
                      <a:pt x="198" y="276"/>
                      <a:pt x="198" y="276"/>
                    </a:cubicBezTo>
                    <a:cubicBezTo>
                      <a:pt x="28" y="276"/>
                      <a:pt x="28" y="276"/>
                      <a:pt x="28" y="276"/>
                    </a:cubicBezTo>
                    <a:cubicBezTo>
                      <a:pt x="7" y="276"/>
                      <a:pt x="0" y="262"/>
                      <a:pt x="0" y="248"/>
                    </a:cubicBezTo>
                    <a:cubicBezTo>
                      <a:pt x="0" y="234"/>
                      <a:pt x="7" y="220"/>
                      <a:pt x="28" y="220"/>
                    </a:cubicBezTo>
                    <a:cubicBezTo>
                      <a:pt x="198" y="220"/>
                      <a:pt x="198" y="220"/>
                      <a:pt x="198" y="220"/>
                    </a:cubicBezTo>
                    <a:cubicBezTo>
                      <a:pt x="155" y="184"/>
                      <a:pt x="155" y="184"/>
                      <a:pt x="155" y="184"/>
                    </a:cubicBezTo>
                    <a:cubicBezTo>
                      <a:pt x="155" y="177"/>
                      <a:pt x="148" y="170"/>
                      <a:pt x="148" y="163"/>
                    </a:cubicBezTo>
                    <a:cubicBezTo>
                      <a:pt x="148" y="149"/>
                      <a:pt x="162" y="135"/>
                      <a:pt x="176" y="135"/>
                    </a:cubicBezTo>
                    <a:cubicBezTo>
                      <a:pt x="183" y="135"/>
                      <a:pt x="191" y="135"/>
                      <a:pt x="198" y="142"/>
                    </a:cubicBezTo>
                    <a:cubicBezTo>
                      <a:pt x="289" y="227"/>
                      <a:pt x="289" y="227"/>
                      <a:pt x="289" y="22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6" name="Freeform 51"/>
              <p:cNvSpPr>
                <a:spLocks noChangeArrowheads="1"/>
              </p:cNvSpPr>
              <p:nvPr/>
            </p:nvSpPr>
            <p:spPr bwMode="auto">
              <a:xfrm>
                <a:off x="4210845" y="3529012"/>
                <a:ext cx="176213" cy="163512"/>
              </a:xfrm>
              <a:custGeom>
                <a:avLst/>
                <a:gdLst>
                  <a:gd name="T0" fmla="*/ 59733324 w 489"/>
                  <a:gd name="T1" fmla="*/ 58889948 h 453"/>
                  <a:gd name="T2" fmla="*/ 59733324 w 489"/>
                  <a:gd name="T3" fmla="*/ 58889948 h 453"/>
                  <a:gd name="T4" fmla="*/ 3765697 w 489"/>
                  <a:gd name="T5" fmla="*/ 58889948 h 453"/>
                  <a:gd name="T6" fmla="*/ 0 w 489"/>
                  <a:gd name="T7" fmla="*/ 55241789 h 453"/>
                  <a:gd name="T8" fmla="*/ 0 w 489"/>
                  <a:gd name="T9" fmla="*/ 36741110 h 453"/>
                  <a:gd name="T10" fmla="*/ 3765697 w 489"/>
                  <a:gd name="T11" fmla="*/ 33092952 h 453"/>
                  <a:gd name="T12" fmla="*/ 7401667 w 489"/>
                  <a:gd name="T13" fmla="*/ 36741110 h 453"/>
                  <a:gd name="T14" fmla="*/ 7401667 w 489"/>
                  <a:gd name="T15" fmla="*/ 51593992 h 453"/>
                  <a:gd name="T16" fmla="*/ 55967267 w 489"/>
                  <a:gd name="T17" fmla="*/ 51593992 h 453"/>
                  <a:gd name="T18" fmla="*/ 55967267 w 489"/>
                  <a:gd name="T19" fmla="*/ 36741110 h 453"/>
                  <a:gd name="T20" fmla="*/ 59733324 w 489"/>
                  <a:gd name="T21" fmla="*/ 33092952 h 453"/>
                  <a:gd name="T22" fmla="*/ 63369294 w 489"/>
                  <a:gd name="T23" fmla="*/ 36741110 h 453"/>
                  <a:gd name="T24" fmla="*/ 63369294 w 489"/>
                  <a:gd name="T25" fmla="*/ 55241789 h 453"/>
                  <a:gd name="T26" fmla="*/ 59733324 w 489"/>
                  <a:gd name="T27" fmla="*/ 58889948 h 453"/>
                  <a:gd name="T28" fmla="*/ 43241733 w 489"/>
                  <a:gd name="T29" fmla="*/ 19282505 h 453"/>
                  <a:gd name="T30" fmla="*/ 43241733 w 489"/>
                  <a:gd name="T31" fmla="*/ 19282505 h 453"/>
                  <a:gd name="T32" fmla="*/ 40384848 w 489"/>
                  <a:gd name="T33" fmla="*/ 18370375 h 453"/>
                  <a:gd name="T34" fmla="*/ 40384848 w 489"/>
                  <a:gd name="T35" fmla="*/ 18370375 h 453"/>
                  <a:gd name="T36" fmla="*/ 35840067 w 489"/>
                  <a:gd name="T37" fmla="*/ 12898317 h 453"/>
                  <a:gd name="T38" fmla="*/ 35840067 w 489"/>
                  <a:gd name="T39" fmla="*/ 35828980 h 453"/>
                  <a:gd name="T40" fmla="*/ 35840067 w 489"/>
                  <a:gd name="T41" fmla="*/ 35828980 h 453"/>
                  <a:gd name="T42" fmla="*/ 32204097 w 489"/>
                  <a:gd name="T43" fmla="*/ 39607443 h 453"/>
                  <a:gd name="T44" fmla="*/ 28568127 w 489"/>
                  <a:gd name="T45" fmla="*/ 35828980 h 453"/>
                  <a:gd name="T46" fmla="*/ 28568127 w 489"/>
                  <a:gd name="T47" fmla="*/ 35828980 h 453"/>
                  <a:gd name="T48" fmla="*/ 28568127 w 489"/>
                  <a:gd name="T49" fmla="*/ 12898317 h 453"/>
                  <a:gd name="T50" fmla="*/ 23893258 w 489"/>
                  <a:gd name="T51" fmla="*/ 18370375 h 453"/>
                  <a:gd name="T52" fmla="*/ 23893258 w 489"/>
                  <a:gd name="T53" fmla="*/ 18370375 h 453"/>
                  <a:gd name="T54" fmla="*/ 21166461 w 489"/>
                  <a:gd name="T55" fmla="*/ 19282505 h 453"/>
                  <a:gd name="T56" fmla="*/ 17530491 w 489"/>
                  <a:gd name="T57" fmla="*/ 15634346 h 453"/>
                  <a:gd name="T58" fmla="*/ 18439303 w 489"/>
                  <a:gd name="T59" fmla="*/ 13810447 h 453"/>
                  <a:gd name="T60" fmla="*/ 18439303 w 489"/>
                  <a:gd name="T61" fmla="*/ 13810447 h 453"/>
                  <a:gd name="T62" fmla="*/ 29476939 w 489"/>
                  <a:gd name="T63" fmla="*/ 912130 h 453"/>
                  <a:gd name="T64" fmla="*/ 29476939 w 489"/>
                  <a:gd name="T65" fmla="*/ 912130 h 453"/>
                  <a:gd name="T66" fmla="*/ 32204097 w 489"/>
                  <a:gd name="T67" fmla="*/ 0 h 453"/>
                  <a:gd name="T68" fmla="*/ 34930894 w 489"/>
                  <a:gd name="T69" fmla="*/ 912130 h 453"/>
                  <a:gd name="T70" fmla="*/ 34930894 w 489"/>
                  <a:gd name="T71" fmla="*/ 912130 h 453"/>
                  <a:gd name="T72" fmla="*/ 45968530 w 489"/>
                  <a:gd name="T73" fmla="*/ 13810447 h 453"/>
                  <a:gd name="T74" fmla="*/ 45968530 w 489"/>
                  <a:gd name="T75" fmla="*/ 13810447 h 453"/>
                  <a:gd name="T76" fmla="*/ 46877703 w 489"/>
                  <a:gd name="T77" fmla="*/ 15634346 h 453"/>
                  <a:gd name="T78" fmla="*/ 43241733 w 489"/>
                  <a:gd name="T79" fmla="*/ 19282505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 h="453">
                    <a:moveTo>
                      <a:pt x="460" y="452"/>
                    </a:moveTo>
                    <a:lnTo>
                      <a:pt x="460" y="452"/>
                    </a:lnTo>
                    <a:cubicBezTo>
                      <a:pt x="29" y="452"/>
                      <a:pt x="29" y="452"/>
                      <a:pt x="29" y="452"/>
                    </a:cubicBezTo>
                    <a:cubicBezTo>
                      <a:pt x="15" y="452"/>
                      <a:pt x="0" y="438"/>
                      <a:pt x="0" y="424"/>
                    </a:cubicBezTo>
                    <a:cubicBezTo>
                      <a:pt x="0" y="282"/>
                      <a:pt x="0" y="282"/>
                      <a:pt x="0" y="282"/>
                    </a:cubicBezTo>
                    <a:cubicBezTo>
                      <a:pt x="0" y="268"/>
                      <a:pt x="15"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81" y="254"/>
                      <a:pt x="488" y="268"/>
                      <a:pt x="488" y="282"/>
                    </a:cubicBezTo>
                    <a:cubicBezTo>
                      <a:pt x="488" y="424"/>
                      <a:pt x="488" y="424"/>
                      <a:pt x="488" y="424"/>
                    </a:cubicBezTo>
                    <a:cubicBezTo>
                      <a:pt x="488" y="438"/>
                      <a:pt x="481" y="452"/>
                      <a:pt x="460" y="452"/>
                    </a:cubicBezTo>
                    <a:close/>
                    <a:moveTo>
                      <a:pt x="333" y="148"/>
                    </a:moveTo>
                    <a:lnTo>
                      <a:pt x="333" y="148"/>
                    </a:lnTo>
                    <a:cubicBezTo>
                      <a:pt x="318" y="148"/>
                      <a:pt x="311" y="148"/>
                      <a:pt x="311" y="141"/>
                    </a:cubicBezTo>
                    <a:cubicBezTo>
                      <a:pt x="276" y="99"/>
                      <a:pt x="276" y="99"/>
                      <a:pt x="276" y="99"/>
                    </a:cubicBezTo>
                    <a:cubicBezTo>
                      <a:pt x="276" y="275"/>
                      <a:pt x="276" y="275"/>
                      <a:pt x="276" y="275"/>
                    </a:cubicBezTo>
                    <a:cubicBezTo>
                      <a:pt x="276" y="289"/>
                      <a:pt x="262" y="304"/>
                      <a:pt x="248" y="304"/>
                    </a:cubicBezTo>
                    <a:cubicBezTo>
                      <a:pt x="227" y="304"/>
                      <a:pt x="220" y="289"/>
                      <a:pt x="220" y="275"/>
                    </a:cubicBezTo>
                    <a:cubicBezTo>
                      <a:pt x="220" y="99"/>
                      <a:pt x="220" y="99"/>
                      <a:pt x="220" y="99"/>
                    </a:cubicBezTo>
                    <a:cubicBezTo>
                      <a:pt x="184" y="141"/>
                      <a:pt x="184" y="141"/>
                      <a:pt x="184" y="141"/>
                    </a:cubicBezTo>
                    <a:cubicBezTo>
                      <a:pt x="177" y="148"/>
                      <a:pt x="170" y="148"/>
                      <a:pt x="163" y="148"/>
                    </a:cubicBezTo>
                    <a:cubicBezTo>
                      <a:pt x="142" y="148"/>
                      <a:pt x="135" y="141"/>
                      <a:pt x="135" y="120"/>
                    </a:cubicBezTo>
                    <a:cubicBezTo>
                      <a:pt x="135" y="113"/>
                      <a:pt x="135" y="106"/>
                      <a:pt x="142" y="106"/>
                    </a:cubicBezTo>
                    <a:cubicBezTo>
                      <a:pt x="227" y="7"/>
                      <a:pt x="227" y="7"/>
                      <a:pt x="227" y="7"/>
                    </a:cubicBezTo>
                    <a:cubicBezTo>
                      <a:pt x="227" y="7"/>
                      <a:pt x="234" y="0"/>
                      <a:pt x="248" y="0"/>
                    </a:cubicBezTo>
                    <a:cubicBezTo>
                      <a:pt x="255" y="0"/>
                      <a:pt x="262" y="7"/>
                      <a:pt x="269" y="7"/>
                    </a:cubicBezTo>
                    <a:cubicBezTo>
                      <a:pt x="354" y="106"/>
                      <a:pt x="354" y="106"/>
                      <a:pt x="354" y="106"/>
                    </a:cubicBezTo>
                    <a:cubicBezTo>
                      <a:pt x="354" y="106"/>
                      <a:pt x="361" y="113"/>
                      <a:pt x="361" y="120"/>
                    </a:cubicBezTo>
                    <a:cubicBezTo>
                      <a:pt x="361" y="141"/>
                      <a:pt x="347" y="148"/>
                      <a:pt x="333" y="14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7" name="Freeform 52"/>
              <p:cNvSpPr>
                <a:spLocks noChangeArrowheads="1"/>
              </p:cNvSpPr>
              <p:nvPr/>
            </p:nvSpPr>
            <p:spPr bwMode="auto">
              <a:xfrm>
                <a:off x="3833020" y="3529012"/>
                <a:ext cx="176213" cy="163512"/>
              </a:xfrm>
              <a:custGeom>
                <a:avLst/>
                <a:gdLst>
                  <a:gd name="T0" fmla="*/ 59733324 w 489"/>
                  <a:gd name="T1" fmla="*/ 58889948 h 453"/>
                  <a:gd name="T2" fmla="*/ 59733324 w 489"/>
                  <a:gd name="T3" fmla="*/ 58889948 h 453"/>
                  <a:gd name="T4" fmla="*/ 31294924 w 489"/>
                  <a:gd name="T5" fmla="*/ 58889948 h 453"/>
                  <a:gd name="T6" fmla="*/ 31294924 w 489"/>
                  <a:gd name="T7" fmla="*/ 58889948 h 453"/>
                  <a:gd name="T8" fmla="*/ 31294924 w 489"/>
                  <a:gd name="T9" fmla="*/ 58889948 h 453"/>
                  <a:gd name="T10" fmla="*/ 3765697 w 489"/>
                  <a:gd name="T11" fmla="*/ 58889948 h 453"/>
                  <a:gd name="T12" fmla="*/ 0 w 489"/>
                  <a:gd name="T13" fmla="*/ 55241789 h 453"/>
                  <a:gd name="T14" fmla="*/ 0 w 489"/>
                  <a:gd name="T15" fmla="*/ 36741110 h 453"/>
                  <a:gd name="T16" fmla="*/ 3765697 w 489"/>
                  <a:gd name="T17" fmla="*/ 33092952 h 453"/>
                  <a:gd name="T18" fmla="*/ 7401667 w 489"/>
                  <a:gd name="T19" fmla="*/ 36741110 h 453"/>
                  <a:gd name="T20" fmla="*/ 7401667 w 489"/>
                  <a:gd name="T21" fmla="*/ 51593992 h 453"/>
                  <a:gd name="T22" fmla="*/ 55967267 w 489"/>
                  <a:gd name="T23" fmla="*/ 51593992 h 453"/>
                  <a:gd name="T24" fmla="*/ 55967267 w 489"/>
                  <a:gd name="T25" fmla="*/ 36741110 h 453"/>
                  <a:gd name="T26" fmla="*/ 59733324 w 489"/>
                  <a:gd name="T27" fmla="*/ 33092952 h 453"/>
                  <a:gd name="T28" fmla="*/ 63369294 w 489"/>
                  <a:gd name="T29" fmla="*/ 36741110 h 453"/>
                  <a:gd name="T30" fmla="*/ 63369294 w 489"/>
                  <a:gd name="T31" fmla="*/ 55241789 h 453"/>
                  <a:gd name="T32" fmla="*/ 59733324 w 489"/>
                  <a:gd name="T33" fmla="*/ 58889948 h 453"/>
                  <a:gd name="T34" fmla="*/ 45059718 w 489"/>
                  <a:gd name="T35" fmla="*/ 25796996 h 453"/>
                  <a:gd name="T36" fmla="*/ 45059718 w 489"/>
                  <a:gd name="T37" fmla="*/ 25796996 h 453"/>
                  <a:gd name="T38" fmla="*/ 34022082 w 489"/>
                  <a:gd name="T39" fmla="*/ 37653240 h 453"/>
                  <a:gd name="T40" fmla="*/ 34022082 w 489"/>
                  <a:gd name="T41" fmla="*/ 37653240 h 453"/>
                  <a:gd name="T42" fmla="*/ 31294924 w 489"/>
                  <a:gd name="T43" fmla="*/ 39607443 h 453"/>
                  <a:gd name="T44" fmla="*/ 28568127 w 489"/>
                  <a:gd name="T45" fmla="*/ 37653240 h 453"/>
                  <a:gd name="T46" fmla="*/ 28568127 w 489"/>
                  <a:gd name="T47" fmla="*/ 37653240 h 453"/>
                  <a:gd name="T48" fmla="*/ 17530491 w 489"/>
                  <a:gd name="T49" fmla="*/ 25796996 h 453"/>
                  <a:gd name="T50" fmla="*/ 17530491 w 489"/>
                  <a:gd name="T51" fmla="*/ 25796996 h 453"/>
                  <a:gd name="T52" fmla="*/ 16491591 w 489"/>
                  <a:gd name="T53" fmla="*/ 22930663 h 453"/>
                  <a:gd name="T54" fmla="*/ 20257288 w 489"/>
                  <a:gd name="T55" fmla="*/ 19282505 h 453"/>
                  <a:gd name="T56" fmla="*/ 22984445 w 489"/>
                  <a:gd name="T57" fmla="*/ 21106403 h 453"/>
                  <a:gd name="T58" fmla="*/ 22984445 w 489"/>
                  <a:gd name="T59" fmla="*/ 21106403 h 453"/>
                  <a:gd name="T60" fmla="*/ 27529227 w 489"/>
                  <a:gd name="T61" fmla="*/ 25796996 h 453"/>
                  <a:gd name="T62" fmla="*/ 27529227 w 489"/>
                  <a:gd name="T63" fmla="*/ 3648158 h 453"/>
                  <a:gd name="T64" fmla="*/ 27529227 w 489"/>
                  <a:gd name="T65" fmla="*/ 3648158 h 453"/>
                  <a:gd name="T66" fmla="*/ 31294924 w 489"/>
                  <a:gd name="T67" fmla="*/ 0 h 453"/>
                  <a:gd name="T68" fmla="*/ 34930894 w 489"/>
                  <a:gd name="T69" fmla="*/ 3648158 h 453"/>
                  <a:gd name="T70" fmla="*/ 34930894 w 489"/>
                  <a:gd name="T71" fmla="*/ 3648158 h 453"/>
                  <a:gd name="T72" fmla="*/ 34930894 w 489"/>
                  <a:gd name="T73" fmla="*/ 25796996 h 453"/>
                  <a:gd name="T74" fmla="*/ 39476036 w 489"/>
                  <a:gd name="T75" fmla="*/ 21106403 h 453"/>
                  <a:gd name="T76" fmla="*/ 39476036 w 489"/>
                  <a:gd name="T77" fmla="*/ 21106403 h 453"/>
                  <a:gd name="T78" fmla="*/ 42202833 w 489"/>
                  <a:gd name="T79" fmla="*/ 19282505 h 453"/>
                  <a:gd name="T80" fmla="*/ 45968530 w 489"/>
                  <a:gd name="T81" fmla="*/ 22930663 h 453"/>
                  <a:gd name="T82" fmla="*/ 45059718 w 489"/>
                  <a:gd name="T83" fmla="*/ 25796996 h 4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9" h="453">
                    <a:moveTo>
                      <a:pt x="460" y="452"/>
                    </a:moveTo>
                    <a:lnTo>
                      <a:pt x="460" y="452"/>
                    </a:lnTo>
                    <a:cubicBezTo>
                      <a:pt x="241" y="452"/>
                      <a:pt x="241" y="452"/>
                      <a:pt x="241" y="452"/>
                    </a:cubicBezTo>
                    <a:cubicBezTo>
                      <a:pt x="29" y="452"/>
                      <a:pt x="29" y="452"/>
                      <a:pt x="29" y="452"/>
                    </a:cubicBezTo>
                    <a:cubicBezTo>
                      <a:pt x="7" y="452"/>
                      <a:pt x="0" y="438"/>
                      <a:pt x="0" y="424"/>
                    </a:cubicBezTo>
                    <a:cubicBezTo>
                      <a:pt x="0" y="282"/>
                      <a:pt x="0" y="282"/>
                      <a:pt x="0" y="282"/>
                    </a:cubicBezTo>
                    <a:cubicBezTo>
                      <a:pt x="0" y="268"/>
                      <a:pt x="7"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74" y="254"/>
                      <a:pt x="488" y="268"/>
                      <a:pt x="488" y="282"/>
                    </a:cubicBezTo>
                    <a:cubicBezTo>
                      <a:pt x="488" y="424"/>
                      <a:pt x="488" y="424"/>
                      <a:pt x="488" y="424"/>
                    </a:cubicBezTo>
                    <a:cubicBezTo>
                      <a:pt x="488" y="438"/>
                      <a:pt x="474" y="452"/>
                      <a:pt x="460" y="452"/>
                    </a:cubicBezTo>
                    <a:close/>
                    <a:moveTo>
                      <a:pt x="347" y="198"/>
                    </a:moveTo>
                    <a:lnTo>
                      <a:pt x="347" y="198"/>
                    </a:lnTo>
                    <a:cubicBezTo>
                      <a:pt x="262" y="289"/>
                      <a:pt x="262" y="289"/>
                      <a:pt x="262" y="289"/>
                    </a:cubicBezTo>
                    <a:cubicBezTo>
                      <a:pt x="262" y="297"/>
                      <a:pt x="255" y="304"/>
                      <a:pt x="241" y="304"/>
                    </a:cubicBezTo>
                    <a:cubicBezTo>
                      <a:pt x="234" y="304"/>
                      <a:pt x="227" y="297"/>
                      <a:pt x="220" y="289"/>
                    </a:cubicBezTo>
                    <a:cubicBezTo>
                      <a:pt x="135" y="198"/>
                      <a:pt x="135" y="198"/>
                      <a:pt x="135" y="198"/>
                    </a:cubicBezTo>
                    <a:cubicBezTo>
                      <a:pt x="135" y="191"/>
                      <a:pt x="127" y="184"/>
                      <a:pt x="127" y="176"/>
                    </a:cubicBezTo>
                    <a:cubicBezTo>
                      <a:pt x="127" y="162"/>
                      <a:pt x="142" y="148"/>
                      <a:pt x="156" y="148"/>
                    </a:cubicBezTo>
                    <a:cubicBezTo>
                      <a:pt x="170" y="148"/>
                      <a:pt x="177" y="155"/>
                      <a:pt x="177" y="162"/>
                    </a:cubicBezTo>
                    <a:cubicBezTo>
                      <a:pt x="212" y="198"/>
                      <a:pt x="212" y="198"/>
                      <a:pt x="212" y="198"/>
                    </a:cubicBezTo>
                    <a:cubicBezTo>
                      <a:pt x="212" y="28"/>
                      <a:pt x="212" y="28"/>
                      <a:pt x="212" y="28"/>
                    </a:cubicBezTo>
                    <a:cubicBezTo>
                      <a:pt x="212" y="14"/>
                      <a:pt x="227" y="0"/>
                      <a:pt x="241" y="0"/>
                    </a:cubicBezTo>
                    <a:cubicBezTo>
                      <a:pt x="262" y="0"/>
                      <a:pt x="269" y="14"/>
                      <a:pt x="269" y="28"/>
                    </a:cubicBezTo>
                    <a:cubicBezTo>
                      <a:pt x="269" y="198"/>
                      <a:pt x="269" y="198"/>
                      <a:pt x="269" y="198"/>
                    </a:cubicBezTo>
                    <a:cubicBezTo>
                      <a:pt x="304" y="162"/>
                      <a:pt x="304" y="162"/>
                      <a:pt x="304" y="162"/>
                    </a:cubicBezTo>
                    <a:cubicBezTo>
                      <a:pt x="311" y="155"/>
                      <a:pt x="318" y="148"/>
                      <a:pt x="325" y="148"/>
                    </a:cubicBezTo>
                    <a:cubicBezTo>
                      <a:pt x="347" y="148"/>
                      <a:pt x="354" y="162"/>
                      <a:pt x="354" y="176"/>
                    </a:cubicBezTo>
                    <a:cubicBezTo>
                      <a:pt x="354" y="184"/>
                      <a:pt x="354" y="191"/>
                      <a:pt x="347" y="19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8" name="Freeform 53"/>
              <p:cNvSpPr>
                <a:spLocks noChangeArrowheads="1"/>
              </p:cNvSpPr>
              <p:nvPr/>
            </p:nvSpPr>
            <p:spPr bwMode="auto">
              <a:xfrm>
                <a:off x="3431382" y="3500437"/>
                <a:ext cx="219075" cy="219075"/>
              </a:xfrm>
              <a:custGeom>
                <a:avLst/>
                <a:gdLst>
                  <a:gd name="T0" fmla="*/ 75172271 w 608"/>
                  <a:gd name="T1" fmla="*/ 78678142 h 609"/>
                  <a:gd name="T2" fmla="*/ 0 w 608"/>
                  <a:gd name="T3" fmla="*/ 75054951 h 609"/>
                  <a:gd name="T4" fmla="*/ 3635276 w 608"/>
                  <a:gd name="T5" fmla="*/ 10093638 h 609"/>
                  <a:gd name="T6" fmla="*/ 10905827 w 608"/>
                  <a:gd name="T7" fmla="*/ 13716829 h 609"/>
                  <a:gd name="T8" fmla="*/ 28432908 w 608"/>
                  <a:gd name="T9" fmla="*/ 13716829 h 609"/>
                  <a:gd name="T10" fmla="*/ 50374278 w 608"/>
                  <a:gd name="T11" fmla="*/ 10093638 h 609"/>
                  <a:gd name="T12" fmla="*/ 58683635 w 608"/>
                  <a:gd name="T13" fmla="*/ 21998871 h 609"/>
                  <a:gd name="T14" fmla="*/ 67901720 w 608"/>
                  <a:gd name="T15" fmla="*/ 10093638 h 609"/>
                  <a:gd name="T16" fmla="*/ 78807547 w 608"/>
                  <a:gd name="T17" fmla="*/ 13716829 h 609"/>
                  <a:gd name="T18" fmla="*/ 75172271 w 608"/>
                  <a:gd name="T19" fmla="*/ 78678142 h 609"/>
                  <a:gd name="T20" fmla="*/ 71536996 w 608"/>
                  <a:gd name="T21" fmla="*/ 29245613 h 609"/>
                  <a:gd name="T22" fmla="*/ 7270552 w 608"/>
                  <a:gd name="T23" fmla="*/ 71302258 h 609"/>
                  <a:gd name="T24" fmla="*/ 71536996 w 608"/>
                  <a:gd name="T25" fmla="*/ 29245613 h 609"/>
                  <a:gd name="T26" fmla="*/ 24667917 w 608"/>
                  <a:gd name="T27" fmla="*/ 54867675 h 609"/>
                  <a:gd name="T28" fmla="*/ 29341637 w 608"/>
                  <a:gd name="T29" fmla="*/ 51244484 h 609"/>
                  <a:gd name="T30" fmla="*/ 32068184 w 608"/>
                  <a:gd name="T31" fmla="*/ 48526731 h 609"/>
                  <a:gd name="T32" fmla="*/ 33886002 w 608"/>
                  <a:gd name="T33" fmla="*/ 45679835 h 609"/>
                  <a:gd name="T34" fmla="*/ 31159455 w 608"/>
                  <a:gd name="T35" fmla="*/ 42056644 h 609"/>
                  <a:gd name="T36" fmla="*/ 28432908 w 608"/>
                  <a:gd name="T37" fmla="*/ 43868240 h 609"/>
                  <a:gd name="T38" fmla="*/ 27524179 w 608"/>
                  <a:gd name="T39" fmla="*/ 46585633 h 609"/>
                  <a:gd name="T40" fmla="*/ 23759188 w 608"/>
                  <a:gd name="T41" fmla="*/ 43868240 h 609"/>
                  <a:gd name="T42" fmla="*/ 27524179 w 608"/>
                  <a:gd name="T43" fmla="*/ 38433453 h 609"/>
                  <a:gd name="T44" fmla="*/ 33886002 w 608"/>
                  <a:gd name="T45" fmla="*/ 38433453 h 609"/>
                  <a:gd name="T46" fmla="*/ 37650993 w 608"/>
                  <a:gd name="T47" fmla="*/ 42056644 h 609"/>
                  <a:gd name="T48" fmla="*/ 38559722 w 608"/>
                  <a:gd name="T49" fmla="*/ 47491791 h 609"/>
                  <a:gd name="T50" fmla="*/ 34794731 w 608"/>
                  <a:gd name="T51" fmla="*/ 52150282 h 609"/>
                  <a:gd name="T52" fmla="*/ 30250726 w 608"/>
                  <a:gd name="T53" fmla="*/ 54867675 h 609"/>
                  <a:gd name="T54" fmla="*/ 38559722 w 608"/>
                  <a:gd name="T55" fmla="*/ 56679271 h 609"/>
                  <a:gd name="T56" fmla="*/ 21941370 w 608"/>
                  <a:gd name="T57" fmla="*/ 60431965 h 609"/>
                  <a:gd name="T58" fmla="*/ 24667917 w 608"/>
                  <a:gd name="T59" fmla="*/ 54867675 h 609"/>
                  <a:gd name="T60" fmla="*/ 45830274 w 608"/>
                  <a:gd name="T61" fmla="*/ 56679271 h 609"/>
                  <a:gd name="T62" fmla="*/ 49465550 w 608"/>
                  <a:gd name="T63" fmla="*/ 56679271 h 609"/>
                  <a:gd name="T64" fmla="*/ 51283368 w 608"/>
                  <a:gd name="T65" fmla="*/ 54867675 h 609"/>
                  <a:gd name="T66" fmla="*/ 51283368 w 608"/>
                  <a:gd name="T67" fmla="*/ 51244484 h 609"/>
                  <a:gd name="T68" fmla="*/ 49465550 w 608"/>
                  <a:gd name="T69" fmla="*/ 49432889 h 609"/>
                  <a:gd name="T70" fmla="*/ 45830274 w 608"/>
                  <a:gd name="T71" fmla="*/ 49432889 h 609"/>
                  <a:gd name="T72" fmla="*/ 40377540 w 608"/>
                  <a:gd name="T73" fmla="*/ 51244484 h 609"/>
                  <a:gd name="T74" fmla="*/ 55048359 w 608"/>
                  <a:gd name="T75" fmla="*/ 38433453 h 609"/>
                  <a:gd name="T76" fmla="*/ 45830274 w 608"/>
                  <a:gd name="T77" fmla="*/ 42056644 h 609"/>
                  <a:gd name="T78" fmla="*/ 44921545 w 608"/>
                  <a:gd name="T79" fmla="*/ 47491791 h 609"/>
                  <a:gd name="T80" fmla="*/ 49465550 w 608"/>
                  <a:gd name="T81" fmla="*/ 45679835 h 609"/>
                  <a:gd name="T82" fmla="*/ 55048359 w 608"/>
                  <a:gd name="T83" fmla="*/ 47491791 h 609"/>
                  <a:gd name="T84" fmla="*/ 56865817 w 608"/>
                  <a:gd name="T85" fmla="*/ 53056080 h 609"/>
                  <a:gd name="T86" fmla="*/ 54139630 w 608"/>
                  <a:gd name="T87" fmla="*/ 58491226 h 609"/>
                  <a:gd name="T88" fmla="*/ 48556821 w 608"/>
                  <a:gd name="T89" fmla="*/ 61338122 h 609"/>
                  <a:gd name="T90" fmla="*/ 42194998 w 608"/>
                  <a:gd name="T91" fmla="*/ 59526167 h 609"/>
                  <a:gd name="T92" fmla="*/ 40377540 w 608"/>
                  <a:gd name="T93" fmla="*/ 53961878 h 609"/>
                  <a:gd name="T94" fmla="*/ 45830274 w 608"/>
                  <a:gd name="T95" fmla="*/ 56679271 h 609"/>
                  <a:gd name="T96" fmla="*/ 58683635 w 608"/>
                  <a:gd name="T97" fmla="*/ 17340380 h 609"/>
                  <a:gd name="T98" fmla="*/ 55048359 w 608"/>
                  <a:gd name="T99" fmla="*/ 3623191 h 609"/>
                  <a:gd name="T100" fmla="*/ 62318910 w 608"/>
                  <a:gd name="T101" fmla="*/ 3623191 h 609"/>
                  <a:gd name="T102" fmla="*/ 58683635 w 608"/>
                  <a:gd name="T103" fmla="*/ 17340380 h 609"/>
                  <a:gd name="T104" fmla="*/ 20123912 w 608"/>
                  <a:gd name="T105" fmla="*/ 17340380 h 609"/>
                  <a:gd name="T106" fmla="*/ 16488637 w 608"/>
                  <a:gd name="T107" fmla="*/ 3623191 h 609"/>
                  <a:gd name="T108" fmla="*/ 23759188 w 608"/>
                  <a:gd name="T109" fmla="*/ 3623191 h 609"/>
                  <a:gd name="T110" fmla="*/ 20123912 w 608"/>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8" h="609">
                    <a:moveTo>
                      <a:pt x="579" y="608"/>
                    </a:moveTo>
                    <a:lnTo>
                      <a:pt x="579"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20" y="170"/>
                      <a:pt x="155" y="170"/>
                    </a:cubicBezTo>
                    <a:cubicBezTo>
                      <a:pt x="190"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23" y="141"/>
                      <a:pt x="523" y="106"/>
                    </a:cubicBezTo>
                    <a:cubicBezTo>
                      <a:pt x="523" y="78"/>
                      <a:pt x="523" y="78"/>
                      <a:pt x="523" y="78"/>
                    </a:cubicBezTo>
                    <a:cubicBezTo>
                      <a:pt x="579" y="78"/>
                      <a:pt x="579" y="78"/>
                      <a:pt x="579" y="78"/>
                    </a:cubicBezTo>
                    <a:cubicBezTo>
                      <a:pt x="593" y="78"/>
                      <a:pt x="607" y="92"/>
                      <a:pt x="607" y="106"/>
                    </a:cubicBezTo>
                    <a:cubicBezTo>
                      <a:pt x="607" y="580"/>
                      <a:pt x="607" y="580"/>
                      <a:pt x="607" y="580"/>
                    </a:cubicBezTo>
                    <a:cubicBezTo>
                      <a:pt x="607" y="594"/>
                      <a:pt x="593" y="608"/>
                      <a:pt x="579" y="608"/>
                    </a:cubicBezTo>
                    <a:close/>
                    <a:moveTo>
                      <a:pt x="551" y="226"/>
                    </a:moveTo>
                    <a:lnTo>
                      <a:pt x="551" y="226"/>
                    </a:lnTo>
                    <a:cubicBezTo>
                      <a:pt x="56" y="226"/>
                      <a:pt x="56" y="226"/>
                      <a:pt x="56" y="226"/>
                    </a:cubicBezTo>
                    <a:cubicBezTo>
                      <a:pt x="56" y="551"/>
                      <a:pt x="56" y="551"/>
                      <a:pt x="56" y="551"/>
                    </a:cubicBezTo>
                    <a:cubicBezTo>
                      <a:pt x="551" y="551"/>
                      <a:pt x="551" y="551"/>
                      <a:pt x="551" y="551"/>
                    </a:cubicBezTo>
                    <a:lnTo>
                      <a:pt x="551" y="226"/>
                    </a:lnTo>
                    <a:close/>
                    <a:moveTo>
                      <a:pt x="190" y="424"/>
                    </a:moveTo>
                    <a:lnTo>
                      <a:pt x="190" y="424"/>
                    </a:lnTo>
                    <a:cubicBezTo>
                      <a:pt x="190" y="417"/>
                      <a:pt x="197" y="410"/>
                      <a:pt x="205" y="410"/>
                    </a:cubicBezTo>
                    <a:cubicBezTo>
                      <a:pt x="212" y="403"/>
                      <a:pt x="219" y="396"/>
                      <a:pt x="226" y="396"/>
                    </a:cubicBezTo>
                    <a:cubicBezTo>
                      <a:pt x="233" y="389"/>
                      <a:pt x="233" y="389"/>
                      <a:pt x="240" y="382"/>
                    </a:cubicBezTo>
                    <a:cubicBezTo>
                      <a:pt x="240" y="382"/>
                      <a:pt x="247" y="382"/>
                      <a:pt x="247" y="375"/>
                    </a:cubicBezTo>
                    <a:cubicBezTo>
                      <a:pt x="254" y="375"/>
                      <a:pt x="254" y="367"/>
                      <a:pt x="261" y="367"/>
                    </a:cubicBezTo>
                    <a:cubicBezTo>
                      <a:pt x="261" y="360"/>
                      <a:pt x="261" y="353"/>
                      <a:pt x="261" y="353"/>
                    </a:cubicBezTo>
                    <a:cubicBezTo>
                      <a:pt x="261" y="339"/>
                      <a:pt x="261" y="339"/>
                      <a:pt x="254" y="332"/>
                    </a:cubicBezTo>
                    <a:cubicBezTo>
                      <a:pt x="254" y="325"/>
                      <a:pt x="247" y="325"/>
                      <a:pt x="240" y="325"/>
                    </a:cubicBezTo>
                    <a:cubicBezTo>
                      <a:pt x="233" y="325"/>
                      <a:pt x="226" y="325"/>
                      <a:pt x="226" y="325"/>
                    </a:cubicBezTo>
                    <a:cubicBezTo>
                      <a:pt x="219" y="332"/>
                      <a:pt x="219" y="332"/>
                      <a:pt x="219" y="339"/>
                    </a:cubicBezTo>
                    <a:cubicBezTo>
                      <a:pt x="212" y="339"/>
                      <a:pt x="212" y="346"/>
                      <a:pt x="212" y="353"/>
                    </a:cubicBezTo>
                    <a:lnTo>
                      <a:pt x="212" y="360"/>
                    </a:lnTo>
                    <a:cubicBezTo>
                      <a:pt x="176" y="360"/>
                      <a:pt x="176" y="360"/>
                      <a:pt x="176" y="360"/>
                    </a:cubicBezTo>
                    <a:cubicBezTo>
                      <a:pt x="176" y="353"/>
                      <a:pt x="176" y="346"/>
                      <a:pt x="183" y="339"/>
                    </a:cubicBezTo>
                    <a:cubicBezTo>
                      <a:pt x="183" y="325"/>
                      <a:pt x="183" y="318"/>
                      <a:pt x="190" y="311"/>
                    </a:cubicBezTo>
                    <a:cubicBezTo>
                      <a:pt x="197" y="311"/>
                      <a:pt x="205" y="304"/>
                      <a:pt x="212" y="297"/>
                    </a:cubicBezTo>
                    <a:cubicBezTo>
                      <a:pt x="219" y="297"/>
                      <a:pt x="226" y="297"/>
                      <a:pt x="240" y="297"/>
                    </a:cubicBezTo>
                    <a:cubicBezTo>
                      <a:pt x="247" y="297"/>
                      <a:pt x="254" y="297"/>
                      <a:pt x="261" y="297"/>
                    </a:cubicBezTo>
                    <a:cubicBezTo>
                      <a:pt x="268" y="304"/>
                      <a:pt x="275" y="304"/>
                      <a:pt x="282" y="311"/>
                    </a:cubicBezTo>
                    <a:cubicBezTo>
                      <a:pt x="282" y="311"/>
                      <a:pt x="290" y="318"/>
                      <a:pt x="290" y="325"/>
                    </a:cubicBezTo>
                    <a:cubicBezTo>
                      <a:pt x="297" y="332"/>
                      <a:pt x="297" y="339"/>
                      <a:pt x="297" y="346"/>
                    </a:cubicBezTo>
                    <a:cubicBezTo>
                      <a:pt x="297" y="353"/>
                      <a:pt x="297" y="367"/>
                      <a:pt x="297" y="367"/>
                    </a:cubicBezTo>
                    <a:cubicBezTo>
                      <a:pt x="290" y="375"/>
                      <a:pt x="290" y="382"/>
                      <a:pt x="282" y="389"/>
                    </a:cubicBezTo>
                    <a:cubicBezTo>
                      <a:pt x="275" y="389"/>
                      <a:pt x="275" y="396"/>
                      <a:pt x="268" y="403"/>
                    </a:cubicBezTo>
                    <a:cubicBezTo>
                      <a:pt x="261" y="403"/>
                      <a:pt x="254" y="410"/>
                      <a:pt x="247" y="410"/>
                    </a:cubicBezTo>
                    <a:cubicBezTo>
                      <a:pt x="240" y="417"/>
                      <a:pt x="240" y="417"/>
                      <a:pt x="233" y="424"/>
                    </a:cubicBezTo>
                    <a:cubicBezTo>
                      <a:pt x="226" y="431"/>
                      <a:pt x="219" y="431"/>
                      <a:pt x="219" y="438"/>
                    </a:cubicBezTo>
                    <a:cubicBezTo>
                      <a:pt x="297" y="438"/>
                      <a:pt x="297" y="438"/>
                      <a:pt x="297" y="438"/>
                    </a:cubicBezTo>
                    <a:cubicBezTo>
                      <a:pt x="297" y="467"/>
                      <a:pt x="297" y="467"/>
                      <a:pt x="297" y="467"/>
                    </a:cubicBezTo>
                    <a:cubicBezTo>
                      <a:pt x="169" y="467"/>
                      <a:pt x="169" y="467"/>
                      <a:pt x="169" y="467"/>
                    </a:cubicBezTo>
                    <a:cubicBezTo>
                      <a:pt x="169" y="460"/>
                      <a:pt x="176" y="452"/>
                      <a:pt x="176" y="445"/>
                    </a:cubicBezTo>
                    <a:cubicBezTo>
                      <a:pt x="176" y="438"/>
                      <a:pt x="183" y="431"/>
                      <a:pt x="190" y="424"/>
                    </a:cubicBezTo>
                    <a:close/>
                    <a:moveTo>
                      <a:pt x="353" y="438"/>
                    </a:moveTo>
                    <a:lnTo>
                      <a:pt x="353" y="438"/>
                    </a:lnTo>
                    <a:cubicBezTo>
                      <a:pt x="360" y="445"/>
                      <a:pt x="360" y="445"/>
                      <a:pt x="374" y="445"/>
                    </a:cubicBezTo>
                    <a:cubicBezTo>
                      <a:pt x="374" y="445"/>
                      <a:pt x="381" y="445"/>
                      <a:pt x="381" y="438"/>
                    </a:cubicBezTo>
                    <a:cubicBezTo>
                      <a:pt x="388" y="438"/>
                      <a:pt x="388" y="438"/>
                      <a:pt x="395" y="431"/>
                    </a:cubicBezTo>
                    <a:lnTo>
                      <a:pt x="395" y="424"/>
                    </a:lnTo>
                    <a:cubicBezTo>
                      <a:pt x="403" y="417"/>
                      <a:pt x="403" y="417"/>
                      <a:pt x="403" y="410"/>
                    </a:cubicBezTo>
                    <a:cubicBezTo>
                      <a:pt x="403" y="410"/>
                      <a:pt x="403" y="403"/>
                      <a:pt x="395" y="396"/>
                    </a:cubicBezTo>
                    <a:lnTo>
                      <a:pt x="395" y="389"/>
                    </a:lnTo>
                    <a:cubicBezTo>
                      <a:pt x="388" y="389"/>
                      <a:pt x="388" y="382"/>
                      <a:pt x="381" y="382"/>
                    </a:cubicBezTo>
                    <a:lnTo>
                      <a:pt x="374" y="382"/>
                    </a:lnTo>
                    <a:cubicBezTo>
                      <a:pt x="367" y="382"/>
                      <a:pt x="360" y="382"/>
                      <a:pt x="353" y="382"/>
                    </a:cubicBezTo>
                    <a:cubicBezTo>
                      <a:pt x="353" y="382"/>
                      <a:pt x="346" y="389"/>
                      <a:pt x="346" y="396"/>
                    </a:cubicBezTo>
                    <a:cubicBezTo>
                      <a:pt x="311" y="396"/>
                      <a:pt x="311" y="396"/>
                      <a:pt x="311" y="396"/>
                    </a:cubicBezTo>
                    <a:cubicBezTo>
                      <a:pt x="332" y="297"/>
                      <a:pt x="332" y="297"/>
                      <a:pt x="332" y="297"/>
                    </a:cubicBezTo>
                    <a:cubicBezTo>
                      <a:pt x="424" y="297"/>
                      <a:pt x="424" y="297"/>
                      <a:pt x="424" y="297"/>
                    </a:cubicBezTo>
                    <a:cubicBezTo>
                      <a:pt x="424" y="325"/>
                      <a:pt x="424" y="325"/>
                      <a:pt x="424" y="325"/>
                    </a:cubicBezTo>
                    <a:cubicBezTo>
                      <a:pt x="353" y="325"/>
                      <a:pt x="353" y="325"/>
                      <a:pt x="353" y="325"/>
                    </a:cubicBezTo>
                    <a:cubicBezTo>
                      <a:pt x="346" y="367"/>
                      <a:pt x="346" y="367"/>
                      <a:pt x="346" y="367"/>
                    </a:cubicBezTo>
                    <a:cubicBezTo>
                      <a:pt x="353" y="360"/>
                      <a:pt x="360" y="360"/>
                      <a:pt x="367" y="353"/>
                    </a:cubicBezTo>
                    <a:cubicBezTo>
                      <a:pt x="367" y="353"/>
                      <a:pt x="374" y="353"/>
                      <a:pt x="381" y="353"/>
                    </a:cubicBezTo>
                    <a:cubicBezTo>
                      <a:pt x="388" y="353"/>
                      <a:pt x="395" y="353"/>
                      <a:pt x="403" y="360"/>
                    </a:cubicBezTo>
                    <a:cubicBezTo>
                      <a:pt x="410" y="360"/>
                      <a:pt x="417" y="367"/>
                      <a:pt x="424" y="367"/>
                    </a:cubicBezTo>
                    <a:cubicBezTo>
                      <a:pt x="424" y="375"/>
                      <a:pt x="431" y="382"/>
                      <a:pt x="431" y="389"/>
                    </a:cubicBezTo>
                    <a:cubicBezTo>
                      <a:pt x="438" y="396"/>
                      <a:pt x="438" y="403"/>
                      <a:pt x="438" y="410"/>
                    </a:cubicBezTo>
                    <a:cubicBezTo>
                      <a:pt x="438" y="417"/>
                      <a:pt x="431" y="431"/>
                      <a:pt x="431" y="438"/>
                    </a:cubicBezTo>
                    <a:cubicBezTo>
                      <a:pt x="424" y="445"/>
                      <a:pt x="424" y="452"/>
                      <a:pt x="417" y="452"/>
                    </a:cubicBezTo>
                    <a:cubicBezTo>
                      <a:pt x="410" y="460"/>
                      <a:pt x="403" y="467"/>
                      <a:pt x="395" y="467"/>
                    </a:cubicBezTo>
                    <a:cubicBezTo>
                      <a:pt x="388" y="474"/>
                      <a:pt x="381" y="474"/>
                      <a:pt x="374" y="474"/>
                    </a:cubicBezTo>
                    <a:cubicBezTo>
                      <a:pt x="360" y="474"/>
                      <a:pt x="353" y="474"/>
                      <a:pt x="346" y="467"/>
                    </a:cubicBezTo>
                    <a:cubicBezTo>
                      <a:pt x="339" y="467"/>
                      <a:pt x="332" y="467"/>
                      <a:pt x="325" y="460"/>
                    </a:cubicBezTo>
                    <a:cubicBezTo>
                      <a:pt x="325" y="452"/>
                      <a:pt x="318" y="452"/>
                      <a:pt x="311" y="445"/>
                    </a:cubicBezTo>
                    <a:cubicBezTo>
                      <a:pt x="311" y="438"/>
                      <a:pt x="311" y="424"/>
                      <a:pt x="311" y="417"/>
                    </a:cubicBezTo>
                    <a:cubicBezTo>
                      <a:pt x="346" y="417"/>
                      <a:pt x="346" y="417"/>
                      <a:pt x="346" y="417"/>
                    </a:cubicBezTo>
                    <a:cubicBezTo>
                      <a:pt x="346" y="424"/>
                      <a:pt x="346" y="431"/>
                      <a:pt x="353" y="438"/>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73" y="0"/>
                      <a:pt x="480" y="14"/>
                      <a:pt x="480" y="28"/>
                    </a:cubicBezTo>
                    <a:cubicBezTo>
                      <a:pt x="480" y="106"/>
                      <a:pt x="480" y="106"/>
                      <a:pt x="480" y="106"/>
                    </a:cubicBezTo>
                    <a:cubicBezTo>
                      <a:pt x="480" y="120"/>
                      <a:pt x="473" y="134"/>
                      <a:pt x="452" y="134"/>
                    </a:cubicBezTo>
                    <a:close/>
                    <a:moveTo>
                      <a:pt x="155" y="134"/>
                    </a:moveTo>
                    <a:lnTo>
                      <a:pt x="155" y="134"/>
                    </a:lnTo>
                    <a:cubicBezTo>
                      <a:pt x="134" y="134"/>
                      <a:pt x="127" y="120"/>
                      <a:pt x="127" y="106"/>
                    </a:cubicBezTo>
                    <a:cubicBezTo>
                      <a:pt x="127" y="28"/>
                      <a:pt x="127" y="28"/>
                      <a:pt x="127" y="28"/>
                    </a:cubicBezTo>
                    <a:cubicBezTo>
                      <a:pt x="127" y="14"/>
                      <a:pt x="134" y="0"/>
                      <a:pt x="155" y="0"/>
                    </a:cubicBezTo>
                    <a:cubicBezTo>
                      <a:pt x="169" y="0"/>
                      <a:pt x="183" y="14"/>
                      <a:pt x="183" y="28"/>
                    </a:cubicBezTo>
                    <a:cubicBezTo>
                      <a:pt x="183" y="106"/>
                      <a:pt x="183" y="106"/>
                      <a:pt x="183" y="106"/>
                    </a:cubicBezTo>
                    <a:cubicBezTo>
                      <a:pt x="183" y="120"/>
                      <a:pt x="169" y="134"/>
                      <a:pt x="155" y="13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89" name="Freeform 54"/>
              <p:cNvSpPr>
                <a:spLocks noChangeArrowheads="1"/>
              </p:cNvSpPr>
              <p:nvPr/>
            </p:nvSpPr>
            <p:spPr bwMode="auto">
              <a:xfrm>
                <a:off x="3051970" y="3500437"/>
                <a:ext cx="215900" cy="219075"/>
              </a:xfrm>
              <a:custGeom>
                <a:avLst/>
                <a:gdLst>
                  <a:gd name="T0" fmla="*/ 73816246 w 601"/>
                  <a:gd name="T1" fmla="*/ 78678142 h 609"/>
                  <a:gd name="T2" fmla="*/ 0 w 601"/>
                  <a:gd name="T3" fmla="*/ 75054951 h 609"/>
                  <a:gd name="T4" fmla="*/ 3613541 w 601"/>
                  <a:gd name="T5" fmla="*/ 10093638 h 609"/>
                  <a:gd name="T6" fmla="*/ 10840264 w 601"/>
                  <a:gd name="T7" fmla="*/ 13716829 h 609"/>
                  <a:gd name="T8" fmla="*/ 28261705 w 601"/>
                  <a:gd name="T9" fmla="*/ 13716829 h 609"/>
                  <a:gd name="T10" fmla="*/ 50071198 w 601"/>
                  <a:gd name="T11" fmla="*/ 10093638 h 609"/>
                  <a:gd name="T12" fmla="*/ 58330360 w 601"/>
                  <a:gd name="T13" fmla="*/ 21998871 h 609"/>
                  <a:gd name="T14" fmla="*/ 66460558 w 601"/>
                  <a:gd name="T15" fmla="*/ 10093638 h 609"/>
                  <a:gd name="T16" fmla="*/ 77429787 w 601"/>
                  <a:gd name="T17" fmla="*/ 13716829 h 609"/>
                  <a:gd name="T18" fmla="*/ 73816246 w 601"/>
                  <a:gd name="T19" fmla="*/ 78678142 h 609"/>
                  <a:gd name="T20" fmla="*/ 70203064 w 601"/>
                  <a:gd name="T21" fmla="*/ 29245613 h 609"/>
                  <a:gd name="T22" fmla="*/ 7226723 w 601"/>
                  <a:gd name="T23" fmla="*/ 71302258 h 609"/>
                  <a:gd name="T24" fmla="*/ 70203064 w 601"/>
                  <a:gd name="T25" fmla="*/ 29245613 h 609"/>
                  <a:gd name="T26" fmla="*/ 30068655 w 601"/>
                  <a:gd name="T27" fmla="*/ 46585633 h 609"/>
                  <a:gd name="T28" fmla="*/ 35488787 w 601"/>
                  <a:gd name="T29" fmla="*/ 42056644 h 609"/>
                  <a:gd name="T30" fmla="*/ 42844475 w 601"/>
                  <a:gd name="T31" fmla="*/ 42056644 h 609"/>
                  <a:gd name="T32" fmla="*/ 47361132 w 601"/>
                  <a:gd name="T33" fmla="*/ 46585633 h 609"/>
                  <a:gd name="T34" fmla="*/ 47361132 w 601"/>
                  <a:gd name="T35" fmla="*/ 53961878 h 609"/>
                  <a:gd name="T36" fmla="*/ 42844475 w 601"/>
                  <a:gd name="T37" fmla="*/ 58491226 h 609"/>
                  <a:gd name="T38" fmla="*/ 35488787 w 601"/>
                  <a:gd name="T39" fmla="*/ 58491226 h 609"/>
                  <a:gd name="T40" fmla="*/ 30068655 w 601"/>
                  <a:gd name="T41" fmla="*/ 53961878 h 609"/>
                  <a:gd name="T42" fmla="*/ 30068655 w 601"/>
                  <a:gd name="T43" fmla="*/ 46585633 h 609"/>
                  <a:gd name="T44" fmla="*/ 30971771 w 601"/>
                  <a:gd name="T45" fmla="*/ 38433453 h 609"/>
                  <a:gd name="T46" fmla="*/ 30068655 w 601"/>
                  <a:gd name="T47" fmla="*/ 38433453 h 609"/>
                  <a:gd name="T48" fmla="*/ 58330360 w 601"/>
                  <a:gd name="T49" fmla="*/ 17340380 h 609"/>
                  <a:gd name="T50" fmla="*/ 54716819 w 601"/>
                  <a:gd name="T51" fmla="*/ 13716829 h 609"/>
                  <a:gd name="T52" fmla="*/ 58330360 w 601"/>
                  <a:gd name="T53" fmla="*/ 0 h 609"/>
                  <a:gd name="T54" fmla="*/ 61943901 w 601"/>
                  <a:gd name="T55" fmla="*/ 13716829 h 609"/>
                  <a:gd name="T56" fmla="*/ 19099426 w 601"/>
                  <a:gd name="T57" fmla="*/ 17340380 h 609"/>
                  <a:gd name="T58" fmla="*/ 15485886 w 601"/>
                  <a:gd name="T59" fmla="*/ 13716829 h 609"/>
                  <a:gd name="T60" fmla="*/ 19099426 w 601"/>
                  <a:gd name="T61" fmla="*/ 0 h 609"/>
                  <a:gd name="T62" fmla="*/ 22712608 w 601"/>
                  <a:gd name="T63" fmla="*/ 13716829 h 6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1" h="609">
                    <a:moveTo>
                      <a:pt x="572" y="608"/>
                    </a:moveTo>
                    <a:lnTo>
                      <a:pt x="572"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13" y="170"/>
                      <a:pt x="148" y="170"/>
                    </a:cubicBezTo>
                    <a:cubicBezTo>
                      <a:pt x="183"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15" y="141"/>
                      <a:pt x="515" y="106"/>
                    </a:cubicBezTo>
                    <a:cubicBezTo>
                      <a:pt x="515" y="78"/>
                      <a:pt x="515" y="78"/>
                      <a:pt x="515" y="78"/>
                    </a:cubicBezTo>
                    <a:cubicBezTo>
                      <a:pt x="572" y="78"/>
                      <a:pt x="572" y="78"/>
                      <a:pt x="572" y="78"/>
                    </a:cubicBezTo>
                    <a:cubicBezTo>
                      <a:pt x="593" y="78"/>
                      <a:pt x="600" y="92"/>
                      <a:pt x="600" y="106"/>
                    </a:cubicBezTo>
                    <a:cubicBezTo>
                      <a:pt x="600" y="580"/>
                      <a:pt x="600" y="580"/>
                      <a:pt x="600" y="580"/>
                    </a:cubicBezTo>
                    <a:cubicBezTo>
                      <a:pt x="600" y="594"/>
                      <a:pt x="593"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33" y="360"/>
                    </a:moveTo>
                    <a:lnTo>
                      <a:pt x="233" y="360"/>
                    </a:lnTo>
                    <a:cubicBezTo>
                      <a:pt x="275" y="360"/>
                      <a:pt x="275" y="360"/>
                      <a:pt x="275" y="360"/>
                    </a:cubicBezTo>
                    <a:cubicBezTo>
                      <a:pt x="275" y="325"/>
                      <a:pt x="275" y="325"/>
                      <a:pt x="275" y="325"/>
                    </a:cubicBezTo>
                    <a:cubicBezTo>
                      <a:pt x="275" y="304"/>
                      <a:pt x="282" y="297"/>
                      <a:pt x="304" y="297"/>
                    </a:cubicBezTo>
                    <a:cubicBezTo>
                      <a:pt x="318" y="297"/>
                      <a:pt x="332" y="304"/>
                      <a:pt x="332" y="325"/>
                    </a:cubicBezTo>
                    <a:cubicBezTo>
                      <a:pt x="332" y="360"/>
                      <a:pt x="332" y="360"/>
                      <a:pt x="332" y="360"/>
                    </a:cubicBezTo>
                    <a:cubicBezTo>
                      <a:pt x="367" y="360"/>
                      <a:pt x="367" y="360"/>
                      <a:pt x="367" y="360"/>
                    </a:cubicBezTo>
                    <a:cubicBezTo>
                      <a:pt x="381" y="360"/>
                      <a:pt x="395" y="375"/>
                      <a:pt x="395" y="389"/>
                    </a:cubicBezTo>
                    <a:cubicBezTo>
                      <a:pt x="395" y="403"/>
                      <a:pt x="381" y="417"/>
                      <a:pt x="367" y="417"/>
                    </a:cubicBezTo>
                    <a:cubicBezTo>
                      <a:pt x="332" y="417"/>
                      <a:pt x="332" y="417"/>
                      <a:pt x="332" y="417"/>
                    </a:cubicBezTo>
                    <a:cubicBezTo>
                      <a:pt x="332" y="452"/>
                      <a:pt x="332" y="452"/>
                      <a:pt x="332" y="452"/>
                    </a:cubicBezTo>
                    <a:cubicBezTo>
                      <a:pt x="332" y="474"/>
                      <a:pt x="318" y="481"/>
                      <a:pt x="304" y="481"/>
                    </a:cubicBezTo>
                    <a:cubicBezTo>
                      <a:pt x="282" y="481"/>
                      <a:pt x="275" y="474"/>
                      <a:pt x="275" y="452"/>
                    </a:cubicBezTo>
                    <a:cubicBezTo>
                      <a:pt x="275" y="417"/>
                      <a:pt x="275" y="417"/>
                      <a:pt x="275" y="417"/>
                    </a:cubicBezTo>
                    <a:cubicBezTo>
                      <a:pt x="233" y="417"/>
                      <a:pt x="233" y="417"/>
                      <a:pt x="233" y="417"/>
                    </a:cubicBezTo>
                    <a:cubicBezTo>
                      <a:pt x="219" y="417"/>
                      <a:pt x="204" y="403"/>
                      <a:pt x="204" y="389"/>
                    </a:cubicBezTo>
                    <a:cubicBezTo>
                      <a:pt x="204" y="375"/>
                      <a:pt x="219" y="360"/>
                      <a:pt x="233" y="360"/>
                    </a:cubicBezTo>
                    <a:close/>
                    <a:moveTo>
                      <a:pt x="240" y="297"/>
                    </a:moveTo>
                    <a:lnTo>
                      <a:pt x="240" y="297"/>
                    </a:lnTo>
                    <a:cubicBezTo>
                      <a:pt x="233" y="297"/>
                      <a:pt x="233" y="297"/>
                      <a:pt x="233" y="297"/>
                    </a:cubicBezTo>
                    <a:cubicBezTo>
                      <a:pt x="233" y="297"/>
                      <a:pt x="233" y="297"/>
                      <a:pt x="240" y="297"/>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9" y="0"/>
                      <a:pt x="176" y="14"/>
                      <a:pt x="176" y="28"/>
                    </a:cubicBezTo>
                    <a:cubicBezTo>
                      <a:pt x="176" y="106"/>
                      <a:pt x="176" y="106"/>
                      <a:pt x="176" y="106"/>
                    </a:cubicBezTo>
                    <a:cubicBezTo>
                      <a:pt x="176" y="120"/>
                      <a:pt x="169" y="134"/>
                      <a:pt x="148" y="13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0" name="Freeform 55"/>
              <p:cNvSpPr>
                <a:spLocks noChangeArrowheads="1"/>
              </p:cNvSpPr>
              <p:nvPr/>
            </p:nvSpPr>
            <p:spPr bwMode="auto">
              <a:xfrm>
                <a:off x="2672558" y="3500437"/>
                <a:ext cx="215900" cy="219075"/>
              </a:xfrm>
              <a:custGeom>
                <a:avLst/>
                <a:gdLst>
                  <a:gd name="T0" fmla="*/ 73816246 w 601"/>
                  <a:gd name="T1" fmla="*/ 78678142 h 609"/>
                  <a:gd name="T2" fmla="*/ 73816246 w 601"/>
                  <a:gd name="T3" fmla="*/ 78678142 h 609"/>
                  <a:gd name="T4" fmla="*/ 3613541 w 601"/>
                  <a:gd name="T5" fmla="*/ 78678142 h 609"/>
                  <a:gd name="T6" fmla="*/ 0 w 601"/>
                  <a:gd name="T7" fmla="*/ 75054951 h 609"/>
                  <a:gd name="T8" fmla="*/ 0 w 601"/>
                  <a:gd name="T9" fmla="*/ 13716829 h 609"/>
                  <a:gd name="T10" fmla="*/ 3613541 w 601"/>
                  <a:gd name="T11" fmla="*/ 10093638 h 609"/>
                  <a:gd name="T12" fmla="*/ 10840264 w 601"/>
                  <a:gd name="T13" fmla="*/ 10093638 h 609"/>
                  <a:gd name="T14" fmla="*/ 10840264 w 601"/>
                  <a:gd name="T15" fmla="*/ 13716829 h 609"/>
                  <a:gd name="T16" fmla="*/ 19099426 w 601"/>
                  <a:gd name="T17" fmla="*/ 21998871 h 609"/>
                  <a:gd name="T18" fmla="*/ 27229624 w 601"/>
                  <a:gd name="T19" fmla="*/ 13716829 h 609"/>
                  <a:gd name="T20" fmla="*/ 27229624 w 601"/>
                  <a:gd name="T21" fmla="*/ 10093638 h 609"/>
                  <a:gd name="T22" fmla="*/ 49167722 w 601"/>
                  <a:gd name="T23" fmla="*/ 10093638 h 609"/>
                  <a:gd name="T24" fmla="*/ 49167722 w 601"/>
                  <a:gd name="T25" fmla="*/ 13716829 h 609"/>
                  <a:gd name="T26" fmla="*/ 58330360 w 601"/>
                  <a:gd name="T27" fmla="*/ 21998871 h 609"/>
                  <a:gd name="T28" fmla="*/ 66460558 w 601"/>
                  <a:gd name="T29" fmla="*/ 13716829 h 609"/>
                  <a:gd name="T30" fmla="*/ 66460558 w 601"/>
                  <a:gd name="T31" fmla="*/ 10093638 h 609"/>
                  <a:gd name="T32" fmla="*/ 73816246 w 601"/>
                  <a:gd name="T33" fmla="*/ 10093638 h 609"/>
                  <a:gd name="T34" fmla="*/ 77429787 w 601"/>
                  <a:gd name="T35" fmla="*/ 13716829 h 609"/>
                  <a:gd name="T36" fmla="*/ 77429787 w 601"/>
                  <a:gd name="T37" fmla="*/ 75054951 h 609"/>
                  <a:gd name="T38" fmla="*/ 73816246 w 601"/>
                  <a:gd name="T39" fmla="*/ 78678142 h 609"/>
                  <a:gd name="T40" fmla="*/ 70203064 w 601"/>
                  <a:gd name="T41" fmla="*/ 29245613 h 609"/>
                  <a:gd name="T42" fmla="*/ 70203064 w 601"/>
                  <a:gd name="T43" fmla="*/ 29245613 h 609"/>
                  <a:gd name="T44" fmla="*/ 7226723 w 601"/>
                  <a:gd name="T45" fmla="*/ 29245613 h 609"/>
                  <a:gd name="T46" fmla="*/ 7226723 w 601"/>
                  <a:gd name="T47" fmla="*/ 71302258 h 609"/>
                  <a:gd name="T48" fmla="*/ 70203064 w 601"/>
                  <a:gd name="T49" fmla="*/ 71302258 h 609"/>
                  <a:gd name="T50" fmla="*/ 70203064 w 601"/>
                  <a:gd name="T51" fmla="*/ 29245613 h 609"/>
                  <a:gd name="T52" fmla="*/ 26326149 w 601"/>
                  <a:gd name="T53" fmla="*/ 46585633 h 609"/>
                  <a:gd name="T54" fmla="*/ 26326149 w 601"/>
                  <a:gd name="T55" fmla="*/ 46585633 h 609"/>
                  <a:gd name="T56" fmla="*/ 29165180 w 601"/>
                  <a:gd name="T57" fmla="*/ 47491791 h 609"/>
                  <a:gd name="T58" fmla="*/ 34585312 w 601"/>
                  <a:gd name="T59" fmla="*/ 53961878 h 609"/>
                  <a:gd name="T60" fmla="*/ 49167722 w 601"/>
                  <a:gd name="T61" fmla="*/ 39339251 h 609"/>
                  <a:gd name="T62" fmla="*/ 51877788 w 601"/>
                  <a:gd name="T63" fmla="*/ 38433453 h 609"/>
                  <a:gd name="T64" fmla="*/ 55620295 w 601"/>
                  <a:gd name="T65" fmla="*/ 42056644 h 609"/>
                  <a:gd name="T66" fmla="*/ 54716819 w 601"/>
                  <a:gd name="T67" fmla="*/ 43868240 h 609"/>
                  <a:gd name="T68" fmla="*/ 37295378 w 601"/>
                  <a:gd name="T69" fmla="*/ 61338122 h 609"/>
                  <a:gd name="T70" fmla="*/ 34585312 w 601"/>
                  <a:gd name="T71" fmla="*/ 62243920 h 609"/>
                  <a:gd name="T72" fmla="*/ 32778721 w 601"/>
                  <a:gd name="T73" fmla="*/ 61338122 h 609"/>
                  <a:gd name="T74" fmla="*/ 23616083 w 601"/>
                  <a:gd name="T75" fmla="*/ 53056080 h 609"/>
                  <a:gd name="T76" fmla="*/ 22712608 w 601"/>
                  <a:gd name="T77" fmla="*/ 50338687 h 609"/>
                  <a:gd name="T78" fmla="*/ 26326149 w 601"/>
                  <a:gd name="T79" fmla="*/ 46585633 h 609"/>
                  <a:gd name="T80" fmla="*/ 58330360 w 601"/>
                  <a:gd name="T81" fmla="*/ 17340380 h 609"/>
                  <a:gd name="T82" fmla="*/ 58330360 w 601"/>
                  <a:gd name="T83" fmla="*/ 17340380 h 609"/>
                  <a:gd name="T84" fmla="*/ 54716819 w 601"/>
                  <a:gd name="T85" fmla="*/ 13716829 h 609"/>
                  <a:gd name="T86" fmla="*/ 54716819 w 601"/>
                  <a:gd name="T87" fmla="*/ 3623191 h 609"/>
                  <a:gd name="T88" fmla="*/ 58330360 w 601"/>
                  <a:gd name="T89" fmla="*/ 0 h 609"/>
                  <a:gd name="T90" fmla="*/ 61943901 w 601"/>
                  <a:gd name="T91" fmla="*/ 3623191 h 609"/>
                  <a:gd name="T92" fmla="*/ 61943901 w 601"/>
                  <a:gd name="T93" fmla="*/ 13716829 h 609"/>
                  <a:gd name="T94" fmla="*/ 58330360 w 601"/>
                  <a:gd name="T95" fmla="*/ 17340380 h 609"/>
                  <a:gd name="T96" fmla="*/ 19099426 w 601"/>
                  <a:gd name="T97" fmla="*/ 17340380 h 609"/>
                  <a:gd name="T98" fmla="*/ 19099426 w 601"/>
                  <a:gd name="T99" fmla="*/ 17340380 h 609"/>
                  <a:gd name="T100" fmla="*/ 15485886 w 601"/>
                  <a:gd name="T101" fmla="*/ 13716829 h 609"/>
                  <a:gd name="T102" fmla="*/ 15485886 w 601"/>
                  <a:gd name="T103" fmla="*/ 3623191 h 609"/>
                  <a:gd name="T104" fmla="*/ 19099426 w 601"/>
                  <a:gd name="T105" fmla="*/ 0 h 609"/>
                  <a:gd name="T106" fmla="*/ 22712608 w 601"/>
                  <a:gd name="T107" fmla="*/ 3623191 h 609"/>
                  <a:gd name="T108" fmla="*/ 22712608 w 601"/>
                  <a:gd name="T109" fmla="*/ 13716829 h 609"/>
                  <a:gd name="T110" fmla="*/ 19099426 w 601"/>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1" name="Freeform 56"/>
              <p:cNvSpPr>
                <a:spLocks noChangeArrowheads="1"/>
              </p:cNvSpPr>
              <p:nvPr/>
            </p:nvSpPr>
            <p:spPr bwMode="auto">
              <a:xfrm>
                <a:off x="2301083" y="3500437"/>
                <a:ext cx="209550" cy="219075"/>
              </a:xfrm>
              <a:custGeom>
                <a:avLst/>
                <a:gdLst>
                  <a:gd name="T0" fmla="*/ 71923702 w 580"/>
                  <a:gd name="T1" fmla="*/ 71302258 h 609"/>
                  <a:gd name="T2" fmla="*/ 53518347 w 580"/>
                  <a:gd name="T3" fmla="*/ 67678707 h 609"/>
                  <a:gd name="T4" fmla="*/ 71923702 w 580"/>
                  <a:gd name="T5" fmla="*/ 64055516 h 609"/>
                  <a:gd name="T6" fmla="*/ 71923702 w 580"/>
                  <a:gd name="T7" fmla="*/ 71302258 h 609"/>
                  <a:gd name="T8" fmla="*/ 57173188 w 580"/>
                  <a:gd name="T9" fmla="*/ 60431965 h 609"/>
                  <a:gd name="T10" fmla="*/ 57173188 w 580"/>
                  <a:gd name="T11" fmla="*/ 75054951 h 609"/>
                  <a:gd name="T12" fmla="*/ 58086899 w 580"/>
                  <a:gd name="T13" fmla="*/ 75054951 h 609"/>
                  <a:gd name="T14" fmla="*/ 68268500 w 580"/>
                  <a:gd name="T15" fmla="*/ 78678142 h 609"/>
                  <a:gd name="T16" fmla="*/ 0 w 580"/>
                  <a:gd name="T17" fmla="*/ 75054951 h 609"/>
                  <a:gd name="T18" fmla="*/ 3654841 w 580"/>
                  <a:gd name="T19" fmla="*/ 7246742 h 609"/>
                  <a:gd name="T20" fmla="*/ 10051174 w 580"/>
                  <a:gd name="T21" fmla="*/ 10999436 h 609"/>
                  <a:gd name="T22" fmla="*/ 24801326 w 580"/>
                  <a:gd name="T23" fmla="*/ 10999436 h 609"/>
                  <a:gd name="T24" fmla="*/ 28586594 w 580"/>
                  <a:gd name="T25" fmla="*/ 7246742 h 609"/>
                  <a:gd name="T26" fmla="*/ 35896638 w 580"/>
                  <a:gd name="T27" fmla="*/ 18246178 h 609"/>
                  <a:gd name="T28" fmla="*/ 43336746 w 580"/>
                  <a:gd name="T29" fmla="*/ 7246742 h 609"/>
                  <a:gd name="T30" fmla="*/ 46991949 w 580"/>
                  <a:gd name="T31" fmla="*/ 10999436 h 609"/>
                  <a:gd name="T32" fmla="*/ 61742101 w 580"/>
                  <a:gd name="T33" fmla="*/ 10999436 h 609"/>
                  <a:gd name="T34" fmla="*/ 68268500 w 580"/>
                  <a:gd name="T35" fmla="*/ 7246742 h 609"/>
                  <a:gd name="T36" fmla="*/ 71923702 w 580"/>
                  <a:gd name="T37" fmla="*/ 60431965 h 609"/>
                  <a:gd name="T38" fmla="*/ 57173188 w 580"/>
                  <a:gd name="T39" fmla="*/ 60431965 h 609"/>
                  <a:gd name="T40" fmla="*/ 12922732 w 580"/>
                  <a:gd name="T41" fmla="*/ 65867111 h 609"/>
                  <a:gd name="T42" fmla="*/ 39681905 w 580"/>
                  <a:gd name="T43" fmla="*/ 63149718 h 609"/>
                  <a:gd name="T44" fmla="*/ 12922732 w 580"/>
                  <a:gd name="T45" fmla="*/ 60431965 h 609"/>
                  <a:gd name="T46" fmla="*/ 12922732 w 580"/>
                  <a:gd name="T47" fmla="*/ 65867111 h 609"/>
                  <a:gd name="T48" fmla="*/ 58086899 w 580"/>
                  <a:gd name="T49" fmla="*/ 28339815 h 609"/>
                  <a:gd name="T50" fmla="*/ 10051174 w 580"/>
                  <a:gd name="T51" fmla="*/ 31963007 h 609"/>
                  <a:gd name="T52" fmla="*/ 58086899 w 580"/>
                  <a:gd name="T53" fmla="*/ 35715700 h 609"/>
                  <a:gd name="T54" fmla="*/ 58086899 w 580"/>
                  <a:gd name="T55" fmla="*/ 28339815 h 609"/>
                  <a:gd name="T56" fmla="*/ 58086899 w 580"/>
                  <a:gd name="T57" fmla="*/ 43868240 h 609"/>
                  <a:gd name="T58" fmla="*/ 29500304 w 580"/>
                  <a:gd name="T59" fmla="*/ 43868240 h 609"/>
                  <a:gd name="T60" fmla="*/ 13836442 w 580"/>
                  <a:gd name="T61" fmla="*/ 43868240 h 609"/>
                  <a:gd name="T62" fmla="*/ 13836442 w 580"/>
                  <a:gd name="T63" fmla="*/ 51244484 h 609"/>
                  <a:gd name="T64" fmla="*/ 29500304 w 580"/>
                  <a:gd name="T65" fmla="*/ 51244484 h 609"/>
                  <a:gd name="T66" fmla="*/ 58086899 w 580"/>
                  <a:gd name="T67" fmla="*/ 51244484 h 609"/>
                  <a:gd name="T68" fmla="*/ 58086899 w 580"/>
                  <a:gd name="T69" fmla="*/ 43868240 h 609"/>
                  <a:gd name="T70" fmla="*/ 54432058 w 580"/>
                  <a:gd name="T71" fmla="*/ 14622627 h 609"/>
                  <a:gd name="T72" fmla="*/ 50646790 w 580"/>
                  <a:gd name="T73" fmla="*/ 3623191 h 609"/>
                  <a:gd name="T74" fmla="*/ 58086899 w 580"/>
                  <a:gd name="T75" fmla="*/ 3623191 h 609"/>
                  <a:gd name="T76" fmla="*/ 54432058 w 580"/>
                  <a:gd name="T77" fmla="*/ 14622627 h 609"/>
                  <a:gd name="T78" fmla="*/ 35896638 w 580"/>
                  <a:gd name="T79" fmla="*/ 14622627 h 609"/>
                  <a:gd name="T80" fmla="*/ 32241435 w 580"/>
                  <a:gd name="T81" fmla="*/ 3623191 h 609"/>
                  <a:gd name="T82" fmla="*/ 39681905 w 580"/>
                  <a:gd name="T83" fmla="*/ 3623191 h 609"/>
                  <a:gd name="T84" fmla="*/ 35896638 w 580"/>
                  <a:gd name="T85" fmla="*/ 14622627 h 609"/>
                  <a:gd name="T86" fmla="*/ 17491283 w 580"/>
                  <a:gd name="T87" fmla="*/ 14622627 h 609"/>
                  <a:gd name="T88" fmla="*/ 13836442 w 580"/>
                  <a:gd name="T89" fmla="*/ 3623191 h 609"/>
                  <a:gd name="T90" fmla="*/ 21146124 w 580"/>
                  <a:gd name="T91" fmla="*/ 3623191 h 609"/>
                  <a:gd name="T92" fmla="*/ 17491283 w 580"/>
                  <a:gd name="T93" fmla="*/ 14622627 h 6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0" h="609">
                    <a:moveTo>
                      <a:pt x="551" y="551"/>
                    </a:moveTo>
                    <a:lnTo>
                      <a:pt x="551" y="551"/>
                    </a:lnTo>
                    <a:cubicBezTo>
                      <a:pt x="438" y="551"/>
                      <a:pt x="438" y="551"/>
                      <a:pt x="438" y="551"/>
                    </a:cubicBezTo>
                    <a:cubicBezTo>
                      <a:pt x="417" y="551"/>
                      <a:pt x="410" y="537"/>
                      <a:pt x="410" y="523"/>
                    </a:cubicBezTo>
                    <a:cubicBezTo>
                      <a:pt x="410" y="502"/>
                      <a:pt x="417" y="495"/>
                      <a:pt x="438" y="495"/>
                    </a:cubicBezTo>
                    <a:cubicBezTo>
                      <a:pt x="551" y="495"/>
                      <a:pt x="551" y="495"/>
                      <a:pt x="551" y="495"/>
                    </a:cubicBezTo>
                    <a:cubicBezTo>
                      <a:pt x="565" y="495"/>
                      <a:pt x="579" y="502"/>
                      <a:pt x="579" y="523"/>
                    </a:cubicBezTo>
                    <a:cubicBezTo>
                      <a:pt x="579" y="537"/>
                      <a:pt x="565" y="551"/>
                      <a:pt x="551" y="551"/>
                    </a:cubicBezTo>
                    <a:close/>
                    <a:moveTo>
                      <a:pt x="438" y="467"/>
                    </a:moveTo>
                    <a:lnTo>
                      <a:pt x="438" y="467"/>
                    </a:lnTo>
                    <a:cubicBezTo>
                      <a:pt x="403" y="467"/>
                      <a:pt x="381" y="488"/>
                      <a:pt x="381" y="523"/>
                    </a:cubicBezTo>
                    <a:cubicBezTo>
                      <a:pt x="381" y="551"/>
                      <a:pt x="403" y="580"/>
                      <a:pt x="438" y="580"/>
                    </a:cubicBezTo>
                    <a:cubicBezTo>
                      <a:pt x="445" y="580"/>
                      <a:pt x="445" y="580"/>
                      <a:pt x="445" y="580"/>
                    </a:cubicBezTo>
                    <a:cubicBezTo>
                      <a:pt x="551" y="580"/>
                      <a:pt x="551" y="580"/>
                      <a:pt x="551" y="580"/>
                    </a:cubicBezTo>
                    <a:cubicBezTo>
                      <a:pt x="551" y="594"/>
                      <a:pt x="537" y="608"/>
                      <a:pt x="523"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106"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7"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8" y="141"/>
                      <a:pt x="417" y="141"/>
                    </a:cubicBezTo>
                    <a:cubicBezTo>
                      <a:pt x="445" y="141"/>
                      <a:pt x="473" y="120"/>
                      <a:pt x="473" y="85"/>
                    </a:cubicBezTo>
                    <a:cubicBezTo>
                      <a:pt x="473" y="56"/>
                      <a:pt x="473" y="56"/>
                      <a:pt x="473" y="56"/>
                    </a:cubicBezTo>
                    <a:cubicBezTo>
                      <a:pt x="523" y="56"/>
                      <a:pt x="523" y="56"/>
                      <a:pt x="523" y="56"/>
                    </a:cubicBezTo>
                    <a:cubicBezTo>
                      <a:pt x="537" y="56"/>
                      <a:pt x="551" y="71"/>
                      <a:pt x="551" y="85"/>
                    </a:cubicBezTo>
                    <a:cubicBezTo>
                      <a:pt x="551" y="467"/>
                      <a:pt x="551" y="467"/>
                      <a:pt x="551" y="467"/>
                    </a:cubicBezTo>
                    <a:cubicBezTo>
                      <a:pt x="523" y="467"/>
                      <a:pt x="523" y="467"/>
                      <a:pt x="523" y="467"/>
                    </a:cubicBezTo>
                    <a:lnTo>
                      <a:pt x="438" y="467"/>
                    </a:lnTo>
                    <a:close/>
                    <a:moveTo>
                      <a:pt x="99" y="509"/>
                    </a:moveTo>
                    <a:lnTo>
                      <a:pt x="99" y="509"/>
                    </a:lnTo>
                    <a:cubicBezTo>
                      <a:pt x="282" y="509"/>
                      <a:pt x="282" y="509"/>
                      <a:pt x="282" y="509"/>
                    </a:cubicBezTo>
                    <a:cubicBezTo>
                      <a:pt x="297" y="509"/>
                      <a:pt x="304" y="502"/>
                      <a:pt x="304" y="488"/>
                    </a:cubicBezTo>
                    <a:cubicBezTo>
                      <a:pt x="304" y="474"/>
                      <a:pt x="297" y="467"/>
                      <a:pt x="282" y="467"/>
                    </a:cubicBezTo>
                    <a:cubicBezTo>
                      <a:pt x="99" y="467"/>
                      <a:pt x="99" y="467"/>
                      <a:pt x="99" y="467"/>
                    </a:cubicBezTo>
                    <a:cubicBezTo>
                      <a:pt x="84" y="467"/>
                      <a:pt x="77" y="474"/>
                      <a:pt x="77" y="488"/>
                    </a:cubicBezTo>
                    <a:cubicBezTo>
                      <a:pt x="77" y="502"/>
                      <a:pt x="84" y="509"/>
                      <a:pt x="99" y="509"/>
                    </a:cubicBezTo>
                    <a:close/>
                    <a:moveTo>
                      <a:pt x="445" y="219"/>
                    </a:moveTo>
                    <a:lnTo>
                      <a:pt x="445" y="219"/>
                    </a:lnTo>
                    <a:cubicBezTo>
                      <a:pt x="106" y="219"/>
                      <a:pt x="106" y="219"/>
                      <a:pt x="106" y="219"/>
                    </a:cubicBezTo>
                    <a:cubicBezTo>
                      <a:pt x="92" y="219"/>
                      <a:pt x="77" y="233"/>
                      <a:pt x="77" y="247"/>
                    </a:cubicBezTo>
                    <a:cubicBezTo>
                      <a:pt x="77" y="262"/>
                      <a:pt x="92" y="276"/>
                      <a:pt x="106" y="276"/>
                    </a:cubicBezTo>
                    <a:cubicBezTo>
                      <a:pt x="445" y="276"/>
                      <a:pt x="445" y="276"/>
                      <a:pt x="445" y="276"/>
                    </a:cubicBezTo>
                    <a:cubicBezTo>
                      <a:pt x="459" y="276"/>
                      <a:pt x="473" y="262"/>
                      <a:pt x="473" y="247"/>
                    </a:cubicBezTo>
                    <a:cubicBezTo>
                      <a:pt x="473" y="233"/>
                      <a:pt x="459" y="219"/>
                      <a:pt x="445" y="219"/>
                    </a:cubicBezTo>
                    <a:close/>
                    <a:moveTo>
                      <a:pt x="445" y="339"/>
                    </a:moveTo>
                    <a:lnTo>
                      <a:pt x="445" y="339"/>
                    </a:lnTo>
                    <a:cubicBezTo>
                      <a:pt x="275" y="339"/>
                      <a:pt x="275" y="339"/>
                      <a:pt x="275" y="339"/>
                    </a:cubicBezTo>
                    <a:cubicBezTo>
                      <a:pt x="226" y="339"/>
                      <a:pt x="226" y="339"/>
                      <a:pt x="226" y="339"/>
                    </a:cubicBezTo>
                    <a:cubicBezTo>
                      <a:pt x="219" y="339"/>
                      <a:pt x="219" y="339"/>
                      <a:pt x="219" y="339"/>
                    </a:cubicBezTo>
                    <a:cubicBezTo>
                      <a:pt x="106" y="339"/>
                      <a:pt x="106" y="339"/>
                      <a:pt x="106" y="339"/>
                    </a:cubicBezTo>
                    <a:cubicBezTo>
                      <a:pt x="92" y="339"/>
                      <a:pt x="77" y="353"/>
                      <a:pt x="77" y="367"/>
                    </a:cubicBezTo>
                    <a:cubicBezTo>
                      <a:pt x="77" y="389"/>
                      <a:pt x="92" y="396"/>
                      <a:pt x="106" y="396"/>
                    </a:cubicBezTo>
                    <a:cubicBezTo>
                      <a:pt x="219" y="396"/>
                      <a:pt x="219" y="396"/>
                      <a:pt x="219" y="396"/>
                    </a:cubicBezTo>
                    <a:cubicBezTo>
                      <a:pt x="226" y="396"/>
                      <a:pt x="226" y="396"/>
                      <a:pt x="226" y="396"/>
                    </a:cubicBezTo>
                    <a:cubicBezTo>
                      <a:pt x="275" y="396"/>
                      <a:pt x="275" y="396"/>
                      <a:pt x="275" y="396"/>
                    </a:cubicBezTo>
                    <a:cubicBezTo>
                      <a:pt x="445" y="396"/>
                      <a:pt x="445" y="396"/>
                      <a:pt x="445" y="396"/>
                    </a:cubicBezTo>
                    <a:cubicBezTo>
                      <a:pt x="459" y="396"/>
                      <a:pt x="473" y="389"/>
                      <a:pt x="473" y="367"/>
                    </a:cubicBezTo>
                    <a:cubicBezTo>
                      <a:pt x="473" y="353"/>
                      <a:pt x="459" y="339"/>
                      <a:pt x="445" y="339"/>
                    </a:cubicBezTo>
                    <a:close/>
                    <a:moveTo>
                      <a:pt x="417" y="113"/>
                    </a:moveTo>
                    <a:lnTo>
                      <a:pt x="417" y="113"/>
                    </a:lnTo>
                    <a:cubicBezTo>
                      <a:pt x="403" y="113"/>
                      <a:pt x="388" y="106"/>
                      <a:pt x="388" y="85"/>
                    </a:cubicBezTo>
                    <a:cubicBezTo>
                      <a:pt x="388" y="28"/>
                      <a:pt x="388" y="28"/>
                      <a:pt x="388" y="28"/>
                    </a:cubicBezTo>
                    <a:cubicBezTo>
                      <a:pt x="388" y="14"/>
                      <a:pt x="403"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61" y="113"/>
                      <a:pt x="247" y="106"/>
                      <a:pt x="247" y="85"/>
                    </a:cubicBezTo>
                    <a:cubicBezTo>
                      <a:pt x="247" y="28"/>
                      <a:pt x="247" y="28"/>
                      <a:pt x="247" y="28"/>
                    </a:cubicBezTo>
                    <a:cubicBezTo>
                      <a:pt x="247" y="14"/>
                      <a:pt x="261"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20" y="113"/>
                      <a:pt x="106" y="106"/>
                      <a:pt x="106" y="85"/>
                    </a:cubicBezTo>
                    <a:cubicBezTo>
                      <a:pt x="106" y="28"/>
                      <a:pt x="106" y="28"/>
                      <a:pt x="106" y="28"/>
                    </a:cubicBezTo>
                    <a:cubicBezTo>
                      <a:pt x="106" y="14"/>
                      <a:pt x="120"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2" name="Freeform 57"/>
              <p:cNvSpPr>
                <a:spLocks noChangeArrowheads="1"/>
              </p:cNvSpPr>
              <p:nvPr/>
            </p:nvSpPr>
            <p:spPr bwMode="auto">
              <a:xfrm>
                <a:off x="1921670" y="3500437"/>
                <a:ext cx="206375" cy="219075"/>
              </a:xfrm>
              <a:custGeom>
                <a:avLst/>
                <a:gdLst>
                  <a:gd name="T0" fmla="*/ 70567284 w 573"/>
                  <a:gd name="T1" fmla="*/ 71302258 h 609"/>
                  <a:gd name="T2" fmla="*/ 66805352 w 573"/>
                  <a:gd name="T3" fmla="*/ 75054951 h 609"/>
                  <a:gd name="T4" fmla="*/ 59541168 w 573"/>
                  <a:gd name="T5" fmla="*/ 75054951 h 609"/>
                  <a:gd name="T6" fmla="*/ 55908896 w 573"/>
                  <a:gd name="T7" fmla="*/ 71302258 h 609"/>
                  <a:gd name="T8" fmla="*/ 55908896 w 573"/>
                  <a:gd name="T9" fmla="*/ 64055516 h 609"/>
                  <a:gd name="T10" fmla="*/ 59541168 w 573"/>
                  <a:gd name="T11" fmla="*/ 60431965 h 609"/>
                  <a:gd name="T12" fmla="*/ 66805352 w 573"/>
                  <a:gd name="T13" fmla="*/ 60431965 h 609"/>
                  <a:gd name="T14" fmla="*/ 70567284 w 573"/>
                  <a:gd name="T15" fmla="*/ 64055516 h 609"/>
                  <a:gd name="T16" fmla="*/ 70567284 w 573"/>
                  <a:gd name="T17" fmla="*/ 71302258 h 609"/>
                  <a:gd name="T18" fmla="*/ 63173440 w 573"/>
                  <a:gd name="T19" fmla="*/ 53056080 h 609"/>
                  <a:gd name="T20" fmla="*/ 48515053 w 573"/>
                  <a:gd name="T21" fmla="*/ 67678707 h 609"/>
                  <a:gd name="T22" fmla="*/ 55908896 w 573"/>
                  <a:gd name="T23" fmla="*/ 78678142 h 609"/>
                  <a:gd name="T24" fmla="*/ 0 w 573"/>
                  <a:gd name="T25" fmla="*/ 75054951 h 609"/>
                  <a:gd name="T26" fmla="*/ 3632272 w 573"/>
                  <a:gd name="T27" fmla="*/ 7246742 h 609"/>
                  <a:gd name="T28" fmla="*/ 9988478 w 573"/>
                  <a:gd name="T29" fmla="*/ 10999436 h 609"/>
                  <a:gd name="T30" fmla="*/ 24646866 w 573"/>
                  <a:gd name="T31" fmla="*/ 10999436 h 609"/>
                  <a:gd name="T32" fmla="*/ 28408437 w 573"/>
                  <a:gd name="T33" fmla="*/ 7246742 h 609"/>
                  <a:gd name="T34" fmla="*/ 35672981 w 573"/>
                  <a:gd name="T35" fmla="*/ 18246178 h 609"/>
                  <a:gd name="T36" fmla="*/ 43066825 w 573"/>
                  <a:gd name="T37" fmla="*/ 7246742 h 609"/>
                  <a:gd name="T38" fmla="*/ 46699097 w 573"/>
                  <a:gd name="T39" fmla="*/ 10999436 h 609"/>
                  <a:gd name="T40" fmla="*/ 61357124 w 573"/>
                  <a:gd name="T41" fmla="*/ 10999436 h 609"/>
                  <a:gd name="T42" fmla="*/ 66805352 w 573"/>
                  <a:gd name="T43" fmla="*/ 7246742 h 609"/>
                  <a:gd name="T44" fmla="*/ 70567284 w 573"/>
                  <a:gd name="T45" fmla="*/ 60431965 h 609"/>
                  <a:gd name="T46" fmla="*/ 9988478 w 573"/>
                  <a:gd name="T47" fmla="*/ 63149718 h 609"/>
                  <a:gd name="T48" fmla="*/ 9988478 w 573"/>
                  <a:gd name="T49" fmla="*/ 63149718 h 609"/>
                  <a:gd name="T50" fmla="*/ 35672981 w 573"/>
                  <a:gd name="T51" fmla="*/ 65867111 h 609"/>
                  <a:gd name="T52" fmla="*/ 39434553 w 573"/>
                  <a:gd name="T53" fmla="*/ 63149718 h 609"/>
                  <a:gd name="T54" fmla="*/ 39434553 w 573"/>
                  <a:gd name="T55" fmla="*/ 63149718 h 609"/>
                  <a:gd name="T56" fmla="*/ 35672981 w 573"/>
                  <a:gd name="T57" fmla="*/ 60431965 h 609"/>
                  <a:gd name="T58" fmla="*/ 9988478 w 573"/>
                  <a:gd name="T59" fmla="*/ 63149718 h 609"/>
                  <a:gd name="T60" fmla="*/ 13750410 w 573"/>
                  <a:gd name="T61" fmla="*/ 51244484 h 609"/>
                  <a:gd name="T62" fmla="*/ 35672981 w 573"/>
                  <a:gd name="T63" fmla="*/ 51244484 h 609"/>
                  <a:gd name="T64" fmla="*/ 41250869 w 573"/>
                  <a:gd name="T65" fmla="*/ 51244484 h 609"/>
                  <a:gd name="T66" fmla="*/ 48515053 w 573"/>
                  <a:gd name="T67" fmla="*/ 47491791 h 609"/>
                  <a:gd name="T68" fmla="*/ 36580959 w 573"/>
                  <a:gd name="T69" fmla="*/ 43868240 h 609"/>
                  <a:gd name="T70" fmla="*/ 29316415 w 573"/>
                  <a:gd name="T71" fmla="*/ 43868240 h 609"/>
                  <a:gd name="T72" fmla="*/ 9988478 w 573"/>
                  <a:gd name="T73" fmla="*/ 47491791 h 609"/>
                  <a:gd name="T74" fmla="*/ 57725212 w 573"/>
                  <a:gd name="T75" fmla="*/ 28339815 h 609"/>
                  <a:gd name="T76" fmla="*/ 13750410 w 573"/>
                  <a:gd name="T77" fmla="*/ 28339815 h 609"/>
                  <a:gd name="T78" fmla="*/ 13750410 w 573"/>
                  <a:gd name="T79" fmla="*/ 35715700 h 609"/>
                  <a:gd name="T80" fmla="*/ 61357124 w 573"/>
                  <a:gd name="T81" fmla="*/ 31963007 h 609"/>
                  <a:gd name="T82" fmla="*/ 54092940 w 573"/>
                  <a:gd name="T83" fmla="*/ 14622627 h 609"/>
                  <a:gd name="T84" fmla="*/ 50331009 w 573"/>
                  <a:gd name="T85" fmla="*/ 10999436 h 609"/>
                  <a:gd name="T86" fmla="*/ 54092940 w 573"/>
                  <a:gd name="T87" fmla="*/ 0 h 609"/>
                  <a:gd name="T88" fmla="*/ 57725212 w 573"/>
                  <a:gd name="T89" fmla="*/ 10999436 h 609"/>
                  <a:gd name="T90" fmla="*/ 35672981 w 573"/>
                  <a:gd name="T91" fmla="*/ 14622627 h 609"/>
                  <a:gd name="T92" fmla="*/ 32040709 w 573"/>
                  <a:gd name="T93" fmla="*/ 10999436 h 609"/>
                  <a:gd name="T94" fmla="*/ 35672981 w 573"/>
                  <a:gd name="T95" fmla="*/ 0 h 609"/>
                  <a:gd name="T96" fmla="*/ 39434553 w 573"/>
                  <a:gd name="T97" fmla="*/ 10999436 h 609"/>
                  <a:gd name="T98" fmla="*/ 17382322 w 573"/>
                  <a:gd name="T99" fmla="*/ 14622627 h 609"/>
                  <a:gd name="T100" fmla="*/ 13750410 w 573"/>
                  <a:gd name="T101" fmla="*/ 10999436 h 609"/>
                  <a:gd name="T102" fmla="*/ 17382322 w 573"/>
                  <a:gd name="T103" fmla="*/ 0 h 609"/>
                  <a:gd name="T104" fmla="*/ 21014594 w 573"/>
                  <a:gd name="T105" fmla="*/ 10999436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609">
                    <a:moveTo>
                      <a:pt x="544" y="551"/>
                    </a:moveTo>
                    <a:lnTo>
                      <a:pt x="544" y="551"/>
                    </a:lnTo>
                    <a:cubicBezTo>
                      <a:pt x="515" y="551"/>
                      <a:pt x="515" y="551"/>
                      <a:pt x="515" y="551"/>
                    </a:cubicBezTo>
                    <a:cubicBezTo>
                      <a:pt x="515" y="580"/>
                      <a:pt x="515" y="580"/>
                      <a:pt x="515" y="580"/>
                    </a:cubicBezTo>
                    <a:cubicBezTo>
                      <a:pt x="515" y="594"/>
                      <a:pt x="508" y="608"/>
                      <a:pt x="487" y="608"/>
                    </a:cubicBezTo>
                    <a:cubicBezTo>
                      <a:pt x="473" y="608"/>
                      <a:pt x="459" y="594"/>
                      <a:pt x="459" y="580"/>
                    </a:cubicBezTo>
                    <a:cubicBezTo>
                      <a:pt x="459" y="551"/>
                      <a:pt x="459" y="551"/>
                      <a:pt x="459" y="551"/>
                    </a:cubicBezTo>
                    <a:cubicBezTo>
                      <a:pt x="431" y="551"/>
                      <a:pt x="431" y="551"/>
                      <a:pt x="431" y="551"/>
                    </a:cubicBezTo>
                    <a:cubicBezTo>
                      <a:pt x="417" y="551"/>
                      <a:pt x="402" y="537"/>
                      <a:pt x="402" y="523"/>
                    </a:cubicBezTo>
                    <a:cubicBezTo>
                      <a:pt x="402" y="502"/>
                      <a:pt x="417" y="495"/>
                      <a:pt x="431" y="495"/>
                    </a:cubicBezTo>
                    <a:cubicBezTo>
                      <a:pt x="459" y="495"/>
                      <a:pt x="459" y="495"/>
                      <a:pt x="459" y="495"/>
                    </a:cubicBezTo>
                    <a:cubicBezTo>
                      <a:pt x="459" y="467"/>
                      <a:pt x="459" y="467"/>
                      <a:pt x="459" y="467"/>
                    </a:cubicBezTo>
                    <a:cubicBezTo>
                      <a:pt x="459" y="445"/>
                      <a:pt x="473" y="438"/>
                      <a:pt x="487" y="438"/>
                    </a:cubicBezTo>
                    <a:cubicBezTo>
                      <a:pt x="508" y="438"/>
                      <a:pt x="515" y="445"/>
                      <a:pt x="515" y="467"/>
                    </a:cubicBezTo>
                    <a:cubicBezTo>
                      <a:pt x="515" y="495"/>
                      <a:pt x="515" y="495"/>
                      <a:pt x="515" y="495"/>
                    </a:cubicBezTo>
                    <a:cubicBezTo>
                      <a:pt x="544" y="495"/>
                      <a:pt x="544" y="495"/>
                      <a:pt x="544" y="495"/>
                    </a:cubicBezTo>
                    <a:cubicBezTo>
                      <a:pt x="565" y="495"/>
                      <a:pt x="572" y="502"/>
                      <a:pt x="572" y="523"/>
                    </a:cubicBezTo>
                    <a:cubicBezTo>
                      <a:pt x="572" y="537"/>
                      <a:pt x="565" y="551"/>
                      <a:pt x="544" y="551"/>
                    </a:cubicBezTo>
                    <a:close/>
                    <a:moveTo>
                      <a:pt x="487" y="410"/>
                    </a:moveTo>
                    <a:lnTo>
                      <a:pt x="487" y="410"/>
                    </a:lnTo>
                    <a:cubicBezTo>
                      <a:pt x="459" y="410"/>
                      <a:pt x="431" y="431"/>
                      <a:pt x="431" y="467"/>
                    </a:cubicBezTo>
                    <a:cubicBezTo>
                      <a:pt x="402" y="467"/>
                      <a:pt x="374" y="488"/>
                      <a:pt x="374" y="523"/>
                    </a:cubicBezTo>
                    <a:cubicBezTo>
                      <a:pt x="374" y="551"/>
                      <a:pt x="402" y="580"/>
                      <a:pt x="431" y="580"/>
                    </a:cubicBezTo>
                    <a:cubicBezTo>
                      <a:pt x="431" y="608"/>
                      <a:pt x="431" y="608"/>
                      <a:pt x="431"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99"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0"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1" y="141"/>
                      <a:pt x="417" y="141"/>
                    </a:cubicBezTo>
                    <a:cubicBezTo>
                      <a:pt x="445" y="141"/>
                      <a:pt x="473" y="120"/>
                      <a:pt x="473" y="85"/>
                    </a:cubicBezTo>
                    <a:cubicBezTo>
                      <a:pt x="473" y="56"/>
                      <a:pt x="473" y="56"/>
                      <a:pt x="473" y="56"/>
                    </a:cubicBezTo>
                    <a:cubicBezTo>
                      <a:pt x="515" y="56"/>
                      <a:pt x="515" y="56"/>
                      <a:pt x="515" y="56"/>
                    </a:cubicBezTo>
                    <a:cubicBezTo>
                      <a:pt x="537" y="56"/>
                      <a:pt x="544" y="71"/>
                      <a:pt x="544" y="85"/>
                    </a:cubicBezTo>
                    <a:cubicBezTo>
                      <a:pt x="544" y="467"/>
                      <a:pt x="544" y="467"/>
                      <a:pt x="544" y="467"/>
                    </a:cubicBezTo>
                    <a:cubicBezTo>
                      <a:pt x="544" y="431"/>
                      <a:pt x="523" y="410"/>
                      <a:pt x="487" y="410"/>
                    </a:cubicBezTo>
                    <a:close/>
                    <a:moveTo>
                      <a:pt x="77" y="488"/>
                    </a:moveTo>
                    <a:lnTo>
                      <a:pt x="77" y="488"/>
                    </a:lnTo>
                    <a:cubicBezTo>
                      <a:pt x="77" y="502"/>
                      <a:pt x="84" y="509"/>
                      <a:pt x="99" y="509"/>
                    </a:cubicBezTo>
                    <a:cubicBezTo>
                      <a:pt x="275" y="509"/>
                      <a:pt x="275" y="509"/>
                      <a:pt x="275" y="509"/>
                    </a:cubicBezTo>
                    <a:cubicBezTo>
                      <a:pt x="289" y="509"/>
                      <a:pt x="304" y="502"/>
                      <a:pt x="304" y="488"/>
                    </a:cubicBezTo>
                    <a:cubicBezTo>
                      <a:pt x="304" y="474"/>
                      <a:pt x="289" y="467"/>
                      <a:pt x="275" y="467"/>
                    </a:cubicBezTo>
                    <a:cubicBezTo>
                      <a:pt x="99" y="467"/>
                      <a:pt x="99" y="467"/>
                      <a:pt x="99" y="467"/>
                    </a:cubicBezTo>
                    <a:cubicBezTo>
                      <a:pt x="84" y="467"/>
                      <a:pt x="77" y="474"/>
                      <a:pt x="77" y="488"/>
                    </a:cubicBezTo>
                    <a:close/>
                    <a:moveTo>
                      <a:pt x="106" y="396"/>
                    </a:moveTo>
                    <a:lnTo>
                      <a:pt x="106" y="396"/>
                    </a:lnTo>
                    <a:cubicBezTo>
                      <a:pt x="226" y="396"/>
                      <a:pt x="226" y="396"/>
                      <a:pt x="226" y="396"/>
                    </a:cubicBezTo>
                    <a:cubicBezTo>
                      <a:pt x="275" y="396"/>
                      <a:pt x="275" y="396"/>
                      <a:pt x="275" y="396"/>
                    </a:cubicBezTo>
                    <a:cubicBezTo>
                      <a:pt x="282" y="396"/>
                      <a:pt x="282" y="396"/>
                      <a:pt x="282" y="396"/>
                    </a:cubicBezTo>
                    <a:cubicBezTo>
                      <a:pt x="318" y="396"/>
                      <a:pt x="318" y="396"/>
                      <a:pt x="318" y="396"/>
                    </a:cubicBezTo>
                    <a:cubicBezTo>
                      <a:pt x="346" y="396"/>
                      <a:pt x="346" y="396"/>
                      <a:pt x="346" y="396"/>
                    </a:cubicBezTo>
                    <a:cubicBezTo>
                      <a:pt x="367" y="396"/>
                      <a:pt x="374" y="389"/>
                      <a:pt x="374" y="367"/>
                    </a:cubicBezTo>
                    <a:cubicBezTo>
                      <a:pt x="374" y="353"/>
                      <a:pt x="367" y="339"/>
                      <a:pt x="346" y="339"/>
                    </a:cubicBezTo>
                    <a:cubicBezTo>
                      <a:pt x="282" y="339"/>
                      <a:pt x="282" y="339"/>
                      <a:pt x="282" y="339"/>
                    </a:cubicBezTo>
                    <a:cubicBezTo>
                      <a:pt x="275" y="339"/>
                      <a:pt x="275" y="339"/>
                      <a:pt x="275" y="339"/>
                    </a:cubicBezTo>
                    <a:cubicBezTo>
                      <a:pt x="226" y="339"/>
                      <a:pt x="226" y="339"/>
                      <a:pt x="226" y="339"/>
                    </a:cubicBezTo>
                    <a:cubicBezTo>
                      <a:pt x="106" y="339"/>
                      <a:pt x="106" y="339"/>
                      <a:pt x="106" y="339"/>
                    </a:cubicBezTo>
                    <a:cubicBezTo>
                      <a:pt x="84" y="339"/>
                      <a:pt x="77" y="353"/>
                      <a:pt x="77" y="367"/>
                    </a:cubicBezTo>
                    <a:cubicBezTo>
                      <a:pt x="77" y="389"/>
                      <a:pt x="84" y="396"/>
                      <a:pt x="106" y="396"/>
                    </a:cubicBezTo>
                    <a:close/>
                    <a:moveTo>
                      <a:pt x="445" y="219"/>
                    </a:moveTo>
                    <a:lnTo>
                      <a:pt x="445" y="219"/>
                    </a:lnTo>
                    <a:cubicBezTo>
                      <a:pt x="106" y="219"/>
                      <a:pt x="106" y="219"/>
                      <a:pt x="106" y="219"/>
                    </a:cubicBezTo>
                    <a:cubicBezTo>
                      <a:pt x="84" y="219"/>
                      <a:pt x="77" y="233"/>
                      <a:pt x="77" y="247"/>
                    </a:cubicBezTo>
                    <a:cubicBezTo>
                      <a:pt x="77" y="262"/>
                      <a:pt x="84" y="276"/>
                      <a:pt x="106" y="276"/>
                    </a:cubicBezTo>
                    <a:cubicBezTo>
                      <a:pt x="445" y="276"/>
                      <a:pt x="445" y="276"/>
                      <a:pt x="445" y="276"/>
                    </a:cubicBezTo>
                    <a:cubicBezTo>
                      <a:pt x="459" y="276"/>
                      <a:pt x="473" y="262"/>
                      <a:pt x="473" y="247"/>
                    </a:cubicBezTo>
                    <a:cubicBezTo>
                      <a:pt x="473" y="233"/>
                      <a:pt x="459" y="219"/>
                      <a:pt x="445" y="219"/>
                    </a:cubicBezTo>
                    <a:close/>
                    <a:moveTo>
                      <a:pt x="417" y="113"/>
                    </a:moveTo>
                    <a:lnTo>
                      <a:pt x="417" y="113"/>
                    </a:lnTo>
                    <a:cubicBezTo>
                      <a:pt x="395" y="113"/>
                      <a:pt x="388" y="106"/>
                      <a:pt x="388" y="85"/>
                    </a:cubicBezTo>
                    <a:cubicBezTo>
                      <a:pt x="388" y="28"/>
                      <a:pt x="388" y="28"/>
                      <a:pt x="388" y="28"/>
                    </a:cubicBezTo>
                    <a:cubicBezTo>
                      <a:pt x="388" y="14"/>
                      <a:pt x="395"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54" y="113"/>
                      <a:pt x="247" y="106"/>
                      <a:pt x="247" y="85"/>
                    </a:cubicBezTo>
                    <a:cubicBezTo>
                      <a:pt x="247" y="28"/>
                      <a:pt x="247" y="28"/>
                      <a:pt x="247" y="28"/>
                    </a:cubicBezTo>
                    <a:cubicBezTo>
                      <a:pt x="247" y="14"/>
                      <a:pt x="254"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13" y="113"/>
                      <a:pt x="106" y="106"/>
                      <a:pt x="106" y="85"/>
                    </a:cubicBezTo>
                    <a:cubicBezTo>
                      <a:pt x="106" y="28"/>
                      <a:pt x="106" y="28"/>
                      <a:pt x="106" y="28"/>
                    </a:cubicBezTo>
                    <a:cubicBezTo>
                      <a:pt x="106" y="14"/>
                      <a:pt x="113"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3" name="Freeform 58"/>
              <p:cNvSpPr>
                <a:spLocks noChangeArrowheads="1"/>
              </p:cNvSpPr>
              <p:nvPr/>
            </p:nvSpPr>
            <p:spPr bwMode="auto">
              <a:xfrm>
                <a:off x="1543845" y="3498849"/>
                <a:ext cx="206375" cy="217488"/>
              </a:xfrm>
              <a:custGeom>
                <a:avLst/>
                <a:gdLst>
                  <a:gd name="T0" fmla="*/ 68751328 w 573"/>
                  <a:gd name="T1" fmla="*/ 67348302 h 602"/>
                  <a:gd name="T2" fmla="*/ 74199556 w 573"/>
                  <a:gd name="T3" fmla="*/ 74657633 h 602"/>
                  <a:gd name="T4" fmla="*/ 67713690 w 573"/>
                  <a:gd name="T5" fmla="*/ 77529053 h 602"/>
                  <a:gd name="T6" fmla="*/ 58633190 w 573"/>
                  <a:gd name="T7" fmla="*/ 77529053 h 602"/>
                  <a:gd name="T8" fmla="*/ 52147325 w 573"/>
                  <a:gd name="T9" fmla="*/ 74657633 h 602"/>
                  <a:gd name="T10" fmla="*/ 57725212 w 573"/>
                  <a:gd name="T11" fmla="*/ 67348302 h 602"/>
                  <a:gd name="T12" fmla="*/ 52147325 w 573"/>
                  <a:gd name="T13" fmla="*/ 59908912 h 602"/>
                  <a:gd name="T14" fmla="*/ 58633190 w 573"/>
                  <a:gd name="T15" fmla="*/ 58081579 h 602"/>
                  <a:gd name="T16" fmla="*/ 67713690 w 573"/>
                  <a:gd name="T17" fmla="*/ 58081579 h 602"/>
                  <a:gd name="T18" fmla="*/ 74199556 w 573"/>
                  <a:gd name="T19" fmla="*/ 59908912 h 602"/>
                  <a:gd name="T20" fmla="*/ 68751328 w 573"/>
                  <a:gd name="T21" fmla="*/ 67348302 h 602"/>
                  <a:gd name="T22" fmla="*/ 64989396 w 573"/>
                  <a:gd name="T23" fmla="*/ 55340580 h 602"/>
                  <a:gd name="T24" fmla="*/ 61357124 w 573"/>
                  <a:gd name="T25" fmla="*/ 55340580 h 602"/>
                  <a:gd name="T26" fmla="*/ 48515053 w 573"/>
                  <a:gd name="T27" fmla="*/ 59908912 h 602"/>
                  <a:gd name="T28" fmla="*/ 53055303 w 573"/>
                  <a:gd name="T29" fmla="*/ 67348302 h 602"/>
                  <a:gd name="T30" fmla="*/ 50331009 w 573"/>
                  <a:gd name="T31" fmla="*/ 70089301 h 602"/>
                  <a:gd name="T32" fmla="*/ 49423031 w 573"/>
                  <a:gd name="T33" fmla="*/ 78442719 h 602"/>
                  <a:gd name="T34" fmla="*/ 0 w 573"/>
                  <a:gd name="T35" fmla="*/ 74657633 h 602"/>
                  <a:gd name="T36" fmla="*/ 3632272 w 573"/>
                  <a:gd name="T37" fmla="*/ 7308970 h 602"/>
                  <a:gd name="T38" fmla="*/ 9080500 w 573"/>
                  <a:gd name="T39" fmla="*/ 11094056 h 602"/>
                  <a:gd name="T40" fmla="*/ 23738527 w 573"/>
                  <a:gd name="T41" fmla="*/ 11094056 h 602"/>
                  <a:gd name="T42" fmla="*/ 27370800 w 573"/>
                  <a:gd name="T43" fmla="*/ 7308970 h 602"/>
                  <a:gd name="T44" fmla="*/ 34764643 w 573"/>
                  <a:gd name="T45" fmla="*/ 18403387 h 602"/>
                  <a:gd name="T46" fmla="*/ 42158847 w 573"/>
                  <a:gd name="T47" fmla="*/ 7308970 h 602"/>
                  <a:gd name="T48" fmla="*/ 45791119 w 573"/>
                  <a:gd name="T49" fmla="*/ 11094056 h 602"/>
                  <a:gd name="T50" fmla="*/ 60449146 w 573"/>
                  <a:gd name="T51" fmla="*/ 11094056 h 602"/>
                  <a:gd name="T52" fmla="*/ 66805352 w 573"/>
                  <a:gd name="T53" fmla="*/ 7308970 h 602"/>
                  <a:gd name="T54" fmla="*/ 70567284 w 573"/>
                  <a:gd name="T55" fmla="*/ 52599581 h 602"/>
                  <a:gd name="T56" fmla="*/ 45791119 w 573"/>
                  <a:gd name="T57" fmla="*/ 47900829 h 602"/>
                  <a:gd name="T58" fmla="*/ 42158847 w 573"/>
                  <a:gd name="T59" fmla="*/ 44246163 h 602"/>
                  <a:gd name="T60" fmla="*/ 29316415 w 573"/>
                  <a:gd name="T61" fmla="*/ 44246163 h 602"/>
                  <a:gd name="T62" fmla="*/ 9080500 w 573"/>
                  <a:gd name="T63" fmla="*/ 47900829 h 602"/>
                  <a:gd name="T64" fmla="*/ 29316415 w 573"/>
                  <a:gd name="T65" fmla="*/ 51685915 h 602"/>
                  <a:gd name="T66" fmla="*/ 42158847 w 573"/>
                  <a:gd name="T67" fmla="*/ 51685915 h 602"/>
                  <a:gd name="T68" fmla="*/ 9080500 w 573"/>
                  <a:gd name="T69" fmla="*/ 63693998 h 602"/>
                  <a:gd name="T70" fmla="*/ 12712412 w 573"/>
                  <a:gd name="T71" fmla="*/ 66434636 h 602"/>
                  <a:gd name="T72" fmla="*/ 38396915 w 573"/>
                  <a:gd name="T73" fmla="*/ 63693998 h 602"/>
                  <a:gd name="T74" fmla="*/ 12712412 w 573"/>
                  <a:gd name="T75" fmla="*/ 59908912 h 602"/>
                  <a:gd name="T76" fmla="*/ 56817235 w 573"/>
                  <a:gd name="T77" fmla="*/ 28583776 h 602"/>
                  <a:gd name="T78" fmla="*/ 12712412 w 573"/>
                  <a:gd name="T79" fmla="*/ 28583776 h 602"/>
                  <a:gd name="T80" fmla="*/ 12712412 w 573"/>
                  <a:gd name="T81" fmla="*/ 36023527 h 602"/>
                  <a:gd name="T82" fmla="*/ 60449146 w 573"/>
                  <a:gd name="T83" fmla="*/ 32238441 h 602"/>
                  <a:gd name="T84" fmla="*/ 53055303 w 573"/>
                  <a:gd name="T85" fmla="*/ 14748721 h 602"/>
                  <a:gd name="T86" fmla="*/ 49423031 w 573"/>
                  <a:gd name="T87" fmla="*/ 11094056 h 602"/>
                  <a:gd name="T88" fmla="*/ 53055303 w 573"/>
                  <a:gd name="T89" fmla="*/ 0 h 602"/>
                  <a:gd name="T90" fmla="*/ 56817235 w 573"/>
                  <a:gd name="T91" fmla="*/ 11094056 h 602"/>
                  <a:gd name="T92" fmla="*/ 34764643 w 573"/>
                  <a:gd name="T93" fmla="*/ 14748721 h 602"/>
                  <a:gd name="T94" fmla="*/ 31132731 w 573"/>
                  <a:gd name="T95" fmla="*/ 11094056 h 602"/>
                  <a:gd name="T96" fmla="*/ 34764643 w 573"/>
                  <a:gd name="T97" fmla="*/ 0 h 602"/>
                  <a:gd name="T98" fmla="*/ 38396915 w 573"/>
                  <a:gd name="T99" fmla="*/ 11094056 h 602"/>
                  <a:gd name="T100" fmla="*/ 16474344 w 573"/>
                  <a:gd name="T101" fmla="*/ 14748721 h 602"/>
                  <a:gd name="T102" fmla="*/ 12712412 w 573"/>
                  <a:gd name="T103" fmla="*/ 11094056 h 602"/>
                  <a:gd name="T104" fmla="*/ 16474344 w 573"/>
                  <a:gd name="T105" fmla="*/ 0 h 602"/>
                  <a:gd name="T106" fmla="*/ 20106616 w 573"/>
                  <a:gd name="T107" fmla="*/ 1109405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3" h="602">
                    <a:moveTo>
                      <a:pt x="530" y="516"/>
                    </a:moveTo>
                    <a:lnTo>
                      <a:pt x="530" y="516"/>
                    </a:lnTo>
                    <a:cubicBezTo>
                      <a:pt x="565" y="558"/>
                      <a:pt x="565" y="558"/>
                      <a:pt x="565" y="558"/>
                    </a:cubicBezTo>
                    <a:cubicBezTo>
                      <a:pt x="572" y="558"/>
                      <a:pt x="572" y="565"/>
                      <a:pt x="572" y="572"/>
                    </a:cubicBezTo>
                    <a:cubicBezTo>
                      <a:pt x="572" y="594"/>
                      <a:pt x="558" y="601"/>
                      <a:pt x="544" y="601"/>
                    </a:cubicBezTo>
                    <a:cubicBezTo>
                      <a:pt x="537" y="601"/>
                      <a:pt x="530" y="601"/>
                      <a:pt x="522" y="594"/>
                    </a:cubicBezTo>
                    <a:cubicBezTo>
                      <a:pt x="487" y="558"/>
                      <a:pt x="487" y="558"/>
                      <a:pt x="487" y="558"/>
                    </a:cubicBezTo>
                    <a:cubicBezTo>
                      <a:pt x="452" y="594"/>
                      <a:pt x="452" y="594"/>
                      <a:pt x="452" y="594"/>
                    </a:cubicBezTo>
                    <a:cubicBezTo>
                      <a:pt x="445" y="601"/>
                      <a:pt x="438" y="601"/>
                      <a:pt x="431" y="601"/>
                    </a:cubicBezTo>
                    <a:cubicBezTo>
                      <a:pt x="417" y="601"/>
                      <a:pt x="402" y="594"/>
                      <a:pt x="402" y="572"/>
                    </a:cubicBezTo>
                    <a:cubicBezTo>
                      <a:pt x="402" y="565"/>
                      <a:pt x="402" y="558"/>
                      <a:pt x="409" y="558"/>
                    </a:cubicBezTo>
                    <a:cubicBezTo>
                      <a:pt x="445" y="516"/>
                      <a:pt x="445" y="516"/>
                      <a:pt x="445" y="516"/>
                    </a:cubicBezTo>
                    <a:cubicBezTo>
                      <a:pt x="409" y="481"/>
                      <a:pt x="409" y="481"/>
                      <a:pt x="409" y="481"/>
                    </a:cubicBezTo>
                    <a:cubicBezTo>
                      <a:pt x="402" y="474"/>
                      <a:pt x="402" y="467"/>
                      <a:pt x="402" y="459"/>
                    </a:cubicBezTo>
                    <a:cubicBezTo>
                      <a:pt x="402" y="445"/>
                      <a:pt x="417" y="431"/>
                      <a:pt x="431" y="431"/>
                    </a:cubicBezTo>
                    <a:cubicBezTo>
                      <a:pt x="438" y="431"/>
                      <a:pt x="445" y="438"/>
                      <a:pt x="452" y="445"/>
                    </a:cubicBezTo>
                    <a:cubicBezTo>
                      <a:pt x="487" y="481"/>
                      <a:pt x="487" y="481"/>
                      <a:pt x="487" y="481"/>
                    </a:cubicBezTo>
                    <a:cubicBezTo>
                      <a:pt x="522" y="445"/>
                      <a:pt x="522" y="445"/>
                      <a:pt x="522" y="445"/>
                    </a:cubicBezTo>
                    <a:cubicBezTo>
                      <a:pt x="530" y="438"/>
                      <a:pt x="537" y="431"/>
                      <a:pt x="544" y="431"/>
                    </a:cubicBezTo>
                    <a:cubicBezTo>
                      <a:pt x="558" y="431"/>
                      <a:pt x="572" y="445"/>
                      <a:pt x="572" y="459"/>
                    </a:cubicBezTo>
                    <a:cubicBezTo>
                      <a:pt x="572" y="467"/>
                      <a:pt x="572" y="474"/>
                      <a:pt x="565" y="481"/>
                    </a:cubicBezTo>
                    <a:lnTo>
                      <a:pt x="530" y="516"/>
                    </a:lnTo>
                    <a:close/>
                    <a:moveTo>
                      <a:pt x="501" y="424"/>
                    </a:moveTo>
                    <a:lnTo>
                      <a:pt x="501" y="424"/>
                    </a:lnTo>
                    <a:cubicBezTo>
                      <a:pt x="487" y="438"/>
                      <a:pt x="487" y="438"/>
                      <a:pt x="487" y="438"/>
                    </a:cubicBezTo>
                    <a:cubicBezTo>
                      <a:pt x="473" y="424"/>
                      <a:pt x="473" y="424"/>
                      <a:pt x="473" y="424"/>
                    </a:cubicBezTo>
                    <a:cubicBezTo>
                      <a:pt x="459" y="410"/>
                      <a:pt x="445" y="403"/>
                      <a:pt x="431" y="403"/>
                    </a:cubicBezTo>
                    <a:cubicBezTo>
                      <a:pt x="402" y="403"/>
                      <a:pt x="374" y="431"/>
                      <a:pt x="374" y="459"/>
                    </a:cubicBezTo>
                    <a:cubicBezTo>
                      <a:pt x="374" y="481"/>
                      <a:pt x="381" y="495"/>
                      <a:pt x="388" y="502"/>
                    </a:cubicBezTo>
                    <a:cubicBezTo>
                      <a:pt x="409" y="516"/>
                      <a:pt x="409" y="516"/>
                      <a:pt x="409" y="516"/>
                    </a:cubicBezTo>
                    <a:cubicBezTo>
                      <a:pt x="388" y="537"/>
                      <a:pt x="388" y="537"/>
                      <a:pt x="388" y="537"/>
                    </a:cubicBezTo>
                    <a:cubicBezTo>
                      <a:pt x="381" y="544"/>
                      <a:pt x="374" y="558"/>
                      <a:pt x="374" y="572"/>
                    </a:cubicBezTo>
                    <a:cubicBezTo>
                      <a:pt x="374" y="587"/>
                      <a:pt x="374" y="594"/>
                      <a:pt x="381" y="601"/>
                    </a:cubicBezTo>
                    <a:cubicBezTo>
                      <a:pt x="28" y="601"/>
                      <a:pt x="28" y="601"/>
                      <a:pt x="28" y="601"/>
                    </a:cubicBezTo>
                    <a:cubicBezTo>
                      <a:pt x="7" y="601"/>
                      <a:pt x="0" y="594"/>
                      <a:pt x="0" y="572"/>
                    </a:cubicBezTo>
                    <a:cubicBezTo>
                      <a:pt x="0" y="85"/>
                      <a:pt x="0" y="85"/>
                      <a:pt x="0" y="85"/>
                    </a:cubicBezTo>
                    <a:cubicBezTo>
                      <a:pt x="0" y="71"/>
                      <a:pt x="7" y="56"/>
                      <a:pt x="28" y="56"/>
                    </a:cubicBezTo>
                    <a:cubicBezTo>
                      <a:pt x="70" y="56"/>
                      <a:pt x="70" y="56"/>
                      <a:pt x="70" y="56"/>
                    </a:cubicBezTo>
                    <a:cubicBezTo>
                      <a:pt x="70" y="85"/>
                      <a:pt x="70" y="85"/>
                      <a:pt x="70" y="85"/>
                    </a:cubicBezTo>
                    <a:cubicBezTo>
                      <a:pt x="70" y="113"/>
                      <a:pt x="98" y="141"/>
                      <a:pt x="127" y="141"/>
                    </a:cubicBezTo>
                    <a:cubicBezTo>
                      <a:pt x="162" y="141"/>
                      <a:pt x="183" y="113"/>
                      <a:pt x="183" y="85"/>
                    </a:cubicBezTo>
                    <a:cubicBezTo>
                      <a:pt x="183" y="56"/>
                      <a:pt x="183" y="56"/>
                      <a:pt x="183" y="56"/>
                    </a:cubicBezTo>
                    <a:cubicBezTo>
                      <a:pt x="211" y="56"/>
                      <a:pt x="211" y="56"/>
                      <a:pt x="211" y="56"/>
                    </a:cubicBezTo>
                    <a:cubicBezTo>
                      <a:pt x="211" y="85"/>
                      <a:pt x="211" y="85"/>
                      <a:pt x="211" y="85"/>
                    </a:cubicBezTo>
                    <a:cubicBezTo>
                      <a:pt x="211" y="113"/>
                      <a:pt x="240" y="141"/>
                      <a:pt x="268" y="141"/>
                    </a:cubicBezTo>
                    <a:cubicBezTo>
                      <a:pt x="303" y="141"/>
                      <a:pt x="325" y="113"/>
                      <a:pt x="325" y="85"/>
                    </a:cubicBezTo>
                    <a:cubicBezTo>
                      <a:pt x="325" y="56"/>
                      <a:pt x="325" y="56"/>
                      <a:pt x="325" y="56"/>
                    </a:cubicBezTo>
                    <a:cubicBezTo>
                      <a:pt x="353" y="56"/>
                      <a:pt x="353" y="56"/>
                      <a:pt x="353" y="56"/>
                    </a:cubicBezTo>
                    <a:cubicBezTo>
                      <a:pt x="353" y="85"/>
                      <a:pt x="353" y="85"/>
                      <a:pt x="353" y="85"/>
                    </a:cubicBezTo>
                    <a:cubicBezTo>
                      <a:pt x="353" y="113"/>
                      <a:pt x="381" y="141"/>
                      <a:pt x="409" y="141"/>
                    </a:cubicBezTo>
                    <a:cubicBezTo>
                      <a:pt x="445" y="141"/>
                      <a:pt x="466" y="113"/>
                      <a:pt x="466" y="85"/>
                    </a:cubicBezTo>
                    <a:cubicBezTo>
                      <a:pt x="466" y="56"/>
                      <a:pt x="466" y="56"/>
                      <a:pt x="466" y="56"/>
                    </a:cubicBezTo>
                    <a:cubicBezTo>
                      <a:pt x="515" y="56"/>
                      <a:pt x="515" y="56"/>
                      <a:pt x="515" y="56"/>
                    </a:cubicBezTo>
                    <a:cubicBezTo>
                      <a:pt x="530" y="56"/>
                      <a:pt x="544" y="71"/>
                      <a:pt x="544" y="85"/>
                    </a:cubicBezTo>
                    <a:cubicBezTo>
                      <a:pt x="544" y="403"/>
                      <a:pt x="544" y="403"/>
                      <a:pt x="544" y="403"/>
                    </a:cubicBezTo>
                    <a:cubicBezTo>
                      <a:pt x="530" y="403"/>
                      <a:pt x="515" y="410"/>
                      <a:pt x="501" y="424"/>
                    </a:cubicBezTo>
                    <a:close/>
                    <a:moveTo>
                      <a:pt x="353" y="367"/>
                    </a:moveTo>
                    <a:lnTo>
                      <a:pt x="353" y="367"/>
                    </a:lnTo>
                    <a:cubicBezTo>
                      <a:pt x="353" y="353"/>
                      <a:pt x="346" y="339"/>
                      <a:pt x="325" y="339"/>
                    </a:cubicBezTo>
                    <a:cubicBezTo>
                      <a:pt x="268" y="339"/>
                      <a:pt x="268" y="339"/>
                      <a:pt x="268" y="339"/>
                    </a:cubicBezTo>
                    <a:cubicBezTo>
                      <a:pt x="226" y="339"/>
                      <a:pt x="226" y="339"/>
                      <a:pt x="226" y="339"/>
                    </a:cubicBezTo>
                    <a:cubicBezTo>
                      <a:pt x="98" y="339"/>
                      <a:pt x="98" y="339"/>
                      <a:pt x="98" y="339"/>
                    </a:cubicBezTo>
                    <a:cubicBezTo>
                      <a:pt x="84" y="339"/>
                      <a:pt x="70" y="353"/>
                      <a:pt x="70" y="367"/>
                    </a:cubicBezTo>
                    <a:cubicBezTo>
                      <a:pt x="70" y="382"/>
                      <a:pt x="84" y="396"/>
                      <a:pt x="98" y="396"/>
                    </a:cubicBezTo>
                    <a:cubicBezTo>
                      <a:pt x="226" y="396"/>
                      <a:pt x="226" y="396"/>
                      <a:pt x="226" y="396"/>
                    </a:cubicBezTo>
                    <a:cubicBezTo>
                      <a:pt x="268" y="396"/>
                      <a:pt x="268" y="396"/>
                      <a:pt x="268" y="396"/>
                    </a:cubicBezTo>
                    <a:cubicBezTo>
                      <a:pt x="325" y="396"/>
                      <a:pt x="325" y="396"/>
                      <a:pt x="325" y="396"/>
                    </a:cubicBezTo>
                    <a:cubicBezTo>
                      <a:pt x="346" y="396"/>
                      <a:pt x="353" y="382"/>
                      <a:pt x="353" y="367"/>
                    </a:cubicBezTo>
                    <a:close/>
                    <a:moveTo>
                      <a:pt x="70" y="488"/>
                    </a:moveTo>
                    <a:lnTo>
                      <a:pt x="70" y="488"/>
                    </a:lnTo>
                    <a:cubicBezTo>
                      <a:pt x="70" y="502"/>
                      <a:pt x="84" y="509"/>
                      <a:pt x="98" y="509"/>
                    </a:cubicBezTo>
                    <a:cubicBezTo>
                      <a:pt x="275" y="509"/>
                      <a:pt x="275" y="509"/>
                      <a:pt x="275" y="509"/>
                    </a:cubicBezTo>
                    <a:cubicBezTo>
                      <a:pt x="289" y="509"/>
                      <a:pt x="296" y="502"/>
                      <a:pt x="296" y="488"/>
                    </a:cubicBezTo>
                    <a:cubicBezTo>
                      <a:pt x="296" y="474"/>
                      <a:pt x="289" y="459"/>
                      <a:pt x="275" y="459"/>
                    </a:cubicBezTo>
                    <a:cubicBezTo>
                      <a:pt x="98" y="459"/>
                      <a:pt x="98" y="459"/>
                      <a:pt x="98" y="459"/>
                    </a:cubicBezTo>
                    <a:cubicBezTo>
                      <a:pt x="84" y="459"/>
                      <a:pt x="70" y="474"/>
                      <a:pt x="70" y="488"/>
                    </a:cubicBezTo>
                    <a:close/>
                    <a:moveTo>
                      <a:pt x="438" y="219"/>
                    </a:moveTo>
                    <a:lnTo>
                      <a:pt x="438" y="219"/>
                    </a:lnTo>
                    <a:cubicBezTo>
                      <a:pt x="98" y="219"/>
                      <a:pt x="98" y="219"/>
                      <a:pt x="98" y="219"/>
                    </a:cubicBezTo>
                    <a:cubicBezTo>
                      <a:pt x="84" y="219"/>
                      <a:pt x="70" y="226"/>
                      <a:pt x="70" y="247"/>
                    </a:cubicBezTo>
                    <a:cubicBezTo>
                      <a:pt x="70" y="261"/>
                      <a:pt x="84" y="276"/>
                      <a:pt x="98" y="276"/>
                    </a:cubicBezTo>
                    <a:cubicBezTo>
                      <a:pt x="438" y="276"/>
                      <a:pt x="438" y="276"/>
                      <a:pt x="438" y="276"/>
                    </a:cubicBezTo>
                    <a:cubicBezTo>
                      <a:pt x="459" y="276"/>
                      <a:pt x="466" y="261"/>
                      <a:pt x="466" y="247"/>
                    </a:cubicBezTo>
                    <a:cubicBezTo>
                      <a:pt x="466" y="226"/>
                      <a:pt x="459" y="219"/>
                      <a:pt x="438" y="219"/>
                    </a:cubicBezTo>
                    <a:close/>
                    <a:moveTo>
                      <a:pt x="409" y="113"/>
                    </a:moveTo>
                    <a:lnTo>
                      <a:pt x="409" y="113"/>
                    </a:lnTo>
                    <a:cubicBezTo>
                      <a:pt x="395" y="113"/>
                      <a:pt x="381" y="99"/>
                      <a:pt x="381" y="85"/>
                    </a:cubicBezTo>
                    <a:cubicBezTo>
                      <a:pt x="381" y="28"/>
                      <a:pt x="381" y="28"/>
                      <a:pt x="381" y="28"/>
                    </a:cubicBezTo>
                    <a:cubicBezTo>
                      <a:pt x="381" y="14"/>
                      <a:pt x="395" y="0"/>
                      <a:pt x="409" y="0"/>
                    </a:cubicBezTo>
                    <a:cubicBezTo>
                      <a:pt x="431" y="0"/>
                      <a:pt x="438" y="14"/>
                      <a:pt x="438" y="28"/>
                    </a:cubicBezTo>
                    <a:cubicBezTo>
                      <a:pt x="438" y="85"/>
                      <a:pt x="438" y="85"/>
                      <a:pt x="438" y="85"/>
                    </a:cubicBezTo>
                    <a:cubicBezTo>
                      <a:pt x="438" y="99"/>
                      <a:pt x="431" y="113"/>
                      <a:pt x="409" y="113"/>
                    </a:cubicBezTo>
                    <a:close/>
                    <a:moveTo>
                      <a:pt x="268" y="113"/>
                    </a:moveTo>
                    <a:lnTo>
                      <a:pt x="268" y="113"/>
                    </a:lnTo>
                    <a:cubicBezTo>
                      <a:pt x="254" y="113"/>
                      <a:pt x="240" y="99"/>
                      <a:pt x="240" y="85"/>
                    </a:cubicBezTo>
                    <a:cubicBezTo>
                      <a:pt x="240" y="28"/>
                      <a:pt x="240" y="28"/>
                      <a:pt x="240" y="28"/>
                    </a:cubicBezTo>
                    <a:cubicBezTo>
                      <a:pt x="240" y="14"/>
                      <a:pt x="254" y="0"/>
                      <a:pt x="268" y="0"/>
                    </a:cubicBezTo>
                    <a:cubicBezTo>
                      <a:pt x="289" y="0"/>
                      <a:pt x="296" y="14"/>
                      <a:pt x="296" y="28"/>
                    </a:cubicBezTo>
                    <a:cubicBezTo>
                      <a:pt x="296" y="85"/>
                      <a:pt x="296" y="85"/>
                      <a:pt x="296" y="85"/>
                    </a:cubicBezTo>
                    <a:cubicBezTo>
                      <a:pt x="296" y="99"/>
                      <a:pt x="289" y="113"/>
                      <a:pt x="268" y="113"/>
                    </a:cubicBezTo>
                    <a:close/>
                    <a:moveTo>
                      <a:pt x="127" y="113"/>
                    </a:moveTo>
                    <a:lnTo>
                      <a:pt x="127" y="113"/>
                    </a:lnTo>
                    <a:cubicBezTo>
                      <a:pt x="113" y="113"/>
                      <a:pt x="98" y="99"/>
                      <a:pt x="98" y="85"/>
                    </a:cubicBezTo>
                    <a:cubicBezTo>
                      <a:pt x="98" y="28"/>
                      <a:pt x="98" y="28"/>
                      <a:pt x="98" y="28"/>
                    </a:cubicBezTo>
                    <a:cubicBezTo>
                      <a:pt x="98" y="14"/>
                      <a:pt x="113" y="0"/>
                      <a:pt x="127" y="0"/>
                    </a:cubicBezTo>
                    <a:cubicBezTo>
                      <a:pt x="148" y="0"/>
                      <a:pt x="155" y="14"/>
                      <a:pt x="155" y="28"/>
                    </a:cubicBezTo>
                    <a:cubicBezTo>
                      <a:pt x="155" y="85"/>
                      <a:pt x="155" y="85"/>
                      <a:pt x="155" y="85"/>
                    </a:cubicBezTo>
                    <a:cubicBezTo>
                      <a:pt x="155" y="99"/>
                      <a:pt x="148" y="113"/>
                      <a:pt x="127" y="11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4" name="Freeform 59"/>
              <p:cNvSpPr>
                <a:spLocks noChangeArrowheads="1"/>
              </p:cNvSpPr>
              <p:nvPr/>
            </p:nvSpPr>
            <p:spPr bwMode="auto">
              <a:xfrm>
                <a:off x="1161258" y="3500437"/>
                <a:ext cx="209550" cy="219075"/>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5" name="Freeform 60"/>
              <p:cNvSpPr>
                <a:spLocks noChangeArrowheads="1"/>
              </p:cNvSpPr>
              <p:nvPr/>
            </p:nvSpPr>
            <p:spPr bwMode="auto">
              <a:xfrm>
                <a:off x="781845" y="3500437"/>
                <a:ext cx="196850" cy="219075"/>
              </a:xfrm>
              <a:custGeom>
                <a:avLst/>
                <a:gdLst>
                  <a:gd name="T0" fmla="*/ 67317282 w 545"/>
                  <a:gd name="T1" fmla="*/ 78678142 h 609"/>
                  <a:gd name="T2" fmla="*/ 0 w 545"/>
                  <a:gd name="T3" fmla="*/ 75054951 h 609"/>
                  <a:gd name="T4" fmla="*/ 3783493 w 545"/>
                  <a:gd name="T5" fmla="*/ 7246742 h 609"/>
                  <a:gd name="T6" fmla="*/ 10175881 w 545"/>
                  <a:gd name="T7" fmla="*/ 10999436 h 609"/>
                  <a:gd name="T8" fmla="*/ 24917959 w 545"/>
                  <a:gd name="T9" fmla="*/ 10999436 h 609"/>
                  <a:gd name="T10" fmla="*/ 28570701 w 545"/>
                  <a:gd name="T11" fmla="*/ 7246742 h 609"/>
                  <a:gd name="T12" fmla="*/ 36006935 w 545"/>
                  <a:gd name="T13" fmla="*/ 18246178 h 609"/>
                  <a:gd name="T14" fmla="*/ 43443170 w 545"/>
                  <a:gd name="T15" fmla="*/ 7246742 h 609"/>
                  <a:gd name="T16" fmla="*/ 47096272 w 545"/>
                  <a:gd name="T17" fmla="*/ 10999436 h 609"/>
                  <a:gd name="T18" fmla="*/ 61837989 w 545"/>
                  <a:gd name="T19" fmla="*/ 10999436 h 609"/>
                  <a:gd name="T20" fmla="*/ 67317282 w 545"/>
                  <a:gd name="T21" fmla="*/ 7246742 h 609"/>
                  <a:gd name="T22" fmla="*/ 70970385 w 545"/>
                  <a:gd name="T23" fmla="*/ 75054951 h 609"/>
                  <a:gd name="T24" fmla="*/ 58185248 w 545"/>
                  <a:gd name="T25" fmla="*/ 28339815 h 609"/>
                  <a:gd name="T26" fmla="*/ 13828622 w 545"/>
                  <a:gd name="T27" fmla="*/ 28339815 h 609"/>
                  <a:gd name="T28" fmla="*/ 13828622 w 545"/>
                  <a:gd name="T29" fmla="*/ 35715700 h 609"/>
                  <a:gd name="T30" fmla="*/ 61837989 w 545"/>
                  <a:gd name="T31" fmla="*/ 31963007 h 609"/>
                  <a:gd name="T32" fmla="*/ 58185248 w 545"/>
                  <a:gd name="T33" fmla="*/ 43868240 h 609"/>
                  <a:gd name="T34" fmla="*/ 13828622 w 545"/>
                  <a:gd name="T35" fmla="*/ 43868240 h 609"/>
                  <a:gd name="T36" fmla="*/ 13828622 w 545"/>
                  <a:gd name="T37" fmla="*/ 51244484 h 609"/>
                  <a:gd name="T38" fmla="*/ 61837989 w 545"/>
                  <a:gd name="T39" fmla="*/ 47491791 h 609"/>
                  <a:gd name="T40" fmla="*/ 58185248 w 545"/>
                  <a:gd name="T41" fmla="*/ 60431965 h 609"/>
                  <a:gd name="T42" fmla="*/ 12915527 w 545"/>
                  <a:gd name="T43" fmla="*/ 60431965 h 609"/>
                  <a:gd name="T44" fmla="*/ 12915527 w 545"/>
                  <a:gd name="T45" fmla="*/ 65867111 h 609"/>
                  <a:gd name="T46" fmla="*/ 61837989 w 545"/>
                  <a:gd name="T47" fmla="*/ 63149718 h 609"/>
                  <a:gd name="T48" fmla="*/ 54401755 w 545"/>
                  <a:gd name="T49" fmla="*/ 14622627 h 609"/>
                  <a:gd name="T50" fmla="*/ 50749014 w 545"/>
                  <a:gd name="T51" fmla="*/ 10999436 h 609"/>
                  <a:gd name="T52" fmla="*/ 54401755 w 545"/>
                  <a:gd name="T53" fmla="*/ 0 h 609"/>
                  <a:gd name="T54" fmla="*/ 58185248 w 545"/>
                  <a:gd name="T55" fmla="*/ 10999436 h 609"/>
                  <a:gd name="T56" fmla="*/ 36006935 w 545"/>
                  <a:gd name="T57" fmla="*/ 14622627 h 609"/>
                  <a:gd name="T58" fmla="*/ 32354194 w 545"/>
                  <a:gd name="T59" fmla="*/ 10999436 h 609"/>
                  <a:gd name="T60" fmla="*/ 36006935 w 545"/>
                  <a:gd name="T61" fmla="*/ 0 h 609"/>
                  <a:gd name="T62" fmla="*/ 39660038 w 545"/>
                  <a:gd name="T63" fmla="*/ 10999436 h 609"/>
                  <a:gd name="T64" fmla="*/ 17612115 w 545"/>
                  <a:gd name="T65" fmla="*/ 14622627 h 609"/>
                  <a:gd name="T66" fmla="*/ 13828622 w 545"/>
                  <a:gd name="T67" fmla="*/ 10999436 h 609"/>
                  <a:gd name="T68" fmla="*/ 17612115 w 545"/>
                  <a:gd name="T69" fmla="*/ 0 h 609"/>
                  <a:gd name="T70" fmla="*/ 21264857 w 545"/>
                  <a:gd name="T71" fmla="*/ 10999436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5" h="609">
                    <a:moveTo>
                      <a:pt x="516" y="608"/>
                    </a:moveTo>
                    <a:lnTo>
                      <a:pt x="516" y="608"/>
                    </a:lnTo>
                    <a:cubicBezTo>
                      <a:pt x="29" y="608"/>
                      <a:pt x="29" y="608"/>
                      <a:pt x="29" y="608"/>
                    </a:cubicBezTo>
                    <a:cubicBezTo>
                      <a:pt x="14" y="608"/>
                      <a:pt x="0" y="594"/>
                      <a:pt x="0" y="580"/>
                    </a:cubicBezTo>
                    <a:cubicBezTo>
                      <a:pt x="0" y="85"/>
                      <a:pt x="0" y="85"/>
                      <a:pt x="0" y="85"/>
                    </a:cubicBezTo>
                    <a:cubicBezTo>
                      <a:pt x="0" y="71"/>
                      <a:pt x="14" y="56"/>
                      <a:pt x="29" y="56"/>
                    </a:cubicBezTo>
                    <a:cubicBezTo>
                      <a:pt x="78" y="56"/>
                      <a:pt x="78" y="56"/>
                      <a:pt x="78" y="56"/>
                    </a:cubicBezTo>
                    <a:cubicBezTo>
                      <a:pt x="78" y="85"/>
                      <a:pt x="78" y="85"/>
                      <a:pt x="78" y="85"/>
                    </a:cubicBezTo>
                    <a:cubicBezTo>
                      <a:pt x="78" y="120"/>
                      <a:pt x="99"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1"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2" y="141"/>
                      <a:pt x="417" y="141"/>
                    </a:cubicBezTo>
                    <a:cubicBezTo>
                      <a:pt x="446" y="141"/>
                      <a:pt x="474" y="120"/>
                      <a:pt x="474" y="85"/>
                    </a:cubicBezTo>
                    <a:cubicBezTo>
                      <a:pt x="474" y="56"/>
                      <a:pt x="474" y="56"/>
                      <a:pt x="474" y="56"/>
                    </a:cubicBezTo>
                    <a:cubicBezTo>
                      <a:pt x="516" y="56"/>
                      <a:pt x="516" y="56"/>
                      <a:pt x="516" y="56"/>
                    </a:cubicBezTo>
                    <a:cubicBezTo>
                      <a:pt x="537" y="56"/>
                      <a:pt x="544" y="71"/>
                      <a:pt x="544" y="85"/>
                    </a:cubicBezTo>
                    <a:cubicBezTo>
                      <a:pt x="544" y="580"/>
                      <a:pt x="544" y="580"/>
                      <a:pt x="544" y="580"/>
                    </a:cubicBezTo>
                    <a:cubicBezTo>
                      <a:pt x="544" y="594"/>
                      <a:pt x="537" y="608"/>
                      <a:pt x="516" y="608"/>
                    </a:cubicBezTo>
                    <a:close/>
                    <a:moveTo>
                      <a:pt x="446" y="219"/>
                    </a:moveTo>
                    <a:lnTo>
                      <a:pt x="446" y="219"/>
                    </a:lnTo>
                    <a:cubicBezTo>
                      <a:pt x="106" y="219"/>
                      <a:pt x="106" y="219"/>
                      <a:pt x="106" y="219"/>
                    </a:cubicBezTo>
                    <a:cubicBezTo>
                      <a:pt x="85" y="219"/>
                      <a:pt x="78" y="233"/>
                      <a:pt x="78" y="247"/>
                    </a:cubicBezTo>
                    <a:cubicBezTo>
                      <a:pt x="78" y="262"/>
                      <a:pt x="85"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106" y="339"/>
                      <a:pt x="106" y="339"/>
                      <a:pt x="106" y="339"/>
                    </a:cubicBezTo>
                    <a:cubicBezTo>
                      <a:pt x="85" y="339"/>
                      <a:pt x="78" y="353"/>
                      <a:pt x="78" y="367"/>
                    </a:cubicBezTo>
                    <a:cubicBezTo>
                      <a:pt x="78" y="389"/>
                      <a:pt x="85" y="396"/>
                      <a:pt x="106" y="396"/>
                    </a:cubicBezTo>
                    <a:cubicBezTo>
                      <a:pt x="446" y="396"/>
                      <a:pt x="446" y="396"/>
                      <a:pt x="446" y="396"/>
                    </a:cubicBezTo>
                    <a:cubicBezTo>
                      <a:pt x="460" y="396"/>
                      <a:pt x="474" y="389"/>
                      <a:pt x="474" y="367"/>
                    </a:cubicBezTo>
                    <a:cubicBezTo>
                      <a:pt x="474" y="353"/>
                      <a:pt x="460" y="339"/>
                      <a:pt x="446" y="339"/>
                    </a:cubicBezTo>
                    <a:close/>
                    <a:moveTo>
                      <a:pt x="446" y="467"/>
                    </a:moveTo>
                    <a:lnTo>
                      <a:pt x="446" y="467"/>
                    </a:lnTo>
                    <a:cubicBezTo>
                      <a:pt x="99" y="467"/>
                      <a:pt x="99" y="467"/>
                      <a:pt x="99" y="467"/>
                    </a:cubicBezTo>
                    <a:cubicBezTo>
                      <a:pt x="85" y="467"/>
                      <a:pt x="78" y="474"/>
                      <a:pt x="78" y="488"/>
                    </a:cubicBezTo>
                    <a:cubicBezTo>
                      <a:pt x="78" y="502"/>
                      <a:pt x="85" y="509"/>
                      <a:pt x="99" y="509"/>
                    </a:cubicBezTo>
                    <a:cubicBezTo>
                      <a:pt x="446" y="509"/>
                      <a:pt x="446" y="509"/>
                      <a:pt x="446" y="509"/>
                    </a:cubicBezTo>
                    <a:cubicBezTo>
                      <a:pt x="460" y="509"/>
                      <a:pt x="474" y="502"/>
                      <a:pt x="474" y="488"/>
                    </a:cubicBezTo>
                    <a:cubicBezTo>
                      <a:pt x="474" y="474"/>
                      <a:pt x="460" y="467"/>
                      <a:pt x="446" y="467"/>
                    </a:cubicBezTo>
                    <a:close/>
                    <a:moveTo>
                      <a:pt x="417" y="113"/>
                    </a:moveTo>
                    <a:lnTo>
                      <a:pt x="417" y="113"/>
                    </a:lnTo>
                    <a:cubicBezTo>
                      <a:pt x="396" y="113"/>
                      <a:pt x="389" y="106"/>
                      <a:pt x="389" y="85"/>
                    </a:cubicBezTo>
                    <a:cubicBezTo>
                      <a:pt x="389" y="28"/>
                      <a:pt x="389" y="28"/>
                      <a:pt x="389" y="28"/>
                    </a:cubicBezTo>
                    <a:cubicBezTo>
                      <a:pt x="389" y="14"/>
                      <a:pt x="396"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55" y="113"/>
                      <a:pt x="248" y="106"/>
                      <a:pt x="248" y="85"/>
                    </a:cubicBezTo>
                    <a:cubicBezTo>
                      <a:pt x="248" y="28"/>
                      <a:pt x="248" y="28"/>
                      <a:pt x="248" y="28"/>
                    </a:cubicBezTo>
                    <a:cubicBezTo>
                      <a:pt x="248" y="14"/>
                      <a:pt x="255"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13" y="113"/>
                      <a:pt x="106" y="106"/>
                      <a:pt x="106" y="85"/>
                    </a:cubicBezTo>
                    <a:cubicBezTo>
                      <a:pt x="106" y="28"/>
                      <a:pt x="106" y="28"/>
                      <a:pt x="106" y="28"/>
                    </a:cubicBezTo>
                    <a:cubicBezTo>
                      <a:pt x="106" y="14"/>
                      <a:pt x="113"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6" name="Freeform 61"/>
              <p:cNvSpPr>
                <a:spLocks noChangeArrowheads="1"/>
              </p:cNvSpPr>
              <p:nvPr/>
            </p:nvSpPr>
            <p:spPr bwMode="auto">
              <a:xfrm>
                <a:off x="4985544" y="3121024"/>
                <a:ext cx="150813" cy="217488"/>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7" name="Freeform 62"/>
              <p:cNvSpPr>
                <a:spLocks noChangeArrowheads="1"/>
              </p:cNvSpPr>
              <p:nvPr/>
            </p:nvSpPr>
            <p:spPr bwMode="auto">
              <a:xfrm>
                <a:off x="4585494" y="3121024"/>
                <a:ext cx="188913" cy="217488"/>
              </a:xfrm>
              <a:custGeom>
                <a:avLst/>
                <a:gdLst>
                  <a:gd name="T0" fmla="*/ 67067360 w 524"/>
                  <a:gd name="T1" fmla="*/ 20230719 h 602"/>
                  <a:gd name="T2" fmla="*/ 2859292 w 524"/>
                  <a:gd name="T3" fmla="*/ 61735884 h 602"/>
                  <a:gd name="T4" fmla="*/ 2859292 w 524"/>
                  <a:gd name="T5" fmla="*/ 61735884 h 602"/>
                  <a:gd name="T6" fmla="*/ 1819549 w 524"/>
                  <a:gd name="T7" fmla="*/ 62649550 h 602"/>
                  <a:gd name="T8" fmla="*/ 909955 w 524"/>
                  <a:gd name="T9" fmla="*/ 58995246 h 602"/>
                  <a:gd name="T10" fmla="*/ 65247810 w 524"/>
                  <a:gd name="T11" fmla="*/ 16576054 h 602"/>
                  <a:gd name="T12" fmla="*/ 65247810 w 524"/>
                  <a:gd name="T13" fmla="*/ 16576054 h 602"/>
                  <a:gd name="T14" fmla="*/ 66157405 w 524"/>
                  <a:gd name="T15" fmla="*/ 16576054 h 602"/>
                  <a:gd name="T16" fmla="*/ 67067360 w 524"/>
                  <a:gd name="T17" fmla="*/ 20230719 h 602"/>
                  <a:gd name="T18" fmla="*/ 19366467 w 524"/>
                  <a:gd name="T19" fmla="*/ 34065774 h 602"/>
                  <a:gd name="T20" fmla="*/ 34053731 w 524"/>
                  <a:gd name="T21" fmla="*/ 0 h 602"/>
                  <a:gd name="T22" fmla="*/ 48740636 w 524"/>
                  <a:gd name="T23" fmla="*/ 23102139 h 602"/>
                  <a:gd name="T24" fmla="*/ 19366467 w 524"/>
                  <a:gd name="T25" fmla="*/ 34065774 h 602"/>
                  <a:gd name="T26" fmla="*/ 7408706 w 524"/>
                  <a:gd name="T27" fmla="*/ 36023527 h 602"/>
                  <a:gd name="T28" fmla="*/ 7408706 w 524"/>
                  <a:gd name="T29" fmla="*/ 36023527 h 602"/>
                  <a:gd name="T30" fmla="*/ 14687265 w 524"/>
                  <a:gd name="T31" fmla="*/ 36023527 h 602"/>
                  <a:gd name="T32" fmla="*/ 16506814 w 524"/>
                  <a:gd name="T33" fmla="*/ 44246163 h 602"/>
                  <a:gd name="T34" fmla="*/ 7408706 w 524"/>
                  <a:gd name="T35" fmla="*/ 36023527 h 602"/>
                  <a:gd name="T36" fmla="*/ 30414272 w 524"/>
                  <a:gd name="T37" fmla="*/ 48814495 h 602"/>
                  <a:gd name="T38" fmla="*/ 34053731 w 524"/>
                  <a:gd name="T39" fmla="*/ 48814495 h 602"/>
                  <a:gd name="T40" fmla="*/ 18456512 w 524"/>
                  <a:gd name="T41" fmla="*/ 71002968 h 602"/>
                  <a:gd name="T42" fmla="*/ 30414272 w 524"/>
                  <a:gd name="T43" fmla="*/ 71002968 h 602"/>
                  <a:gd name="T44" fmla="*/ 17546557 w 524"/>
                  <a:gd name="T45" fmla="*/ 57167913 h 602"/>
                  <a:gd name="T46" fmla="*/ 34053731 w 524"/>
                  <a:gd name="T47" fmla="*/ 55340580 h 602"/>
                  <a:gd name="T48" fmla="*/ 34053731 w 524"/>
                  <a:gd name="T49" fmla="*/ 55340580 h 602"/>
                  <a:gd name="T50" fmla="*/ 36782875 w 524"/>
                  <a:gd name="T51" fmla="*/ 55340580 h 602"/>
                  <a:gd name="T52" fmla="*/ 53290050 w 524"/>
                  <a:gd name="T53" fmla="*/ 36023527 h 602"/>
                  <a:gd name="T54" fmla="*/ 60698396 w 524"/>
                  <a:gd name="T55" fmla="*/ 36023527 h 602"/>
                  <a:gd name="T56" fmla="*/ 60698396 w 524"/>
                  <a:gd name="T57" fmla="*/ 36023527 h 602"/>
                  <a:gd name="T58" fmla="*/ 37692830 w 524"/>
                  <a:gd name="T59" fmla="*/ 71002968 h 602"/>
                  <a:gd name="T60" fmla="*/ 53290050 w 524"/>
                  <a:gd name="T61" fmla="*/ 74657633 h 602"/>
                  <a:gd name="T62" fmla="*/ 37692830 w 524"/>
                  <a:gd name="T63" fmla="*/ 78442719 h 602"/>
                  <a:gd name="T64" fmla="*/ 18456512 w 524"/>
                  <a:gd name="T65" fmla="*/ 78442719 h 602"/>
                  <a:gd name="T66" fmla="*/ 18456512 w 524"/>
                  <a:gd name="T67" fmla="*/ 71002968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4" h="602">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8" name="Freeform 63"/>
              <p:cNvSpPr>
                <a:spLocks noChangeArrowheads="1"/>
              </p:cNvSpPr>
              <p:nvPr/>
            </p:nvSpPr>
            <p:spPr bwMode="auto">
              <a:xfrm>
                <a:off x="4221958" y="3138487"/>
                <a:ext cx="155575" cy="185737"/>
              </a:xfrm>
              <a:custGeom>
                <a:avLst/>
                <a:gdLst>
                  <a:gd name="T0" fmla="*/ 52135991 w 432"/>
                  <a:gd name="T1" fmla="*/ 55628052 h 517"/>
                  <a:gd name="T2" fmla="*/ 52135991 w 432"/>
                  <a:gd name="T3" fmla="*/ 55628052 h 517"/>
                  <a:gd name="T4" fmla="*/ 3631524 w 432"/>
                  <a:gd name="T5" fmla="*/ 55628052 h 517"/>
                  <a:gd name="T6" fmla="*/ 0 w 432"/>
                  <a:gd name="T7" fmla="*/ 52013904 h 517"/>
                  <a:gd name="T8" fmla="*/ 3631524 w 432"/>
                  <a:gd name="T9" fmla="*/ 48400116 h 517"/>
                  <a:gd name="T10" fmla="*/ 7262688 w 432"/>
                  <a:gd name="T11" fmla="*/ 44786328 h 517"/>
                  <a:gd name="T12" fmla="*/ 7262688 w 432"/>
                  <a:gd name="T13" fmla="*/ 20134322 h 517"/>
                  <a:gd name="T14" fmla="*/ 24770997 w 432"/>
                  <a:gd name="T15" fmla="*/ 3743121 h 517"/>
                  <a:gd name="T16" fmla="*/ 28402521 w 432"/>
                  <a:gd name="T17" fmla="*/ 0 h 517"/>
                  <a:gd name="T18" fmla="*/ 32033685 w 432"/>
                  <a:gd name="T19" fmla="*/ 3743121 h 517"/>
                  <a:gd name="T20" fmla="*/ 48504828 w 432"/>
                  <a:gd name="T21" fmla="*/ 20134322 h 517"/>
                  <a:gd name="T22" fmla="*/ 48504828 w 432"/>
                  <a:gd name="T23" fmla="*/ 44786328 h 517"/>
                  <a:gd name="T24" fmla="*/ 52135991 w 432"/>
                  <a:gd name="T25" fmla="*/ 48400116 h 517"/>
                  <a:gd name="T26" fmla="*/ 55897161 w 432"/>
                  <a:gd name="T27" fmla="*/ 52013904 h 517"/>
                  <a:gd name="T28" fmla="*/ 52135991 w 432"/>
                  <a:gd name="T29" fmla="*/ 55628052 h 517"/>
                  <a:gd name="T30" fmla="*/ 28402521 w 432"/>
                  <a:gd name="T31" fmla="*/ 66598750 h 517"/>
                  <a:gd name="T32" fmla="*/ 28402521 w 432"/>
                  <a:gd name="T33" fmla="*/ 66598750 h 517"/>
                  <a:gd name="T34" fmla="*/ 21010188 w 432"/>
                  <a:gd name="T35" fmla="*/ 59370814 h 517"/>
                  <a:gd name="T36" fmla="*/ 35665209 w 432"/>
                  <a:gd name="T37" fmla="*/ 59370814 h 517"/>
                  <a:gd name="T38" fmla="*/ 28402521 w 432"/>
                  <a:gd name="T39" fmla="*/ 66598750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2" h="517">
                    <a:moveTo>
                      <a:pt x="402" y="431"/>
                    </a:moveTo>
                    <a:lnTo>
                      <a:pt x="402" y="431"/>
                    </a:lnTo>
                    <a:cubicBezTo>
                      <a:pt x="28" y="431"/>
                      <a:pt x="28" y="431"/>
                      <a:pt x="28" y="431"/>
                    </a:cubicBezTo>
                    <a:cubicBezTo>
                      <a:pt x="14" y="431"/>
                      <a:pt x="0" y="417"/>
                      <a:pt x="0" y="403"/>
                    </a:cubicBezTo>
                    <a:cubicBezTo>
                      <a:pt x="0" y="389"/>
                      <a:pt x="14" y="375"/>
                      <a:pt x="28" y="375"/>
                    </a:cubicBezTo>
                    <a:cubicBezTo>
                      <a:pt x="42" y="375"/>
                      <a:pt x="56" y="361"/>
                      <a:pt x="56" y="347"/>
                    </a:cubicBezTo>
                    <a:cubicBezTo>
                      <a:pt x="56" y="156"/>
                      <a:pt x="56" y="156"/>
                      <a:pt x="56" y="156"/>
                    </a:cubicBezTo>
                    <a:cubicBezTo>
                      <a:pt x="56" y="85"/>
                      <a:pt x="113" y="29"/>
                      <a:pt x="191" y="29"/>
                    </a:cubicBezTo>
                    <a:cubicBezTo>
                      <a:pt x="191" y="7"/>
                      <a:pt x="198" y="0"/>
                      <a:pt x="219" y="0"/>
                    </a:cubicBezTo>
                    <a:cubicBezTo>
                      <a:pt x="233" y="0"/>
                      <a:pt x="247" y="7"/>
                      <a:pt x="247" y="29"/>
                    </a:cubicBezTo>
                    <a:cubicBezTo>
                      <a:pt x="318" y="29"/>
                      <a:pt x="374" y="85"/>
                      <a:pt x="374" y="156"/>
                    </a:cubicBezTo>
                    <a:cubicBezTo>
                      <a:pt x="374" y="347"/>
                      <a:pt x="374" y="347"/>
                      <a:pt x="374" y="347"/>
                    </a:cubicBezTo>
                    <a:cubicBezTo>
                      <a:pt x="374" y="361"/>
                      <a:pt x="388" y="375"/>
                      <a:pt x="402" y="375"/>
                    </a:cubicBezTo>
                    <a:cubicBezTo>
                      <a:pt x="424" y="375"/>
                      <a:pt x="431" y="389"/>
                      <a:pt x="431" y="403"/>
                    </a:cubicBezTo>
                    <a:cubicBezTo>
                      <a:pt x="431" y="417"/>
                      <a:pt x="424" y="431"/>
                      <a:pt x="402" y="431"/>
                    </a:cubicBezTo>
                    <a:close/>
                    <a:moveTo>
                      <a:pt x="219" y="516"/>
                    </a:moveTo>
                    <a:lnTo>
                      <a:pt x="219" y="516"/>
                    </a:lnTo>
                    <a:cubicBezTo>
                      <a:pt x="184" y="516"/>
                      <a:pt x="162" y="488"/>
                      <a:pt x="162" y="460"/>
                    </a:cubicBezTo>
                    <a:cubicBezTo>
                      <a:pt x="275" y="460"/>
                      <a:pt x="275" y="460"/>
                      <a:pt x="275" y="460"/>
                    </a:cubicBezTo>
                    <a:cubicBezTo>
                      <a:pt x="275" y="488"/>
                      <a:pt x="247" y="516"/>
                      <a:pt x="219" y="516"/>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199" name="Freeform 64"/>
              <p:cNvSpPr>
                <a:spLocks noChangeArrowheads="1"/>
              </p:cNvSpPr>
              <p:nvPr/>
            </p:nvSpPr>
            <p:spPr bwMode="auto">
              <a:xfrm>
                <a:off x="3875883" y="3179762"/>
                <a:ext cx="88900" cy="104775"/>
              </a:xfrm>
              <a:custGeom>
                <a:avLst/>
                <a:gdLst>
                  <a:gd name="T0" fmla="*/ 31612340 w 249"/>
                  <a:gd name="T1" fmla="*/ 22945725 h 291"/>
                  <a:gd name="T2" fmla="*/ 31612340 w 249"/>
                  <a:gd name="T3" fmla="*/ 22945725 h 291"/>
                  <a:gd name="T4" fmla="*/ 28043130 w 249"/>
                  <a:gd name="T5" fmla="*/ 26575765 h 291"/>
                  <a:gd name="T6" fmla="*/ 3696669 w 249"/>
                  <a:gd name="T7" fmla="*/ 26575765 h 291"/>
                  <a:gd name="T8" fmla="*/ 0 w 249"/>
                  <a:gd name="T9" fmla="*/ 22945725 h 291"/>
                  <a:gd name="T10" fmla="*/ 892213 w 249"/>
                  <a:gd name="T11" fmla="*/ 21130705 h 291"/>
                  <a:gd name="T12" fmla="*/ 892213 w 249"/>
                  <a:gd name="T13" fmla="*/ 21130705 h 291"/>
                  <a:gd name="T14" fmla="*/ 12746975 w 249"/>
                  <a:gd name="T15" fmla="*/ 1944638 h 291"/>
                  <a:gd name="T16" fmla="*/ 12746975 w 249"/>
                  <a:gd name="T17" fmla="*/ 1944638 h 291"/>
                  <a:gd name="T18" fmla="*/ 12746975 w 249"/>
                  <a:gd name="T19" fmla="*/ 1944638 h 291"/>
                  <a:gd name="T20" fmla="*/ 12746975 w 249"/>
                  <a:gd name="T21" fmla="*/ 1944638 h 291"/>
                  <a:gd name="T22" fmla="*/ 15423614 w 249"/>
                  <a:gd name="T23" fmla="*/ 0 h 291"/>
                  <a:gd name="T24" fmla="*/ 18992824 w 249"/>
                  <a:gd name="T25" fmla="*/ 1944638 h 291"/>
                  <a:gd name="T26" fmla="*/ 18992824 w 249"/>
                  <a:gd name="T27" fmla="*/ 1944638 h 291"/>
                  <a:gd name="T28" fmla="*/ 18992824 w 249"/>
                  <a:gd name="T29" fmla="*/ 1944638 h 291"/>
                  <a:gd name="T30" fmla="*/ 18992824 w 249"/>
                  <a:gd name="T31" fmla="*/ 1944638 h 291"/>
                  <a:gd name="T32" fmla="*/ 30720127 w 249"/>
                  <a:gd name="T33" fmla="*/ 21130705 h 291"/>
                  <a:gd name="T34" fmla="*/ 30720127 w 249"/>
                  <a:gd name="T35" fmla="*/ 21130705 h 291"/>
                  <a:gd name="T36" fmla="*/ 31612340 w 249"/>
                  <a:gd name="T37" fmla="*/ 22945725 h 291"/>
                  <a:gd name="T38" fmla="*/ 3696669 w 249"/>
                  <a:gd name="T39" fmla="*/ 30335063 h 291"/>
                  <a:gd name="T40" fmla="*/ 3696669 w 249"/>
                  <a:gd name="T41" fmla="*/ 30335063 h 291"/>
                  <a:gd name="T42" fmla="*/ 28043130 w 249"/>
                  <a:gd name="T43" fmla="*/ 30335063 h 291"/>
                  <a:gd name="T44" fmla="*/ 31612340 w 249"/>
                  <a:gd name="T45" fmla="*/ 33965103 h 291"/>
                  <a:gd name="T46" fmla="*/ 28043130 w 249"/>
                  <a:gd name="T47" fmla="*/ 37594782 h 291"/>
                  <a:gd name="T48" fmla="*/ 3696669 w 249"/>
                  <a:gd name="T49" fmla="*/ 37594782 h 291"/>
                  <a:gd name="T50" fmla="*/ 0 w 249"/>
                  <a:gd name="T51" fmla="*/ 33965103 h 291"/>
                  <a:gd name="T52" fmla="*/ 3696669 w 249"/>
                  <a:gd name="T53" fmla="*/ 30335063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291">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0" name="Freeform 65"/>
              <p:cNvSpPr>
                <a:spLocks noChangeArrowheads="1"/>
              </p:cNvSpPr>
              <p:nvPr/>
            </p:nvSpPr>
            <p:spPr bwMode="auto">
              <a:xfrm>
                <a:off x="3499644" y="3184524"/>
                <a:ext cx="82550" cy="88900"/>
              </a:xfrm>
              <a:custGeom>
                <a:avLst/>
                <a:gdLst>
                  <a:gd name="T0" fmla="*/ 0 w 228"/>
                  <a:gd name="T1" fmla="*/ 3597941 h 248"/>
                  <a:gd name="T2" fmla="*/ 0 w 228"/>
                  <a:gd name="T3" fmla="*/ 3597941 h 248"/>
                  <a:gd name="T4" fmla="*/ 0 w 228"/>
                  <a:gd name="T5" fmla="*/ 28141152 h 248"/>
                  <a:gd name="T6" fmla="*/ 0 w 228"/>
                  <a:gd name="T7" fmla="*/ 28141152 h 248"/>
                  <a:gd name="T8" fmla="*/ 3801645 w 228"/>
                  <a:gd name="T9" fmla="*/ 31739451 h 248"/>
                  <a:gd name="T10" fmla="*/ 5636934 w 228"/>
                  <a:gd name="T11" fmla="*/ 30839697 h 248"/>
                  <a:gd name="T12" fmla="*/ 5636934 w 228"/>
                  <a:gd name="T13" fmla="*/ 30839697 h 248"/>
                  <a:gd name="T14" fmla="*/ 22284879 w 228"/>
                  <a:gd name="T15" fmla="*/ 20816939 h 248"/>
                  <a:gd name="T16" fmla="*/ 22284879 w 228"/>
                  <a:gd name="T17" fmla="*/ 28141152 h 248"/>
                  <a:gd name="T18" fmla="*/ 25955458 w 228"/>
                  <a:gd name="T19" fmla="*/ 31739451 h 248"/>
                  <a:gd name="T20" fmla="*/ 29757103 w 228"/>
                  <a:gd name="T21" fmla="*/ 28141152 h 248"/>
                  <a:gd name="T22" fmla="*/ 29757103 w 228"/>
                  <a:gd name="T23" fmla="*/ 3597941 h 248"/>
                  <a:gd name="T24" fmla="*/ 25955458 w 228"/>
                  <a:gd name="T25" fmla="*/ 0 h 248"/>
                  <a:gd name="T26" fmla="*/ 22284879 w 228"/>
                  <a:gd name="T27" fmla="*/ 3597941 h 248"/>
                  <a:gd name="T28" fmla="*/ 22284879 w 228"/>
                  <a:gd name="T29" fmla="*/ 10793822 h 248"/>
                  <a:gd name="T30" fmla="*/ 5636934 w 228"/>
                  <a:gd name="T31" fmla="*/ 899396 h 248"/>
                  <a:gd name="T32" fmla="*/ 5636934 w 228"/>
                  <a:gd name="T33" fmla="*/ 899396 h 248"/>
                  <a:gd name="T34" fmla="*/ 3801645 w 228"/>
                  <a:gd name="T35" fmla="*/ 0 h 248"/>
                  <a:gd name="T36" fmla="*/ 0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1" name="Freeform 66"/>
              <p:cNvSpPr>
                <a:spLocks noChangeArrowheads="1"/>
              </p:cNvSpPr>
              <p:nvPr/>
            </p:nvSpPr>
            <p:spPr bwMode="auto">
              <a:xfrm>
                <a:off x="3120232" y="3184524"/>
                <a:ext cx="82550" cy="88900"/>
              </a:xfrm>
              <a:custGeom>
                <a:avLst/>
                <a:gdLst>
                  <a:gd name="T0" fmla="*/ 29757103 w 228"/>
                  <a:gd name="T1" fmla="*/ 3597941 h 248"/>
                  <a:gd name="T2" fmla="*/ 29757103 w 228"/>
                  <a:gd name="T3" fmla="*/ 3597941 h 248"/>
                  <a:gd name="T4" fmla="*/ 29757103 w 228"/>
                  <a:gd name="T5" fmla="*/ 28141152 h 248"/>
                  <a:gd name="T6" fmla="*/ 29757103 w 228"/>
                  <a:gd name="T7" fmla="*/ 28141152 h 248"/>
                  <a:gd name="T8" fmla="*/ 25955458 w 228"/>
                  <a:gd name="T9" fmla="*/ 31739451 h 248"/>
                  <a:gd name="T10" fmla="*/ 24120169 w 228"/>
                  <a:gd name="T11" fmla="*/ 30839697 h 248"/>
                  <a:gd name="T12" fmla="*/ 24120169 w 228"/>
                  <a:gd name="T13" fmla="*/ 30839697 h 248"/>
                  <a:gd name="T14" fmla="*/ 7472223 w 228"/>
                  <a:gd name="T15" fmla="*/ 20816939 h 248"/>
                  <a:gd name="T16" fmla="*/ 7472223 w 228"/>
                  <a:gd name="T17" fmla="*/ 28141152 h 248"/>
                  <a:gd name="T18" fmla="*/ 3801645 w 228"/>
                  <a:gd name="T19" fmla="*/ 31739451 h 248"/>
                  <a:gd name="T20" fmla="*/ 0 w 228"/>
                  <a:gd name="T21" fmla="*/ 28141152 h 248"/>
                  <a:gd name="T22" fmla="*/ 0 w 228"/>
                  <a:gd name="T23" fmla="*/ 3597941 h 248"/>
                  <a:gd name="T24" fmla="*/ 3801645 w 228"/>
                  <a:gd name="T25" fmla="*/ 0 h 248"/>
                  <a:gd name="T26" fmla="*/ 7472223 w 228"/>
                  <a:gd name="T27" fmla="*/ 3597941 h 248"/>
                  <a:gd name="T28" fmla="*/ 7472223 w 228"/>
                  <a:gd name="T29" fmla="*/ 10793822 h 248"/>
                  <a:gd name="T30" fmla="*/ 24120169 w 228"/>
                  <a:gd name="T31" fmla="*/ 899396 h 248"/>
                  <a:gd name="T32" fmla="*/ 24120169 w 228"/>
                  <a:gd name="T33" fmla="*/ 899396 h 248"/>
                  <a:gd name="T34" fmla="*/ 25955458 w 228"/>
                  <a:gd name="T35" fmla="*/ 0 h 248"/>
                  <a:gd name="T36" fmla="*/ 29757103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2" name="Freeform 67"/>
              <p:cNvSpPr>
                <a:spLocks noChangeArrowheads="1"/>
              </p:cNvSpPr>
              <p:nvPr/>
            </p:nvSpPr>
            <p:spPr bwMode="auto">
              <a:xfrm>
                <a:off x="2715420" y="3184524"/>
                <a:ext cx="130175" cy="88900"/>
              </a:xfrm>
              <a:custGeom>
                <a:avLst/>
                <a:gdLst>
                  <a:gd name="T0" fmla="*/ 0 w 361"/>
                  <a:gd name="T1" fmla="*/ 3597941 h 248"/>
                  <a:gd name="T2" fmla="*/ 0 w 361"/>
                  <a:gd name="T3" fmla="*/ 3597941 h 248"/>
                  <a:gd name="T4" fmla="*/ 0 w 361"/>
                  <a:gd name="T5" fmla="*/ 28141152 h 248"/>
                  <a:gd name="T6" fmla="*/ 3640933 w 361"/>
                  <a:gd name="T7" fmla="*/ 31739451 h 248"/>
                  <a:gd name="T8" fmla="*/ 5461220 w 361"/>
                  <a:gd name="T9" fmla="*/ 30839697 h 248"/>
                  <a:gd name="T10" fmla="*/ 5461220 w 361"/>
                  <a:gd name="T11" fmla="*/ 30839697 h 248"/>
                  <a:gd name="T12" fmla="*/ 19244264 w 361"/>
                  <a:gd name="T13" fmla="*/ 22615730 h 248"/>
                  <a:gd name="T14" fmla="*/ 19244264 w 361"/>
                  <a:gd name="T15" fmla="*/ 28141152 h 248"/>
                  <a:gd name="T16" fmla="*/ 22885198 w 361"/>
                  <a:gd name="T17" fmla="*/ 31739451 h 248"/>
                  <a:gd name="T18" fmla="*/ 24835659 w 361"/>
                  <a:gd name="T19" fmla="*/ 30839697 h 248"/>
                  <a:gd name="T20" fmla="*/ 24835659 w 361"/>
                  <a:gd name="T21" fmla="*/ 30839697 h 248"/>
                  <a:gd name="T22" fmla="*/ 44990067 w 361"/>
                  <a:gd name="T23" fmla="*/ 19017789 h 248"/>
                  <a:gd name="T24" fmla="*/ 44990067 w 361"/>
                  <a:gd name="T25" fmla="*/ 19017789 h 248"/>
                  <a:gd name="T26" fmla="*/ 44990067 w 361"/>
                  <a:gd name="T27" fmla="*/ 19017789 h 248"/>
                  <a:gd name="T28" fmla="*/ 44990067 w 361"/>
                  <a:gd name="T29" fmla="*/ 19017789 h 248"/>
                  <a:gd name="T30" fmla="*/ 46810353 w 361"/>
                  <a:gd name="T31" fmla="*/ 16319244 h 248"/>
                  <a:gd name="T32" fmla="*/ 44990067 w 361"/>
                  <a:gd name="T33" fmla="*/ 12721303 h 248"/>
                  <a:gd name="T34" fmla="*/ 44990067 w 361"/>
                  <a:gd name="T35" fmla="*/ 12721303 h 248"/>
                  <a:gd name="T36" fmla="*/ 44990067 w 361"/>
                  <a:gd name="T37" fmla="*/ 12721303 h 248"/>
                  <a:gd name="T38" fmla="*/ 44990067 w 361"/>
                  <a:gd name="T39" fmla="*/ 12721303 h 248"/>
                  <a:gd name="T40" fmla="*/ 24835659 w 361"/>
                  <a:gd name="T41" fmla="*/ 899396 h 248"/>
                  <a:gd name="T42" fmla="*/ 24835659 w 361"/>
                  <a:gd name="T43" fmla="*/ 899396 h 248"/>
                  <a:gd name="T44" fmla="*/ 22885198 w 361"/>
                  <a:gd name="T45" fmla="*/ 0 h 248"/>
                  <a:gd name="T46" fmla="*/ 19244264 w 361"/>
                  <a:gd name="T47" fmla="*/ 3597941 h 248"/>
                  <a:gd name="T48" fmla="*/ 19244264 w 361"/>
                  <a:gd name="T49" fmla="*/ 3597941 h 248"/>
                  <a:gd name="T50" fmla="*/ 19244264 w 361"/>
                  <a:gd name="T51" fmla="*/ 8995031 h 248"/>
                  <a:gd name="T52" fmla="*/ 5461220 w 361"/>
                  <a:gd name="T53" fmla="*/ 899396 h 248"/>
                  <a:gd name="T54" fmla="*/ 5461220 w 361"/>
                  <a:gd name="T55" fmla="*/ 899396 h 248"/>
                  <a:gd name="T56" fmla="*/ 3640933 w 361"/>
                  <a:gd name="T57" fmla="*/ 0 h 248"/>
                  <a:gd name="T58" fmla="*/ 0 w 361"/>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1" h="248">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3" name="Freeform 68"/>
              <p:cNvSpPr>
                <a:spLocks noChangeArrowheads="1"/>
              </p:cNvSpPr>
              <p:nvPr/>
            </p:nvSpPr>
            <p:spPr bwMode="auto">
              <a:xfrm>
                <a:off x="2337595" y="3184524"/>
                <a:ext cx="127000" cy="88900"/>
              </a:xfrm>
              <a:custGeom>
                <a:avLst/>
                <a:gdLst>
                  <a:gd name="T0" fmla="*/ 45433353 w 354"/>
                  <a:gd name="T1" fmla="*/ 3597941 h 248"/>
                  <a:gd name="T2" fmla="*/ 45433353 w 354"/>
                  <a:gd name="T3" fmla="*/ 3597941 h 248"/>
                  <a:gd name="T4" fmla="*/ 45433353 w 354"/>
                  <a:gd name="T5" fmla="*/ 28141152 h 248"/>
                  <a:gd name="T6" fmla="*/ 41829638 w 354"/>
                  <a:gd name="T7" fmla="*/ 31739451 h 248"/>
                  <a:gd name="T8" fmla="*/ 40027602 w 354"/>
                  <a:gd name="T9" fmla="*/ 30839697 h 248"/>
                  <a:gd name="T10" fmla="*/ 40027602 w 354"/>
                  <a:gd name="T11" fmla="*/ 30839697 h 248"/>
                  <a:gd name="T12" fmla="*/ 26384788 w 354"/>
                  <a:gd name="T13" fmla="*/ 22615730 h 248"/>
                  <a:gd name="T14" fmla="*/ 26384788 w 354"/>
                  <a:gd name="T15" fmla="*/ 28141152 h 248"/>
                  <a:gd name="T16" fmla="*/ 22652280 w 354"/>
                  <a:gd name="T17" fmla="*/ 31739451 h 248"/>
                  <a:gd name="T18" fmla="*/ 20850602 w 354"/>
                  <a:gd name="T19" fmla="*/ 30839697 h 248"/>
                  <a:gd name="T20" fmla="*/ 20850602 w 354"/>
                  <a:gd name="T21" fmla="*/ 30839697 h 248"/>
                  <a:gd name="T22" fmla="*/ 1802037 w 354"/>
                  <a:gd name="T23" fmla="*/ 19017789 h 248"/>
                  <a:gd name="T24" fmla="*/ 1802037 w 354"/>
                  <a:gd name="T25" fmla="*/ 19017789 h 248"/>
                  <a:gd name="T26" fmla="*/ 1802037 w 354"/>
                  <a:gd name="T27" fmla="*/ 19017789 h 248"/>
                  <a:gd name="T28" fmla="*/ 1802037 w 354"/>
                  <a:gd name="T29" fmla="*/ 19017789 h 248"/>
                  <a:gd name="T30" fmla="*/ 0 w 354"/>
                  <a:gd name="T31" fmla="*/ 16319244 h 248"/>
                  <a:gd name="T32" fmla="*/ 1802037 w 354"/>
                  <a:gd name="T33" fmla="*/ 12721303 h 248"/>
                  <a:gd name="T34" fmla="*/ 1802037 w 354"/>
                  <a:gd name="T35" fmla="*/ 12721303 h 248"/>
                  <a:gd name="T36" fmla="*/ 1802037 w 354"/>
                  <a:gd name="T37" fmla="*/ 12721303 h 248"/>
                  <a:gd name="T38" fmla="*/ 1802037 w 354"/>
                  <a:gd name="T39" fmla="*/ 12721303 h 248"/>
                  <a:gd name="T40" fmla="*/ 20850602 w 354"/>
                  <a:gd name="T41" fmla="*/ 899396 h 248"/>
                  <a:gd name="T42" fmla="*/ 20850602 w 354"/>
                  <a:gd name="T43" fmla="*/ 899396 h 248"/>
                  <a:gd name="T44" fmla="*/ 22652280 w 354"/>
                  <a:gd name="T45" fmla="*/ 0 h 248"/>
                  <a:gd name="T46" fmla="*/ 26384788 w 354"/>
                  <a:gd name="T47" fmla="*/ 3597941 h 248"/>
                  <a:gd name="T48" fmla="*/ 26384788 w 354"/>
                  <a:gd name="T49" fmla="*/ 3597941 h 248"/>
                  <a:gd name="T50" fmla="*/ 26384788 w 354"/>
                  <a:gd name="T51" fmla="*/ 8995031 h 248"/>
                  <a:gd name="T52" fmla="*/ 40027602 w 354"/>
                  <a:gd name="T53" fmla="*/ 899396 h 248"/>
                  <a:gd name="T54" fmla="*/ 40027602 w 354"/>
                  <a:gd name="T55" fmla="*/ 899396 h 248"/>
                  <a:gd name="T56" fmla="*/ 41829638 w 354"/>
                  <a:gd name="T57" fmla="*/ 0 h 248"/>
                  <a:gd name="T58" fmla="*/ 45433353 w 354"/>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4" h="248">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4" name="Freeform 69"/>
              <p:cNvSpPr>
                <a:spLocks noChangeArrowheads="1"/>
              </p:cNvSpPr>
              <p:nvPr/>
            </p:nvSpPr>
            <p:spPr bwMode="auto">
              <a:xfrm>
                <a:off x="1989933" y="3184524"/>
                <a:ext cx="61912" cy="88900"/>
              </a:xfrm>
              <a:custGeom>
                <a:avLst/>
                <a:gdLst>
                  <a:gd name="T0" fmla="*/ 18614151 w 171"/>
                  <a:gd name="T1" fmla="*/ 31739451 h 248"/>
                  <a:gd name="T2" fmla="*/ 18614151 w 171"/>
                  <a:gd name="T3" fmla="*/ 31739451 h 248"/>
                  <a:gd name="T4" fmla="*/ 14943964 w 171"/>
                  <a:gd name="T5" fmla="*/ 28141152 h 248"/>
                  <a:gd name="T6" fmla="*/ 14943964 w 171"/>
                  <a:gd name="T7" fmla="*/ 3597941 h 248"/>
                  <a:gd name="T8" fmla="*/ 18614151 w 171"/>
                  <a:gd name="T9" fmla="*/ 0 h 248"/>
                  <a:gd name="T10" fmla="*/ 22284699 w 171"/>
                  <a:gd name="T11" fmla="*/ 3597941 h 248"/>
                  <a:gd name="T12" fmla="*/ 22284699 w 171"/>
                  <a:gd name="T13" fmla="*/ 28141152 h 248"/>
                  <a:gd name="T14" fmla="*/ 18614151 w 171"/>
                  <a:gd name="T15" fmla="*/ 31739451 h 248"/>
                  <a:gd name="T16" fmla="*/ 3801614 w 171"/>
                  <a:gd name="T17" fmla="*/ 31739451 h 248"/>
                  <a:gd name="T18" fmla="*/ 3801614 w 171"/>
                  <a:gd name="T19" fmla="*/ 31739451 h 248"/>
                  <a:gd name="T20" fmla="*/ 0 w 171"/>
                  <a:gd name="T21" fmla="*/ 28141152 h 248"/>
                  <a:gd name="T22" fmla="*/ 0 w 171"/>
                  <a:gd name="T23" fmla="*/ 3597941 h 248"/>
                  <a:gd name="T24" fmla="*/ 3801614 w 171"/>
                  <a:gd name="T25" fmla="*/ 0 h 248"/>
                  <a:gd name="T26" fmla="*/ 7471801 w 171"/>
                  <a:gd name="T27" fmla="*/ 3597941 h 248"/>
                  <a:gd name="T28" fmla="*/ 7471801 w 171"/>
                  <a:gd name="T29" fmla="*/ 28141152 h 248"/>
                  <a:gd name="T30" fmla="*/ 3801614 w 171"/>
                  <a:gd name="T31" fmla="*/ 31739451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1" h="248">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5" name="Freeform 70"/>
              <p:cNvSpPr>
                <a:spLocks noChangeArrowheads="1"/>
              </p:cNvSpPr>
              <p:nvPr/>
            </p:nvSpPr>
            <p:spPr bwMode="auto">
              <a:xfrm>
                <a:off x="1594645" y="3182937"/>
                <a:ext cx="93663" cy="93662"/>
              </a:xfrm>
              <a:custGeom>
                <a:avLst/>
                <a:gdLst>
                  <a:gd name="T0" fmla="*/ 29777684 w 262"/>
                  <a:gd name="T1" fmla="*/ 33355469 h 262"/>
                  <a:gd name="T2" fmla="*/ 29777684 w 262"/>
                  <a:gd name="T3" fmla="*/ 33355469 h 262"/>
                  <a:gd name="T4" fmla="*/ 3578499 w 262"/>
                  <a:gd name="T5" fmla="*/ 33355469 h 262"/>
                  <a:gd name="T6" fmla="*/ 0 w 262"/>
                  <a:gd name="T7" fmla="*/ 29777009 h 262"/>
                  <a:gd name="T8" fmla="*/ 0 w 262"/>
                  <a:gd name="T9" fmla="*/ 3578460 h 262"/>
                  <a:gd name="T10" fmla="*/ 3578499 w 262"/>
                  <a:gd name="T11" fmla="*/ 0 h 262"/>
                  <a:gd name="T12" fmla="*/ 29777684 w 262"/>
                  <a:gd name="T13" fmla="*/ 0 h 262"/>
                  <a:gd name="T14" fmla="*/ 33356183 w 262"/>
                  <a:gd name="T15" fmla="*/ 3578460 h 262"/>
                  <a:gd name="T16" fmla="*/ 33356183 w 262"/>
                  <a:gd name="T17" fmla="*/ 29777009 h 262"/>
                  <a:gd name="T18" fmla="*/ 29777684 w 262"/>
                  <a:gd name="T19" fmla="*/ 33355469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6" name="Freeform 71"/>
              <p:cNvSpPr>
                <a:spLocks noChangeArrowheads="1"/>
              </p:cNvSpPr>
              <p:nvPr/>
            </p:nvSpPr>
            <p:spPr bwMode="auto">
              <a:xfrm>
                <a:off x="1212058" y="3182937"/>
                <a:ext cx="96837" cy="93662"/>
              </a:xfrm>
              <a:custGeom>
                <a:avLst/>
                <a:gdLst>
                  <a:gd name="T0" fmla="*/ 17365502 w 269"/>
                  <a:gd name="T1" fmla="*/ 0 h 262"/>
                  <a:gd name="T2" fmla="*/ 17365502 w 269"/>
                  <a:gd name="T3" fmla="*/ 0 h 262"/>
                  <a:gd name="T4" fmla="*/ 34730644 w 269"/>
                  <a:gd name="T5" fmla="*/ 17124774 h 262"/>
                  <a:gd name="T6" fmla="*/ 17365502 w 269"/>
                  <a:gd name="T7" fmla="*/ 33355469 h 262"/>
                  <a:gd name="T8" fmla="*/ 0 w 269"/>
                  <a:gd name="T9" fmla="*/ 17124774 h 262"/>
                  <a:gd name="T10" fmla="*/ 17365502 w 269"/>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62">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7" name="Freeform 72"/>
              <p:cNvSpPr>
                <a:spLocks noChangeArrowheads="1"/>
              </p:cNvSpPr>
              <p:nvPr/>
            </p:nvSpPr>
            <p:spPr bwMode="auto">
              <a:xfrm>
                <a:off x="832645" y="3174999"/>
                <a:ext cx="93663" cy="109538"/>
              </a:xfrm>
              <a:custGeom>
                <a:avLst/>
                <a:gdLst>
                  <a:gd name="T0" fmla="*/ 33356183 w 262"/>
                  <a:gd name="T1" fmla="*/ 20121233 h 305"/>
                  <a:gd name="T2" fmla="*/ 33356183 w 262"/>
                  <a:gd name="T3" fmla="*/ 20121233 h 305"/>
                  <a:gd name="T4" fmla="*/ 31566933 w 262"/>
                  <a:gd name="T5" fmla="*/ 22829874 h 305"/>
                  <a:gd name="T6" fmla="*/ 31566933 w 262"/>
                  <a:gd name="T7" fmla="*/ 22829874 h 305"/>
                  <a:gd name="T8" fmla="*/ 5367748 w 262"/>
                  <a:gd name="T9" fmla="*/ 38307773 h 305"/>
                  <a:gd name="T10" fmla="*/ 5367748 w 262"/>
                  <a:gd name="T11" fmla="*/ 38307773 h 305"/>
                  <a:gd name="T12" fmla="*/ 5367748 w 262"/>
                  <a:gd name="T13" fmla="*/ 38307773 h 305"/>
                  <a:gd name="T14" fmla="*/ 5367748 w 262"/>
                  <a:gd name="T15" fmla="*/ 38307773 h 305"/>
                  <a:gd name="T16" fmla="*/ 3578499 w 262"/>
                  <a:gd name="T17" fmla="*/ 39210653 h 305"/>
                  <a:gd name="T18" fmla="*/ 0 w 262"/>
                  <a:gd name="T19" fmla="*/ 35599132 h 305"/>
                  <a:gd name="T20" fmla="*/ 0 w 262"/>
                  <a:gd name="T21" fmla="*/ 35599132 h 305"/>
                  <a:gd name="T22" fmla="*/ 0 w 262"/>
                  <a:gd name="T23" fmla="*/ 3740453 h 305"/>
                  <a:gd name="T24" fmla="*/ 0 w 262"/>
                  <a:gd name="T25" fmla="*/ 3740453 h 305"/>
                  <a:gd name="T26" fmla="*/ 3578499 w 262"/>
                  <a:gd name="T27" fmla="*/ 0 h 305"/>
                  <a:gd name="T28" fmla="*/ 5367748 w 262"/>
                  <a:gd name="T29" fmla="*/ 902880 h 305"/>
                  <a:gd name="T30" fmla="*/ 5367748 w 262"/>
                  <a:gd name="T31" fmla="*/ 902880 h 305"/>
                  <a:gd name="T32" fmla="*/ 5367748 w 262"/>
                  <a:gd name="T33" fmla="*/ 902880 h 305"/>
                  <a:gd name="T34" fmla="*/ 5367748 w 262"/>
                  <a:gd name="T35" fmla="*/ 902880 h 305"/>
                  <a:gd name="T36" fmla="*/ 31566933 w 262"/>
                  <a:gd name="T37" fmla="*/ 16509711 h 305"/>
                  <a:gd name="T38" fmla="*/ 31566933 w 262"/>
                  <a:gd name="T39" fmla="*/ 16509711 h 305"/>
                  <a:gd name="T40" fmla="*/ 33356183 w 262"/>
                  <a:gd name="T41" fmla="*/ 20121233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305">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8" name="Freeform 73"/>
              <p:cNvSpPr>
                <a:spLocks noChangeArrowheads="1"/>
              </p:cNvSpPr>
              <p:nvPr/>
            </p:nvSpPr>
            <p:spPr bwMode="auto">
              <a:xfrm>
                <a:off x="4952207" y="2743199"/>
                <a:ext cx="217487" cy="217488"/>
              </a:xfrm>
              <a:custGeom>
                <a:avLst/>
                <a:gdLst>
                  <a:gd name="T0" fmla="*/ 74787349 w 602"/>
                  <a:gd name="T1" fmla="*/ 78442719 h 602"/>
                  <a:gd name="T2" fmla="*/ 74787349 w 602"/>
                  <a:gd name="T3" fmla="*/ 78442719 h 602"/>
                  <a:gd name="T4" fmla="*/ 3654649 w 602"/>
                  <a:gd name="T5" fmla="*/ 78442719 h 602"/>
                  <a:gd name="T6" fmla="*/ 0 w 602"/>
                  <a:gd name="T7" fmla="*/ 74657633 h 602"/>
                  <a:gd name="T8" fmla="*/ 0 w 602"/>
                  <a:gd name="T9" fmla="*/ 3654665 h 602"/>
                  <a:gd name="T10" fmla="*/ 3654649 w 602"/>
                  <a:gd name="T11" fmla="*/ 0 h 602"/>
                  <a:gd name="T12" fmla="*/ 74787349 w 602"/>
                  <a:gd name="T13" fmla="*/ 0 h 602"/>
                  <a:gd name="T14" fmla="*/ 78441997 w 602"/>
                  <a:gd name="T15" fmla="*/ 3654665 h 602"/>
                  <a:gd name="T16" fmla="*/ 78441997 w 602"/>
                  <a:gd name="T17" fmla="*/ 74657633 h 602"/>
                  <a:gd name="T18" fmla="*/ 74787349 w 602"/>
                  <a:gd name="T19" fmla="*/ 78442719 h 602"/>
                  <a:gd name="T20" fmla="*/ 71002280 w 602"/>
                  <a:gd name="T21" fmla="*/ 7308970 h 602"/>
                  <a:gd name="T22" fmla="*/ 71002280 w 602"/>
                  <a:gd name="T23" fmla="*/ 7308970 h 602"/>
                  <a:gd name="T24" fmla="*/ 7439717 w 602"/>
                  <a:gd name="T25" fmla="*/ 7308970 h 602"/>
                  <a:gd name="T26" fmla="*/ 7439717 w 602"/>
                  <a:gd name="T27" fmla="*/ 71002968 h 602"/>
                  <a:gd name="T28" fmla="*/ 71002280 w 602"/>
                  <a:gd name="T29" fmla="*/ 71002968 h 602"/>
                  <a:gd name="T30" fmla="*/ 71002280 w 602"/>
                  <a:gd name="T31" fmla="*/ 7308970 h 602"/>
                  <a:gd name="T32" fmla="*/ 14748653 w 602"/>
                  <a:gd name="T33" fmla="*/ 52599581 h 602"/>
                  <a:gd name="T34" fmla="*/ 14748653 w 602"/>
                  <a:gd name="T35" fmla="*/ 52599581 h 602"/>
                  <a:gd name="T36" fmla="*/ 22188371 w 602"/>
                  <a:gd name="T37" fmla="*/ 52599581 h 602"/>
                  <a:gd name="T38" fmla="*/ 25842658 w 602"/>
                  <a:gd name="T39" fmla="*/ 56254247 h 602"/>
                  <a:gd name="T40" fmla="*/ 25842658 w 602"/>
                  <a:gd name="T41" fmla="*/ 63563216 h 602"/>
                  <a:gd name="T42" fmla="*/ 22188371 w 602"/>
                  <a:gd name="T43" fmla="*/ 67348302 h 602"/>
                  <a:gd name="T44" fmla="*/ 14748653 w 602"/>
                  <a:gd name="T45" fmla="*/ 67348302 h 602"/>
                  <a:gd name="T46" fmla="*/ 11094005 w 602"/>
                  <a:gd name="T47" fmla="*/ 63563216 h 602"/>
                  <a:gd name="T48" fmla="*/ 11094005 w 602"/>
                  <a:gd name="T49" fmla="*/ 56254247 h 602"/>
                  <a:gd name="T50" fmla="*/ 14748653 w 602"/>
                  <a:gd name="T51" fmla="*/ 52599581 h 602"/>
                  <a:gd name="T52" fmla="*/ 35109700 w 602"/>
                  <a:gd name="T53" fmla="*/ 19317053 h 602"/>
                  <a:gd name="T54" fmla="*/ 35109700 w 602"/>
                  <a:gd name="T55" fmla="*/ 19317053 h 602"/>
                  <a:gd name="T56" fmla="*/ 42418636 w 602"/>
                  <a:gd name="T57" fmla="*/ 19317053 h 602"/>
                  <a:gd name="T58" fmla="*/ 46073284 w 602"/>
                  <a:gd name="T59" fmla="*/ 22971718 h 602"/>
                  <a:gd name="T60" fmla="*/ 46073284 w 602"/>
                  <a:gd name="T61" fmla="*/ 63563216 h 602"/>
                  <a:gd name="T62" fmla="*/ 42418636 w 602"/>
                  <a:gd name="T63" fmla="*/ 67348302 h 602"/>
                  <a:gd name="T64" fmla="*/ 35109700 w 602"/>
                  <a:gd name="T65" fmla="*/ 67348302 h 602"/>
                  <a:gd name="T66" fmla="*/ 31324631 w 602"/>
                  <a:gd name="T67" fmla="*/ 63563216 h 602"/>
                  <a:gd name="T68" fmla="*/ 31324631 w 602"/>
                  <a:gd name="T69" fmla="*/ 22971718 h 602"/>
                  <a:gd name="T70" fmla="*/ 35109700 w 602"/>
                  <a:gd name="T71" fmla="*/ 19317053 h 602"/>
                  <a:gd name="T72" fmla="*/ 56253627 w 602"/>
                  <a:gd name="T73" fmla="*/ 34065774 h 602"/>
                  <a:gd name="T74" fmla="*/ 56253627 w 602"/>
                  <a:gd name="T75" fmla="*/ 34065774 h 602"/>
                  <a:gd name="T76" fmla="*/ 63693344 w 602"/>
                  <a:gd name="T77" fmla="*/ 34065774 h 602"/>
                  <a:gd name="T78" fmla="*/ 67347631 w 602"/>
                  <a:gd name="T79" fmla="*/ 37850860 h 602"/>
                  <a:gd name="T80" fmla="*/ 67347631 w 602"/>
                  <a:gd name="T81" fmla="*/ 63563216 h 602"/>
                  <a:gd name="T82" fmla="*/ 63693344 w 602"/>
                  <a:gd name="T83" fmla="*/ 67348302 h 602"/>
                  <a:gd name="T84" fmla="*/ 56253627 w 602"/>
                  <a:gd name="T85" fmla="*/ 67348302 h 602"/>
                  <a:gd name="T86" fmla="*/ 52598978 w 602"/>
                  <a:gd name="T87" fmla="*/ 63563216 h 602"/>
                  <a:gd name="T88" fmla="*/ 52598978 w 602"/>
                  <a:gd name="T89" fmla="*/ 37850860 h 602"/>
                  <a:gd name="T90" fmla="*/ 56253627 w 602"/>
                  <a:gd name="T91" fmla="*/ 34065774 h 6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09" name="Freeform 74"/>
              <p:cNvSpPr>
                <a:spLocks noChangeArrowheads="1"/>
              </p:cNvSpPr>
              <p:nvPr/>
            </p:nvSpPr>
            <p:spPr bwMode="auto">
              <a:xfrm>
                <a:off x="4569619" y="2743199"/>
                <a:ext cx="219075" cy="217488"/>
              </a:xfrm>
              <a:custGeom>
                <a:avLst/>
                <a:gdLst>
                  <a:gd name="T0" fmla="*/ 74925449 w 609"/>
                  <a:gd name="T1" fmla="*/ 78442719 h 602"/>
                  <a:gd name="T2" fmla="*/ 74925449 w 609"/>
                  <a:gd name="T3" fmla="*/ 78442719 h 602"/>
                  <a:gd name="T4" fmla="*/ 3623191 w 609"/>
                  <a:gd name="T5" fmla="*/ 78442719 h 602"/>
                  <a:gd name="T6" fmla="*/ 0 w 609"/>
                  <a:gd name="T7" fmla="*/ 74657633 h 602"/>
                  <a:gd name="T8" fmla="*/ 0 w 609"/>
                  <a:gd name="T9" fmla="*/ 3654665 h 602"/>
                  <a:gd name="T10" fmla="*/ 3623191 w 609"/>
                  <a:gd name="T11" fmla="*/ 0 h 602"/>
                  <a:gd name="T12" fmla="*/ 74925449 w 609"/>
                  <a:gd name="T13" fmla="*/ 0 h 602"/>
                  <a:gd name="T14" fmla="*/ 78678142 w 609"/>
                  <a:gd name="T15" fmla="*/ 3654665 h 602"/>
                  <a:gd name="T16" fmla="*/ 78678142 w 609"/>
                  <a:gd name="T17" fmla="*/ 74657633 h 602"/>
                  <a:gd name="T18" fmla="*/ 74925449 w 609"/>
                  <a:gd name="T19" fmla="*/ 78442719 h 602"/>
                  <a:gd name="T20" fmla="*/ 71302258 w 609"/>
                  <a:gd name="T21" fmla="*/ 7308970 h 602"/>
                  <a:gd name="T22" fmla="*/ 71302258 w 609"/>
                  <a:gd name="T23" fmla="*/ 7308970 h 602"/>
                  <a:gd name="T24" fmla="*/ 7246742 w 609"/>
                  <a:gd name="T25" fmla="*/ 7308970 h 602"/>
                  <a:gd name="T26" fmla="*/ 7246742 w 609"/>
                  <a:gd name="T27" fmla="*/ 71002968 h 602"/>
                  <a:gd name="T28" fmla="*/ 71302258 w 609"/>
                  <a:gd name="T29" fmla="*/ 71002968 h 602"/>
                  <a:gd name="T30" fmla="*/ 71302258 w 609"/>
                  <a:gd name="T31" fmla="*/ 7308970 h 602"/>
                  <a:gd name="T32" fmla="*/ 12811031 w 609"/>
                  <a:gd name="T33" fmla="*/ 39678193 h 602"/>
                  <a:gd name="T34" fmla="*/ 12811031 w 609"/>
                  <a:gd name="T35" fmla="*/ 39678193 h 602"/>
                  <a:gd name="T36" fmla="*/ 12811031 w 609"/>
                  <a:gd name="T37" fmla="*/ 39678193 h 602"/>
                  <a:gd name="T38" fmla="*/ 22904669 w 609"/>
                  <a:gd name="T39" fmla="*/ 33152108 h 602"/>
                  <a:gd name="T40" fmla="*/ 22904669 w 609"/>
                  <a:gd name="T41" fmla="*/ 33152108 h 602"/>
                  <a:gd name="T42" fmla="*/ 24716265 w 609"/>
                  <a:gd name="T43" fmla="*/ 33152108 h 602"/>
                  <a:gd name="T44" fmla="*/ 26527860 w 609"/>
                  <a:gd name="T45" fmla="*/ 33152108 h 602"/>
                  <a:gd name="T46" fmla="*/ 26527860 w 609"/>
                  <a:gd name="T47" fmla="*/ 33152108 h 602"/>
                  <a:gd name="T48" fmla="*/ 42962442 w 609"/>
                  <a:gd name="T49" fmla="*/ 44246163 h 602"/>
                  <a:gd name="T50" fmla="*/ 61208620 w 609"/>
                  <a:gd name="T51" fmla="*/ 31324775 h 602"/>
                  <a:gd name="T52" fmla="*/ 64055516 w 609"/>
                  <a:gd name="T53" fmla="*/ 30411109 h 602"/>
                  <a:gd name="T54" fmla="*/ 67678707 w 609"/>
                  <a:gd name="T55" fmla="*/ 34065774 h 602"/>
                  <a:gd name="T56" fmla="*/ 65867111 w 609"/>
                  <a:gd name="T57" fmla="*/ 36937194 h 602"/>
                  <a:gd name="T58" fmla="*/ 65867111 w 609"/>
                  <a:gd name="T59" fmla="*/ 36937194 h 602"/>
                  <a:gd name="T60" fmla="*/ 44774038 w 609"/>
                  <a:gd name="T61" fmla="*/ 51685915 h 602"/>
                  <a:gd name="T62" fmla="*/ 44774038 w 609"/>
                  <a:gd name="T63" fmla="*/ 51685915 h 602"/>
                  <a:gd name="T64" fmla="*/ 42962442 w 609"/>
                  <a:gd name="T65" fmla="*/ 52599581 h 602"/>
                  <a:gd name="T66" fmla="*/ 41150847 w 609"/>
                  <a:gd name="T67" fmla="*/ 51685915 h 602"/>
                  <a:gd name="T68" fmla="*/ 24716265 w 609"/>
                  <a:gd name="T69" fmla="*/ 40591859 h 602"/>
                  <a:gd name="T70" fmla="*/ 17340380 w 609"/>
                  <a:gd name="T71" fmla="*/ 46073496 h 602"/>
                  <a:gd name="T72" fmla="*/ 14622627 w 609"/>
                  <a:gd name="T73" fmla="*/ 46073496 h 602"/>
                  <a:gd name="T74" fmla="*/ 10999436 w 609"/>
                  <a:gd name="T75" fmla="*/ 42419192 h 602"/>
                  <a:gd name="T76" fmla="*/ 12811031 w 609"/>
                  <a:gd name="T77" fmla="*/ 39678193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602">
                    <a:moveTo>
                      <a:pt x="579" y="601"/>
                    </a:moveTo>
                    <a:lnTo>
                      <a:pt x="579" y="601"/>
                    </a:lnTo>
                    <a:cubicBezTo>
                      <a:pt x="28" y="601"/>
                      <a:pt x="28" y="601"/>
                      <a:pt x="28" y="601"/>
                    </a:cubicBezTo>
                    <a:cubicBezTo>
                      <a:pt x="14" y="601"/>
                      <a:pt x="0" y="586"/>
                      <a:pt x="0" y="572"/>
                    </a:cubicBezTo>
                    <a:cubicBezTo>
                      <a:pt x="0" y="28"/>
                      <a:pt x="0" y="28"/>
                      <a:pt x="0" y="28"/>
                    </a:cubicBezTo>
                    <a:cubicBezTo>
                      <a:pt x="0" y="7"/>
                      <a:pt x="14" y="0"/>
                      <a:pt x="28" y="0"/>
                    </a:cubicBezTo>
                    <a:cubicBezTo>
                      <a:pt x="579" y="0"/>
                      <a:pt x="579" y="0"/>
                      <a:pt x="579" y="0"/>
                    </a:cubicBezTo>
                    <a:cubicBezTo>
                      <a:pt x="594" y="0"/>
                      <a:pt x="608" y="7"/>
                      <a:pt x="608" y="28"/>
                    </a:cubicBezTo>
                    <a:cubicBezTo>
                      <a:pt x="608" y="572"/>
                      <a:pt x="608" y="572"/>
                      <a:pt x="608" y="572"/>
                    </a:cubicBezTo>
                    <a:cubicBezTo>
                      <a:pt x="608" y="586"/>
                      <a:pt x="594" y="601"/>
                      <a:pt x="579" y="601"/>
                    </a:cubicBezTo>
                    <a:close/>
                    <a:moveTo>
                      <a:pt x="551" y="56"/>
                    </a:moveTo>
                    <a:lnTo>
                      <a:pt x="551" y="56"/>
                    </a:lnTo>
                    <a:cubicBezTo>
                      <a:pt x="56" y="56"/>
                      <a:pt x="56" y="56"/>
                      <a:pt x="56" y="56"/>
                    </a:cubicBezTo>
                    <a:cubicBezTo>
                      <a:pt x="56" y="544"/>
                      <a:pt x="56" y="544"/>
                      <a:pt x="56" y="544"/>
                    </a:cubicBezTo>
                    <a:cubicBezTo>
                      <a:pt x="551" y="544"/>
                      <a:pt x="551" y="544"/>
                      <a:pt x="551" y="544"/>
                    </a:cubicBezTo>
                    <a:lnTo>
                      <a:pt x="551" y="56"/>
                    </a:lnTo>
                    <a:close/>
                    <a:moveTo>
                      <a:pt x="99" y="304"/>
                    </a:moveTo>
                    <a:lnTo>
                      <a:pt x="99" y="304"/>
                    </a:lnTo>
                    <a:cubicBezTo>
                      <a:pt x="177" y="254"/>
                      <a:pt x="177" y="254"/>
                      <a:pt x="177" y="254"/>
                    </a:cubicBezTo>
                    <a:cubicBezTo>
                      <a:pt x="184" y="254"/>
                      <a:pt x="184" y="254"/>
                      <a:pt x="191" y="254"/>
                    </a:cubicBezTo>
                    <a:cubicBezTo>
                      <a:pt x="198" y="254"/>
                      <a:pt x="205" y="254"/>
                      <a:pt x="205" y="254"/>
                    </a:cubicBezTo>
                    <a:cubicBezTo>
                      <a:pt x="332" y="339"/>
                      <a:pt x="332" y="339"/>
                      <a:pt x="332" y="339"/>
                    </a:cubicBezTo>
                    <a:cubicBezTo>
                      <a:pt x="473" y="240"/>
                      <a:pt x="473" y="240"/>
                      <a:pt x="473" y="240"/>
                    </a:cubicBezTo>
                    <a:cubicBezTo>
                      <a:pt x="480" y="233"/>
                      <a:pt x="488" y="233"/>
                      <a:pt x="495" y="233"/>
                    </a:cubicBezTo>
                    <a:cubicBezTo>
                      <a:pt x="509" y="233"/>
                      <a:pt x="523" y="247"/>
                      <a:pt x="523" y="261"/>
                    </a:cubicBezTo>
                    <a:cubicBezTo>
                      <a:pt x="523" y="268"/>
                      <a:pt x="516" y="283"/>
                      <a:pt x="509" y="283"/>
                    </a:cubicBezTo>
                    <a:cubicBezTo>
                      <a:pt x="346" y="396"/>
                      <a:pt x="346" y="396"/>
                      <a:pt x="346" y="396"/>
                    </a:cubicBezTo>
                    <a:cubicBezTo>
                      <a:pt x="346" y="403"/>
                      <a:pt x="339" y="403"/>
                      <a:pt x="332" y="403"/>
                    </a:cubicBezTo>
                    <a:cubicBezTo>
                      <a:pt x="325" y="403"/>
                      <a:pt x="318" y="403"/>
                      <a:pt x="318" y="396"/>
                    </a:cubicBezTo>
                    <a:cubicBezTo>
                      <a:pt x="191" y="311"/>
                      <a:pt x="191" y="311"/>
                      <a:pt x="191" y="311"/>
                    </a:cubicBezTo>
                    <a:cubicBezTo>
                      <a:pt x="134" y="353"/>
                      <a:pt x="134" y="353"/>
                      <a:pt x="134" y="353"/>
                    </a:cubicBezTo>
                    <a:cubicBezTo>
                      <a:pt x="127" y="353"/>
                      <a:pt x="120" y="353"/>
                      <a:pt x="113" y="353"/>
                    </a:cubicBezTo>
                    <a:cubicBezTo>
                      <a:pt x="99" y="353"/>
                      <a:pt x="85" y="346"/>
                      <a:pt x="85" y="325"/>
                    </a:cubicBezTo>
                    <a:cubicBezTo>
                      <a:pt x="85" y="318"/>
                      <a:pt x="92" y="311"/>
                      <a:pt x="99" y="30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0" name="Freeform 75"/>
              <p:cNvSpPr>
                <a:spLocks noChangeArrowheads="1"/>
              </p:cNvSpPr>
              <p:nvPr/>
            </p:nvSpPr>
            <p:spPr bwMode="auto">
              <a:xfrm>
                <a:off x="4191794" y="2757487"/>
                <a:ext cx="217488" cy="184150"/>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1" name="Freeform 76"/>
              <p:cNvSpPr>
                <a:spLocks noChangeArrowheads="1"/>
              </p:cNvSpPr>
              <p:nvPr/>
            </p:nvSpPr>
            <p:spPr bwMode="auto">
              <a:xfrm>
                <a:off x="3812382" y="2757487"/>
                <a:ext cx="215900" cy="184150"/>
              </a:xfrm>
              <a:custGeom>
                <a:avLst/>
                <a:gdLst>
                  <a:gd name="T0" fmla="*/ 75622837 w 601"/>
                  <a:gd name="T1" fmla="*/ 23076884 h 510"/>
                  <a:gd name="T2" fmla="*/ 75622837 w 601"/>
                  <a:gd name="T3" fmla="*/ 23076884 h 510"/>
                  <a:gd name="T4" fmla="*/ 75622837 w 601"/>
                  <a:gd name="T5" fmla="*/ 23076884 h 510"/>
                  <a:gd name="T6" fmla="*/ 75622837 w 601"/>
                  <a:gd name="T7" fmla="*/ 23076884 h 510"/>
                  <a:gd name="T8" fmla="*/ 44651066 w 601"/>
                  <a:gd name="T9" fmla="*/ 45240961 h 510"/>
                  <a:gd name="T10" fmla="*/ 44651066 w 601"/>
                  <a:gd name="T11" fmla="*/ 45240961 h 510"/>
                  <a:gd name="T12" fmla="*/ 41941000 w 601"/>
                  <a:gd name="T13" fmla="*/ 46153767 h 510"/>
                  <a:gd name="T14" fmla="*/ 40134409 w 601"/>
                  <a:gd name="T15" fmla="*/ 45240961 h 510"/>
                  <a:gd name="T16" fmla="*/ 40134409 w 601"/>
                  <a:gd name="T17" fmla="*/ 45240961 h 510"/>
                  <a:gd name="T18" fmla="*/ 40134409 w 601"/>
                  <a:gd name="T19" fmla="*/ 45240961 h 510"/>
                  <a:gd name="T20" fmla="*/ 40134409 w 601"/>
                  <a:gd name="T21" fmla="*/ 45240961 h 510"/>
                  <a:gd name="T22" fmla="*/ 23616083 w 601"/>
                  <a:gd name="T23" fmla="*/ 34159103 h 510"/>
                  <a:gd name="T24" fmla="*/ 7226723 w 601"/>
                  <a:gd name="T25" fmla="*/ 44198166 h 510"/>
                  <a:gd name="T26" fmla="*/ 7226723 w 601"/>
                  <a:gd name="T27" fmla="*/ 58930528 h 510"/>
                  <a:gd name="T28" fmla="*/ 73816246 w 601"/>
                  <a:gd name="T29" fmla="*/ 58930528 h 510"/>
                  <a:gd name="T30" fmla="*/ 77429787 w 601"/>
                  <a:gd name="T31" fmla="*/ 62711741 h 510"/>
                  <a:gd name="T32" fmla="*/ 73816246 w 601"/>
                  <a:gd name="T33" fmla="*/ 66362244 h 510"/>
                  <a:gd name="T34" fmla="*/ 3613541 w 601"/>
                  <a:gd name="T35" fmla="*/ 66362244 h 510"/>
                  <a:gd name="T36" fmla="*/ 0 w 601"/>
                  <a:gd name="T37" fmla="*/ 62711741 h 510"/>
                  <a:gd name="T38" fmla="*/ 0 w 601"/>
                  <a:gd name="T39" fmla="*/ 3650503 h 510"/>
                  <a:gd name="T40" fmla="*/ 3613541 w 601"/>
                  <a:gd name="T41" fmla="*/ 0 h 510"/>
                  <a:gd name="T42" fmla="*/ 7226723 w 601"/>
                  <a:gd name="T43" fmla="*/ 3650503 h 510"/>
                  <a:gd name="T44" fmla="*/ 7226723 w 601"/>
                  <a:gd name="T45" fmla="*/ 35984354 h 510"/>
                  <a:gd name="T46" fmla="*/ 21809492 w 601"/>
                  <a:gd name="T47" fmla="*/ 26727387 h 510"/>
                  <a:gd name="T48" fmla="*/ 21809492 w 601"/>
                  <a:gd name="T49" fmla="*/ 26727387 h 510"/>
                  <a:gd name="T50" fmla="*/ 23616083 w 601"/>
                  <a:gd name="T51" fmla="*/ 25814941 h 510"/>
                  <a:gd name="T52" fmla="*/ 26455114 w 601"/>
                  <a:gd name="T53" fmla="*/ 26727387 h 510"/>
                  <a:gd name="T54" fmla="*/ 26455114 w 601"/>
                  <a:gd name="T55" fmla="*/ 26727387 h 510"/>
                  <a:gd name="T56" fmla="*/ 26455114 w 601"/>
                  <a:gd name="T57" fmla="*/ 26727387 h 510"/>
                  <a:gd name="T58" fmla="*/ 26455114 w 601"/>
                  <a:gd name="T59" fmla="*/ 26727387 h 510"/>
                  <a:gd name="T60" fmla="*/ 41941000 w 601"/>
                  <a:gd name="T61" fmla="*/ 37809606 h 510"/>
                  <a:gd name="T62" fmla="*/ 72009655 w 601"/>
                  <a:gd name="T63" fmla="*/ 16557974 h 510"/>
                  <a:gd name="T64" fmla="*/ 72009655 w 601"/>
                  <a:gd name="T65" fmla="*/ 16557974 h 510"/>
                  <a:gd name="T66" fmla="*/ 73816246 w 601"/>
                  <a:gd name="T67" fmla="*/ 16557974 h 510"/>
                  <a:gd name="T68" fmla="*/ 77429787 w 601"/>
                  <a:gd name="T69" fmla="*/ 20338826 h 510"/>
                  <a:gd name="T70" fmla="*/ 75622837 w 601"/>
                  <a:gd name="T71" fmla="*/ 23076884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10">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2" name="Freeform 77"/>
              <p:cNvSpPr>
                <a:spLocks noChangeArrowheads="1"/>
              </p:cNvSpPr>
              <p:nvPr/>
            </p:nvSpPr>
            <p:spPr bwMode="auto">
              <a:xfrm>
                <a:off x="3431382" y="2743199"/>
                <a:ext cx="219075" cy="217488"/>
              </a:xfrm>
              <a:custGeom>
                <a:avLst/>
                <a:gdLst>
                  <a:gd name="T0" fmla="*/ 39468811 w 608"/>
                  <a:gd name="T1" fmla="*/ 78442719 h 602"/>
                  <a:gd name="T2" fmla="*/ 39468811 w 608"/>
                  <a:gd name="T3" fmla="*/ 78442719 h 602"/>
                  <a:gd name="T4" fmla="*/ 0 w 608"/>
                  <a:gd name="T5" fmla="*/ 38764526 h 602"/>
                  <a:gd name="T6" fmla="*/ 39468811 w 608"/>
                  <a:gd name="T7" fmla="*/ 0 h 602"/>
                  <a:gd name="T8" fmla="*/ 78807547 w 608"/>
                  <a:gd name="T9" fmla="*/ 38764526 h 602"/>
                  <a:gd name="T10" fmla="*/ 39468811 w 608"/>
                  <a:gd name="T11" fmla="*/ 78442719 h 602"/>
                  <a:gd name="T12" fmla="*/ 16488637 w 608"/>
                  <a:gd name="T13" fmla="*/ 16576054 h 602"/>
                  <a:gd name="T14" fmla="*/ 16488637 w 608"/>
                  <a:gd name="T15" fmla="*/ 16576054 h 602"/>
                  <a:gd name="T16" fmla="*/ 39468811 w 608"/>
                  <a:gd name="T17" fmla="*/ 38764526 h 602"/>
                  <a:gd name="T18" fmla="*/ 39468811 w 608"/>
                  <a:gd name="T19" fmla="*/ 7308970 h 602"/>
                  <a:gd name="T20" fmla="*/ 16488637 w 608"/>
                  <a:gd name="T21" fmla="*/ 16576054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8" h="602">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3" name="Freeform 78"/>
              <p:cNvSpPr>
                <a:spLocks noChangeArrowheads="1"/>
              </p:cNvSpPr>
              <p:nvPr/>
            </p:nvSpPr>
            <p:spPr bwMode="auto">
              <a:xfrm>
                <a:off x="3051970" y="2743199"/>
                <a:ext cx="215900" cy="217488"/>
              </a:xfrm>
              <a:custGeom>
                <a:avLst/>
                <a:gdLst>
                  <a:gd name="T0" fmla="*/ 39230934 w 601"/>
                  <a:gd name="T1" fmla="*/ 78442719 h 602"/>
                  <a:gd name="T2" fmla="*/ 39230934 w 601"/>
                  <a:gd name="T3" fmla="*/ 78442719 h 602"/>
                  <a:gd name="T4" fmla="*/ 0 w 601"/>
                  <a:gd name="T5" fmla="*/ 38764526 h 602"/>
                  <a:gd name="T6" fmla="*/ 39230934 w 601"/>
                  <a:gd name="T7" fmla="*/ 0 h 602"/>
                  <a:gd name="T8" fmla="*/ 77429787 w 601"/>
                  <a:gd name="T9" fmla="*/ 38764526 h 602"/>
                  <a:gd name="T10" fmla="*/ 39230934 w 601"/>
                  <a:gd name="T11" fmla="*/ 78442719 h 602"/>
                  <a:gd name="T12" fmla="*/ 7226723 w 601"/>
                  <a:gd name="T13" fmla="*/ 38764526 h 602"/>
                  <a:gd name="T14" fmla="*/ 7226723 w 601"/>
                  <a:gd name="T15" fmla="*/ 38764526 h 602"/>
                  <a:gd name="T16" fmla="*/ 39230934 w 601"/>
                  <a:gd name="T17" fmla="*/ 38764526 h 602"/>
                  <a:gd name="T18" fmla="*/ 39230934 w 601"/>
                  <a:gd name="T19" fmla="*/ 7308970 h 602"/>
                  <a:gd name="T20" fmla="*/ 7226723 w 601"/>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1" h="602">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4" name="Freeform 79"/>
              <p:cNvSpPr>
                <a:spLocks noChangeArrowheads="1"/>
              </p:cNvSpPr>
              <p:nvPr/>
            </p:nvSpPr>
            <p:spPr bwMode="auto">
              <a:xfrm>
                <a:off x="2672558" y="2743199"/>
                <a:ext cx="215900" cy="217488"/>
              </a:xfrm>
              <a:custGeom>
                <a:avLst/>
                <a:gdLst>
                  <a:gd name="T0" fmla="*/ 38198494 w 601"/>
                  <a:gd name="T1" fmla="*/ 78442719 h 602"/>
                  <a:gd name="T2" fmla="*/ 38198494 w 601"/>
                  <a:gd name="T3" fmla="*/ 78442719 h 602"/>
                  <a:gd name="T4" fmla="*/ 0 w 601"/>
                  <a:gd name="T5" fmla="*/ 38764526 h 602"/>
                  <a:gd name="T6" fmla="*/ 38198494 w 601"/>
                  <a:gd name="T7" fmla="*/ 0 h 602"/>
                  <a:gd name="T8" fmla="*/ 77429787 w 601"/>
                  <a:gd name="T9" fmla="*/ 38764526 h 602"/>
                  <a:gd name="T10" fmla="*/ 38198494 w 601"/>
                  <a:gd name="T11" fmla="*/ 78442719 h 602"/>
                  <a:gd name="T12" fmla="*/ 7226723 w 601"/>
                  <a:gd name="T13" fmla="*/ 38764526 h 602"/>
                  <a:gd name="T14" fmla="*/ 7226723 w 601"/>
                  <a:gd name="T15" fmla="*/ 38764526 h 602"/>
                  <a:gd name="T16" fmla="*/ 16389361 w 601"/>
                  <a:gd name="T17" fmla="*/ 61735884 h 602"/>
                  <a:gd name="T18" fmla="*/ 38198494 w 601"/>
                  <a:gd name="T19" fmla="*/ 38764526 h 602"/>
                  <a:gd name="T20" fmla="*/ 38198494 w 601"/>
                  <a:gd name="T21" fmla="*/ 7308970 h 602"/>
                  <a:gd name="T22" fmla="*/ 7226723 w 601"/>
                  <a:gd name="T23" fmla="*/ 3876452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1" h="602">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5" name="Freeform 80"/>
              <p:cNvSpPr>
                <a:spLocks noChangeArrowheads="1"/>
              </p:cNvSpPr>
              <p:nvPr/>
            </p:nvSpPr>
            <p:spPr bwMode="auto">
              <a:xfrm>
                <a:off x="2291558" y="2743199"/>
                <a:ext cx="219075" cy="217488"/>
              </a:xfrm>
              <a:custGeom>
                <a:avLst/>
                <a:gdLst>
                  <a:gd name="T0" fmla="*/ 39339251 w 609"/>
                  <a:gd name="T1" fmla="*/ 78442719 h 602"/>
                  <a:gd name="T2" fmla="*/ 39339251 w 609"/>
                  <a:gd name="T3" fmla="*/ 78442719 h 602"/>
                  <a:gd name="T4" fmla="*/ 0 w 609"/>
                  <a:gd name="T5" fmla="*/ 38764526 h 602"/>
                  <a:gd name="T6" fmla="*/ 39339251 w 609"/>
                  <a:gd name="T7" fmla="*/ 0 h 602"/>
                  <a:gd name="T8" fmla="*/ 78678142 w 609"/>
                  <a:gd name="T9" fmla="*/ 38764526 h 602"/>
                  <a:gd name="T10" fmla="*/ 39339251 w 609"/>
                  <a:gd name="T11" fmla="*/ 78442719 h 602"/>
                  <a:gd name="T12" fmla="*/ 7376244 w 609"/>
                  <a:gd name="T13" fmla="*/ 38764526 h 602"/>
                  <a:gd name="T14" fmla="*/ 7376244 w 609"/>
                  <a:gd name="T15" fmla="*/ 38764526 h 602"/>
                  <a:gd name="T16" fmla="*/ 39339251 w 609"/>
                  <a:gd name="T17" fmla="*/ 71002968 h 602"/>
                  <a:gd name="T18" fmla="*/ 39339251 w 609"/>
                  <a:gd name="T19" fmla="*/ 7308970 h 602"/>
                  <a:gd name="T20" fmla="*/ 7376244 w 609"/>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9" h="602">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6" name="Freeform 81"/>
              <p:cNvSpPr>
                <a:spLocks noChangeArrowheads="1"/>
              </p:cNvSpPr>
              <p:nvPr/>
            </p:nvSpPr>
            <p:spPr bwMode="auto">
              <a:xfrm>
                <a:off x="1912145" y="2743199"/>
                <a:ext cx="217488" cy="217488"/>
              </a:xfrm>
              <a:custGeom>
                <a:avLst/>
                <a:gdLst>
                  <a:gd name="T0" fmla="*/ 39678193 w 602"/>
                  <a:gd name="T1" fmla="*/ 78442719 h 602"/>
                  <a:gd name="T2" fmla="*/ 39678193 w 602"/>
                  <a:gd name="T3" fmla="*/ 78442719 h 602"/>
                  <a:gd name="T4" fmla="*/ 0 w 602"/>
                  <a:gd name="T5" fmla="*/ 38764526 h 602"/>
                  <a:gd name="T6" fmla="*/ 39678193 w 602"/>
                  <a:gd name="T7" fmla="*/ 0 h 602"/>
                  <a:gd name="T8" fmla="*/ 78442719 w 602"/>
                  <a:gd name="T9" fmla="*/ 38764526 h 602"/>
                  <a:gd name="T10" fmla="*/ 39678193 w 602"/>
                  <a:gd name="T11" fmla="*/ 78442719 h 602"/>
                  <a:gd name="T12" fmla="*/ 7439751 w 602"/>
                  <a:gd name="T13" fmla="*/ 38764526 h 602"/>
                  <a:gd name="T14" fmla="*/ 7439751 w 602"/>
                  <a:gd name="T15" fmla="*/ 38764526 h 602"/>
                  <a:gd name="T16" fmla="*/ 39678193 w 602"/>
                  <a:gd name="T17" fmla="*/ 71002968 h 602"/>
                  <a:gd name="T18" fmla="*/ 61866665 w 602"/>
                  <a:gd name="T19" fmla="*/ 61735884 h 602"/>
                  <a:gd name="T20" fmla="*/ 39678193 w 602"/>
                  <a:gd name="T21" fmla="*/ 38764526 h 602"/>
                  <a:gd name="T22" fmla="*/ 39678193 w 602"/>
                  <a:gd name="T23" fmla="*/ 7308970 h 602"/>
                  <a:gd name="T24" fmla="*/ 7439751 w 602"/>
                  <a:gd name="T25" fmla="*/ 38764526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7" name="Freeform 82"/>
              <p:cNvSpPr>
                <a:spLocks noChangeArrowheads="1"/>
              </p:cNvSpPr>
              <p:nvPr/>
            </p:nvSpPr>
            <p:spPr bwMode="auto">
              <a:xfrm>
                <a:off x="1532733" y="2743199"/>
                <a:ext cx="217487" cy="217488"/>
              </a:xfrm>
              <a:custGeom>
                <a:avLst/>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7439717 w 602"/>
                  <a:gd name="T13" fmla="*/ 38764526 h 602"/>
                  <a:gd name="T14" fmla="*/ 7439717 w 602"/>
                  <a:gd name="T15" fmla="*/ 38764526 h 602"/>
                  <a:gd name="T16" fmla="*/ 38763987 w 602"/>
                  <a:gd name="T17" fmla="*/ 71002968 h 602"/>
                  <a:gd name="T18" fmla="*/ 71002280 w 602"/>
                  <a:gd name="T19" fmla="*/ 38764526 h 602"/>
                  <a:gd name="T20" fmla="*/ 71002280 w 602"/>
                  <a:gd name="T21" fmla="*/ 38764526 h 602"/>
                  <a:gd name="T22" fmla="*/ 38763987 w 602"/>
                  <a:gd name="T23" fmla="*/ 38764526 h 602"/>
                  <a:gd name="T24" fmla="*/ 38763987 w 602"/>
                  <a:gd name="T25" fmla="*/ 7308970 h 602"/>
                  <a:gd name="T26" fmla="*/ 7439717 w 602"/>
                  <a:gd name="T27" fmla="*/ 38764526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8" name="Freeform 83"/>
              <p:cNvSpPr>
                <a:spLocks noChangeArrowheads="1"/>
              </p:cNvSpPr>
              <p:nvPr/>
            </p:nvSpPr>
            <p:spPr bwMode="auto">
              <a:xfrm>
                <a:off x="1156495" y="2743199"/>
                <a:ext cx="217488" cy="217488"/>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19" name="Freeform 84"/>
              <p:cNvSpPr>
                <a:spLocks noChangeArrowheads="1"/>
              </p:cNvSpPr>
              <p:nvPr/>
            </p:nvSpPr>
            <p:spPr bwMode="auto">
              <a:xfrm>
                <a:off x="772320" y="2743199"/>
                <a:ext cx="217488" cy="217488"/>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0" name="Freeform 85"/>
              <p:cNvSpPr>
                <a:spLocks noChangeArrowheads="1"/>
              </p:cNvSpPr>
              <p:nvPr/>
            </p:nvSpPr>
            <p:spPr bwMode="auto">
              <a:xfrm>
                <a:off x="4961732" y="2360612"/>
                <a:ext cx="206375" cy="219075"/>
              </a:xfrm>
              <a:custGeom>
                <a:avLst/>
                <a:gdLst>
                  <a:gd name="T0" fmla="*/ 74070289 w 574"/>
                  <a:gd name="T1" fmla="*/ 39339251 h 609"/>
                  <a:gd name="T2" fmla="*/ 74070289 w 574"/>
                  <a:gd name="T3" fmla="*/ 39339251 h 609"/>
                  <a:gd name="T4" fmla="*/ 34773109 w 574"/>
                  <a:gd name="T5" fmla="*/ 78678142 h 609"/>
                  <a:gd name="T6" fmla="*/ 34773109 w 574"/>
                  <a:gd name="T7" fmla="*/ 78678142 h 609"/>
                  <a:gd name="T8" fmla="*/ 34773109 w 574"/>
                  <a:gd name="T9" fmla="*/ 78678142 h 609"/>
                  <a:gd name="T10" fmla="*/ 0 w 574"/>
                  <a:gd name="T11" fmla="*/ 43091945 h 609"/>
                  <a:gd name="T12" fmla="*/ 21975702 w 574"/>
                  <a:gd name="T13" fmla="*/ 10093638 h 609"/>
                  <a:gd name="T14" fmla="*/ 21975702 w 574"/>
                  <a:gd name="T15" fmla="*/ 10093638 h 609"/>
                  <a:gd name="T16" fmla="*/ 22880300 w 574"/>
                  <a:gd name="T17" fmla="*/ 10093638 h 609"/>
                  <a:gd name="T18" fmla="*/ 26499772 w 574"/>
                  <a:gd name="T19" fmla="*/ 13846331 h 609"/>
                  <a:gd name="T20" fmla="*/ 23785258 w 574"/>
                  <a:gd name="T21" fmla="*/ 17469523 h 609"/>
                  <a:gd name="T22" fmla="*/ 23785258 w 574"/>
                  <a:gd name="T23" fmla="*/ 17469523 h 609"/>
                  <a:gd name="T24" fmla="*/ 7368378 w 574"/>
                  <a:gd name="T25" fmla="*/ 43091945 h 609"/>
                  <a:gd name="T26" fmla="*/ 34773109 w 574"/>
                  <a:gd name="T27" fmla="*/ 71431400 h 609"/>
                  <a:gd name="T28" fmla="*/ 63082797 w 574"/>
                  <a:gd name="T29" fmla="*/ 43091945 h 609"/>
                  <a:gd name="T30" fmla="*/ 45760960 w 574"/>
                  <a:gd name="T31" fmla="*/ 17469523 h 609"/>
                  <a:gd name="T32" fmla="*/ 45760960 w 574"/>
                  <a:gd name="T33" fmla="*/ 17469523 h 609"/>
                  <a:gd name="T34" fmla="*/ 43951044 w 574"/>
                  <a:gd name="T35" fmla="*/ 13846331 h 609"/>
                  <a:gd name="T36" fmla="*/ 47570516 w 574"/>
                  <a:gd name="T37" fmla="*/ 10093638 h 609"/>
                  <a:gd name="T38" fmla="*/ 48475474 w 574"/>
                  <a:gd name="T39" fmla="*/ 10093638 h 609"/>
                  <a:gd name="T40" fmla="*/ 48475474 w 574"/>
                  <a:gd name="T41" fmla="*/ 10093638 h 609"/>
                  <a:gd name="T42" fmla="*/ 70450816 w 574"/>
                  <a:gd name="T43" fmla="*/ 43091945 h 609"/>
                  <a:gd name="T44" fmla="*/ 34773109 w 574"/>
                  <a:gd name="T45" fmla="*/ 78678142 h 609"/>
                  <a:gd name="T46" fmla="*/ 34773109 w 574"/>
                  <a:gd name="T47" fmla="*/ 40245049 h 609"/>
                  <a:gd name="T48" fmla="*/ 34773109 w 574"/>
                  <a:gd name="T49" fmla="*/ 40245049 h 609"/>
                  <a:gd name="T50" fmla="*/ 31153637 w 574"/>
                  <a:gd name="T51" fmla="*/ 36621498 h 609"/>
                  <a:gd name="T52" fmla="*/ 31153637 w 574"/>
                  <a:gd name="T53" fmla="*/ 15657927 h 609"/>
                  <a:gd name="T54" fmla="*/ 31153637 w 574"/>
                  <a:gd name="T55" fmla="*/ 15657927 h 609"/>
                  <a:gd name="T56" fmla="*/ 31153637 w 574"/>
                  <a:gd name="T57" fmla="*/ 8282042 h 609"/>
                  <a:gd name="T58" fmla="*/ 31153637 w 574"/>
                  <a:gd name="T59" fmla="*/ 8282042 h 609"/>
                  <a:gd name="T60" fmla="*/ 31153637 w 574"/>
                  <a:gd name="T61" fmla="*/ 3752694 h 609"/>
                  <a:gd name="T62" fmla="*/ 34773109 w 574"/>
                  <a:gd name="T63" fmla="*/ 0 h 609"/>
                  <a:gd name="T64" fmla="*/ 38392581 w 574"/>
                  <a:gd name="T65" fmla="*/ 3752694 h 609"/>
                  <a:gd name="T66" fmla="*/ 38392581 w 574"/>
                  <a:gd name="T67" fmla="*/ 14752129 h 609"/>
                  <a:gd name="T68" fmla="*/ 38392581 w 574"/>
                  <a:gd name="T69" fmla="*/ 21998871 h 609"/>
                  <a:gd name="T70" fmla="*/ 38392581 w 574"/>
                  <a:gd name="T71" fmla="*/ 36621498 h 609"/>
                  <a:gd name="T72" fmla="*/ 34773109 w 574"/>
                  <a:gd name="T73" fmla="*/ 40245049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4" h="609">
                    <a:moveTo>
                      <a:pt x="573" y="304"/>
                    </a:moveTo>
                    <a:lnTo>
                      <a:pt x="573" y="304"/>
                    </a:lnTo>
                    <a:close/>
                    <a:moveTo>
                      <a:pt x="269" y="608"/>
                    </a:moveTo>
                    <a:lnTo>
                      <a:pt x="269" y="608"/>
                    </a:lnTo>
                    <a:cubicBezTo>
                      <a:pt x="120" y="608"/>
                      <a:pt x="0" y="481"/>
                      <a:pt x="0" y="333"/>
                    </a:cubicBezTo>
                    <a:cubicBezTo>
                      <a:pt x="0" y="220"/>
                      <a:pt x="71" y="121"/>
                      <a:pt x="170" y="78"/>
                    </a:cubicBezTo>
                    <a:lnTo>
                      <a:pt x="177" y="78"/>
                    </a:lnTo>
                    <a:cubicBezTo>
                      <a:pt x="191" y="78"/>
                      <a:pt x="205" y="93"/>
                      <a:pt x="205" y="107"/>
                    </a:cubicBezTo>
                    <a:cubicBezTo>
                      <a:pt x="205" y="121"/>
                      <a:pt x="198" y="128"/>
                      <a:pt x="184" y="135"/>
                    </a:cubicBezTo>
                    <a:cubicBezTo>
                      <a:pt x="106" y="163"/>
                      <a:pt x="57" y="241"/>
                      <a:pt x="57" y="333"/>
                    </a:cubicBezTo>
                    <a:cubicBezTo>
                      <a:pt x="57" y="453"/>
                      <a:pt x="149" y="552"/>
                      <a:pt x="269" y="552"/>
                    </a:cubicBezTo>
                    <a:cubicBezTo>
                      <a:pt x="389" y="552"/>
                      <a:pt x="488" y="453"/>
                      <a:pt x="488" y="333"/>
                    </a:cubicBezTo>
                    <a:cubicBezTo>
                      <a:pt x="488" y="241"/>
                      <a:pt x="431" y="163"/>
                      <a:pt x="354" y="135"/>
                    </a:cubicBezTo>
                    <a:cubicBezTo>
                      <a:pt x="347" y="128"/>
                      <a:pt x="340" y="121"/>
                      <a:pt x="340" y="107"/>
                    </a:cubicBezTo>
                    <a:cubicBezTo>
                      <a:pt x="340" y="93"/>
                      <a:pt x="347" y="78"/>
                      <a:pt x="368" y="78"/>
                    </a:cubicBezTo>
                    <a:lnTo>
                      <a:pt x="375" y="78"/>
                    </a:lnTo>
                    <a:cubicBezTo>
                      <a:pt x="474" y="121"/>
                      <a:pt x="545" y="220"/>
                      <a:pt x="545" y="333"/>
                    </a:cubicBezTo>
                    <a:cubicBezTo>
                      <a:pt x="545" y="481"/>
                      <a:pt x="424" y="608"/>
                      <a:pt x="269" y="608"/>
                    </a:cubicBezTo>
                    <a:close/>
                    <a:moveTo>
                      <a:pt x="269" y="311"/>
                    </a:moveTo>
                    <a:lnTo>
                      <a:pt x="269" y="311"/>
                    </a:lnTo>
                    <a:cubicBezTo>
                      <a:pt x="255" y="311"/>
                      <a:pt x="241" y="304"/>
                      <a:pt x="241" y="283"/>
                    </a:cubicBezTo>
                    <a:cubicBezTo>
                      <a:pt x="241" y="121"/>
                      <a:pt x="241" y="121"/>
                      <a:pt x="241" y="121"/>
                    </a:cubicBezTo>
                    <a:cubicBezTo>
                      <a:pt x="241" y="64"/>
                      <a:pt x="241" y="64"/>
                      <a:pt x="241" y="64"/>
                    </a:cubicBezTo>
                    <a:cubicBezTo>
                      <a:pt x="241" y="29"/>
                      <a:pt x="241" y="29"/>
                      <a:pt x="241" y="29"/>
                    </a:cubicBezTo>
                    <a:cubicBezTo>
                      <a:pt x="241" y="15"/>
                      <a:pt x="255" y="0"/>
                      <a:pt x="269" y="0"/>
                    </a:cubicBezTo>
                    <a:cubicBezTo>
                      <a:pt x="290" y="0"/>
                      <a:pt x="297" y="15"/>
                      <a:pt x="297" y="29"/>
                    </a:cubicBezTo>
                    <a:cubicBezTo>
                      <a:pt x="297" y="114"/>
                      <a:pt x="297" y="114"/>
                      <a:pt x="297" y="114"/>
                    </a:cubicBezTo>
                    <a:cubicBezTo>
                      <a:pt x="297" y="170"/>
                      <a:pt x="297" y="170"/>
                      <a:pt x="297" y="170"/>
                    </a:cubicBezTo>
                    <a:cubicBezTo>
                      <a:pt x="297" y="283"/>
                      <a:pt x="297" y="283"/>
                      <a:pt x="297" y="283"/>
                    </a:cubicBezTo>
                    <a:cubicBezTo>
                      <a:pt x="297" y="304"/>
                      <a:pt x="290" y="311"/>
                      <a:pt x="269" y="311"/>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1" name="Freeform 86"/>
              <p:cNvSpPr>
                <a:spLocks noChangeArrowheads="1"/>
              </p:cNvSpPr>
              <p:nvPr/>
            </p:nvSpPr>
            <p:spPr bwMode="auto">
              <a:xfrm>
                <a:off x="4569619" y="2368549"/>
                <a:ext cx="219075" cy="206375"/>
              </a:xfrm>
              <a:custGeom>
                <a:avLst/>
                <a:gdLst>
                  <a:gd name="T0" fmla="*/ 74925449 w 609"/>
                  <a:gd name="T1" fmla="*/ 22830550 h 573"/>
                  <a:gd name="T2" fmla="*/ 74925449 w 609"/>
                  <a:gd name="T3" fmla="*/ 22830550 h 573"/>
                  <a:gd name="T4" fmla="*/ 54867675 w 609"/>
                  <a:gd name="T5" fmla="*/ 2723934 h 573"/>
                  <a:gd name="T6" fmla="*/ 64055516 w 609"/>
                  <a:gd name="T7" fmla="*/ 0 h 573"/>
                  <a:gd name="T8" fmla="*/ 78678142 w 609"/>
                  <a:gd name="T9" fmla="*/ 14658388 h 573"/>
                  <a:gd name="T10" fmla="*/ 74925449 w 609"/>
                  <a:gd name="T11" fmla="*/ 22830550 h 573"/>
                  <a:gd name="T12" fmla="*/ 74925449 w 609"/>
                  <a:gd name="T13" fmla="*/ 39434553 h 573"/>
                  <a:gd name="T14" fmla="*/ 74925449 w 609"/>
                  <a:gd name="T15" fmla="*/ 39434553 h 573"/>
                  <a:gd name="T16" fmla="*/ 64961313 w 609"/>
                  <a:gd name="T17" fmla="*/ 63173440 h 573"/>
                  <a:gd name="T18" fmla="*/ 70396460 w 609"/>
                  <a:gd name="T19" fmla="*/ 68751328 h 573"/>
                  <a:gd name="T20" fmla="*/ 71302258 w 609"/>
                  <a:gd name="T21" fmla="*/ 70567284 h 573"/>
                  <a:gd name="T22" fmla="*/ 67678707 w 609"/>
                  <a:gd name="T23" fmla="*/ 74199556 h 573"/>
                  <a:gd name="T24" fmla="*/ 64961313 w 609"/>
                  <a:gd name="T25" fmla="*/ 73291578 h 573"/>
                  <a:gd name="T26" fmla="*/ 59397024 w 609"/>
                  <a:gd name="T27" fmla="*/ 67843350 h 573"/>
                  <a:gd name="T28" fmla="*/ 39339251 w 609"/>
                  <a:gd name="T29" fmla="*/ 74199556 h 573"/>
                  <a:gd name="T30" fmla="*/ 19151975 w 609"/>
                  <a:gd name="T31" fmla="*/ 67843350 h 573"/>
                  <a:gd name="T32" fmla="*/ 13716829 w 609"/>
                  <a:gd name="T33" fmla="*/ 73291578 h 573"/>
                  <a:gd name="T34" fmla="*/ 10999436 w 609"/>
                  <a:gd name="T35" fmla="*/ 74199556 h 573"/>
                  <a:gd name="T36" fmla="*/ 7246742 w 609"/>
                  <a:gd name="T37" fmla="*/ 70567284 h 573"/>
                  <a:gd name="T38" fmla="*/ 9187840 w 609"/>
                  <a:gd name="T39" fmla="*/ 68751328 h 573"/>
                  <a:gd name="T40" fmla="*/ 13716829 w 609"/>
                  <a:gd name="T41" fmla="*/ 63173440 h 573"/>
                  <a:gd name="T42" fmla="*/ 3623191 w 609"/>
                  <a:gd name="T43" fmla="*/ 39434553 h 573"/>
                  <a:gd name="T44" fmla="*/ 39339251 w 609"/>
                  <a:gd name="T45" fmla="*/ 3632272 h 573"/>
                  <a:gd name="T46" fmla="*/ 74925449 w 609"/>
                  <a:gd name="T47" fmla="*/ 39434553 h 573"/>
                  <a:gd name="T48" fmla="*/ 39339251 w 609"/>
                  <a:gd name="T49" fmla="*/ 11026116 h 573"/>
                  <a:gd name="T50" fmla="*/ 39339251 w 609"/>
                  <a:gd name="T51" fmla="*/ 11026116 h 573"/>
                  <a:gd name="T52" fmla="*/ 10999436 w 609"/>
                  <a:gd name="T53" fmla="*/ 39434553 h 573"/>
                  <a:gd name="T54" fmla="*/ 39339251 w 609"/>
                  <a:gd name="T55" fmla="*/ 66935372 h 573"/>
                  <a:gd name="T56" fmla="*/ 67678707 w 609"/>
                  <a:gd name="T57" fmla="*/ 39434553 h 573"/>
                  <a:gd name="T58" fmla="*/ 39339251 w 609"/>
                  <a:gd name="T59" fmla="*/ 11026116 h 573"/>
                  <a:gd name="T60" fmla="*/ 53961878 w 609"/>
                  <a:gd name="T61" fmla="*/ 43066825 h 573"/>
                  <a:gd name="T62" fmla="*/ 53961878 w 609"/>
                  <a:gd name="T63" fmla="*/ 43066825 h 573"/>
                  <a:gd name="T64" fmla="*/ 39339251 w 609"/>
                  <a:gd name="T65" fmla="*/ 43066825 h 573"/>
                  <a:gd name="T66" fmla="*/ 35715700 w 609"/>
                  <a:gd name="T67" fmla="*/ 39434553 h 573"/>
                  <a:gd name="T68" fmla="*/ 35715700 w 609"/>
                  <a:gd name="T69" fmla="*/ 19198638 h 573"/>
                  <a:gd name="T70" fmla="*/ 39339251 w 609"/>
                  <a:gd name="T71" fmla="*/ 15566366 h 573"/>
                  <a:gd name="T72" fmla="*/ 42962442 w 609"/>
                  <a:gd name="T73" fmla="*/ 19198638 h 573"/>
                  <a:gd name="T74" fmla="*/ 42962442 w 609"/>
                  <a:gd name="T75" fmla="*/ 35672981 h 573"/>
                  <a:gd name="T76" fmla="*/ 53961878 w 609"/>
                  <a:gd name="T77" fmla="*/ 35672981 h 573"/>
                  <a:gd name="T78" fmla="*/ 57585069 w 609"/>
                  <a:gd name="T79" fmla="*/ 39434553 h 573"/>
                  <a:gd name="T80" fmla="*/ 53961878 w 609"/>
                  <a:gd name="T81" fmla="*/ 43066825 h 573"/>
                  <a:gd name="T82" fmla="*/ 3623191 w 609"/>
                  <a:gd name="T83" fmla="*/ 23738527 h 573"/>
                  <a:gd name="T84" fmla="*/ 3623191 w 609"/>
                  <a:gd name="T85" fmla="*/ 23738527 h 573"/>
                  <a:gd name="T86" fmla="*/ 0 w 609"/>
                  <a:gd name="T87" fmla="*/ 14658388 h 573"/>
                  <a:gd name="T88" fmla="*/ 14622627 w 609"/>
                  <a:gd name="T89" fmla="*/ 0 h 573"/>
                  <a:gd name="T90" fmla="*/ 23810467 w 609"/>
                  <a:gd name="T91" fmla="*/ 2723934 h 573"/>
                  <a:gd name="T92" fmla="*/ 3623191 w 609"/>
                  <a:gd name="T93" fmla="*/ 2373852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2" name="Freeform 87"/>
              <p:cNvSpPr>
                <a:spLocks noChangeArrowheads="1"/>
              </p:cNvSpPr>
              <p:nvPr/>
            </p:nvSpPr>
            <p:spPr bwMode="auto">
              <a:xfrm>
                <a:off x="4191794" y="2360612"/>
                <a:ext cx="217488" cy="219075"/>
              </a:xfrm>
              <a:custGeom>
                <a:avLst/>
                <a:gdLst>
                  <a:gd name="T0" fmla="*/ 39678193 w 602"/>
                  <a:gd name="T1" fmla="*/ 78678142 h 609"/>
                  <a:gd name="T2" fmla="*/ 39678193 w 602"/>
                  <a:gd name="T3" fmla="*/ 78678142 h 609"/>
                  <a:gd name="T4" fmla="*/ 0 w 602"/>
                  <a:gd name="T5" fmla="*/ 39339251 h 609"/>
                  <a:gd name="T6" fmla="*/ 39678193 w 602"/>
                  <a:gd name="T7" fmla="*/ 0 h 609"/>
                  <a:gd name="T8" fmla="*/ 78442719 w 602"/>
                  <a:gd name="T9" fmla="*/ 39339251 h 609"/>
                  <a:gd name="T10" fmla="*/ 39678193 w 602"/>
                  <a:gd name="T11" fmla="*/ 78678142 h 609"/>
                  <a:gd name="T12" fmla="*/ 39678193 w 602"/>
                  <a:gd name="T13" fmla="*/ 7376244 h 609"/>
                  <a:gd name="T14" fmla="*/ 39678193 w 602"/>
                  <a:gd name="T15" fmla="*/ 7376244 h 609"/>
                  <a:gd name="T16" fmla="*/ 7308970 w 602"/>
                  <a:gd name="T17" fmla="*/ 39339251 h 609"/>
                  <a:gd name="T18" fmla="*/ 39678193 w 602"/>
                  <a:gd name="T19" fmla="*/ 71431400 h 609"/>
                  <a:gd name="T20" fmla="*/ 71002968 w 602"/>
                  <a:gd name="T21" fmla="*/ 39339251 h 609"/>
                  <a:gd name="T22" fmla="*/ 39678193 w 602"/>
                  <a:gd name="T23" fmla="*/ 7376244 h 609"/>
                  <a:gd name="T24" fmla="*/ 55340580 w 602"/>
                  <a:gd name="T25" fmla="*/ 43091945 h 609"/>
                  <a:gd name="T26" fmla="*/ 55340580 w 602"/>
                  <a:gd name="T27" fmla="*/ 43091945 h 609"/>
                  <a:gd name="T28" fmla="*/ 47900829 w 602"/>
                  <a:gd name="T29" fmla="*/ 43091945 h 609"/>
                  <a:gd name="T30" fmla="*/ 43332858 w 602"/>
                  <a:gd name="T31" fmla="*/ 43091945 h 609"/>
                  <a:gd name="T32" fmla="*/ 39678193 w 602"/>
                  <a:gd name="T33" fmla="*/ 43091945 h 609"/>
                  <a:gd name="T34" fmla="*/ 39678193 w 602"/>
                  <a:gd name="T35" fmla="*/ 43091945 h 609"/>
                  <a:gd name="T36" fmla="*/ 36023527 w 602"/>
                  <a:gd name="T37" fmla="*/ 39339251 h 609"/>
                  <a:gd name="T38" fmla="*/ 36023527 w 602"/>
                  <a:gd name="T39" fmla="*/ 17469523 h 609"/>
                  <a:gd name="T40" fmla="*/ 39678193 w 602"/>
                  <a:gd name="T41" fmla="*/ 13846331 h 609"/>
                  <a:gd name="T42" fmla="*/ 43332858 w 602"/>
                  <a:gd name="T43" fmla="*/ 17469523 h 609"/>
                  <a:gd name="T44" fmla="*/ 43332858 w 602"/>
                  <a:gd name="T45" fmla="*/ 35715700 h 609"/>
                  <a:gd name="T46" fmla="*/ 47900829 w 602"/>
                  <a:gd name="T47" fmla="*/ 35715700 h 609"/>
                  <a:gd name="T48" fmla="*/ 55340580 w 602"/>
                  <a:gd name="T49" fmla="*/ 35715700 h 609"/>
                  <a:gd name="T50" fmla="*/ 58995246 w 602"/>
                  <a:gd name="T51" fmla="*/ 39339251 h 609"/>
                  <a:gd name="T52" fmla="*/ 55340580 w 602"/>
                  <a:gd name="T53" fmla="*/ 43091945 h 6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2" h="609">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3" name="Freeform 88"/>
              <p:cNvSpPr>
                <a:spLocks noChangeArrowheads="1"/>
              </p:cNvSpPr>
              <p:nvPr/>
            </p:nvSpPr>
            <p:spPr bwMode="auto">
              <a:xfrm>
                <a:off x="3812382" y="2360612"/>
                <a:ext cx="215900" cy="219075"/>
              </a:xfrm>
              <a:custGeom>
                <a:avLst/>
                <a:gdLst>
                  <a:gd name="T0" fmla="*/ 38327818 w 601"/>
                  <a:gd name="T1" fmla="*/ 78678142 h 609"/>
                  <a:gd name="T2" fmla="*/ 38327818 w 601"/>
                  <a:gd name="T3" fmla="*/ 78678142 h 609"/>
                  <a:gd name="T4" fmla="*/ 0 w 601"/>
                  <a:gd name="T5" fmla="*/ 39339251 h 609"/>
                  <a:gd name="T6" fmla="*/ 38327818 w 601"/>
                  <a:gd name="T7" fmla="*/ 0 h 609"/>
                  <a:gd name="T8" fmla="*/ 77429787 w 601"/>
                  <a:gd name="T9" fmla="*/ 39339251 h 609"/>
                  <a:gd name="T10" fmla="*/ 38327818 w 601"/>
                  <a:gd name="T11" fmla="*/ 78678142 h 609"/>
                  <a:gd name="T12" fmla="*/ 38327818 w 601"/>
                  <a:gd name="T13" fmla="*/ 7376244 h 609"/>
                  <a:gd name="T14" fmla="*/ 38327818 w 601"/>
                  <a:gd name="T15" fmla="*/ 7376244 h 609"/>
                  <a:gd name="T16" fmla="*/ 7226723 w 601"/>
                  <a:gd name="T17" fmla="*/ 39339251 h 609"/>
                  <a:gd name="T18" fmla="*/ 15485886 w 601"/>
                  <a:gd name="T19" fmla="*/ 60431965 h 609"/>
                  <a:gd name="T20" fmla="*/ 23616083 w 601"/>
                  <a:gd name="T21" fmla="*/ 57714571 h 609"/>
                  <a:gd name="T22" fmla="*/ 31875246 w 601"/>
                  <a:gd name="T23" fmla="*/ 54091380 h 609"/>
                  <a:gd name="T24" fmla="*/ 31875246 w 601"/>
                  <a:gd name="T25" fmla="*/ 48526731 h 609"/>
                  <a:gd name="T26" fmla="*/ 28261705 w 601"/>
                  <a:gd name="T27" fmla="*/ 41280349 h 609"/>
                  <a:gd name="T28" fmla="*/ 26455114 w 601"/>
                  <a:gd name="T29" fmla="*/ 38433453 h 609"/>
                  <a:gd name="T30" fmla="*/ 27358589 w 601"/>
                  <a:gd name="T31" fmla="*/ 32998307 h 609"/>
                  <a:gd name="T32" fmla="*/ 27358589 w 601"/>
                  <a:gd name="T33" fmla="*/ 26527860 h 609"/>
                  <a:gd name="T34" fmla="*/ 38327818 w 601"/>
                  <a:gd name="T35" fmla="*/ 17469523 h 609"/>
                  <a:gd name="T36" fmla="*/ 50200163 w 601"/>
                  <a:gd name="T37" fmla="*/ 26527860 h 609"/>
                  <a:gd name="T38" fmla="*/ 49167722 w 601"/>
                  <a:gd name="T39" fmla="*/ 32998307 h 609"/>
                  <a:gd name="T40" fmla="*/ 50200163 w 601"/>
                  <a:gd name="T41" fmla="*/ 38433453 h 609"/>
                  <a:gd name="T42" fmla="*/ 48264607 w 601"/>
                  <a:gd name="T43" fmla="*/ 41280349 h 609"/>
                  <a:gd name="T44" fmla="*/ 45554541 w 601"/>
                  <a:gd name="T45" fmla="*/ 48526731 h 609"/>
                  <a:gd name="T46" fmla="*/ 45554541 w 601"/>
                  <a:gd name="T47" fmla="*/ 54091380 h 609"/>
                  <a:gd name="T48" fmla="*/ 52910229 w 601"/>
                  <a:gd name="T49" fmla="*/ 57714571 h 609"/>
                  <a:gd name="T50" fmla="*/ 61943901 w 601"/>
                  <a:gd name="T51" fmla="*/ 60431965 h 609"/>
                  <a:gd name="T52" fmla="*/ 70203064 w 601"/>
                  <a:gd name="T53" fmla="*/ 39339251 h 609"/>
                  <a:gd name="T54" fmla="*/ 38327818 w 601"/>
                  <a:gd name="T55" fmla="*/ 7376244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4" name="Freeform 89"/>
              <p:cNvSpPr>
                <a:spLocks noChangeArrowheads="1"/>
              </p:cNvSpPr>
              <p:nvPr/>
            </p:nvSpPr>
            <p:spPr bwMode="auto">
              <a:xfrm>
                <a:off x="3431382" y="2422524"/>
                <a:ext cx="219075" cy="152400"/>
              </a:xfrm>
              <a:custGeom>
                <a:avLst/>
                <a:gdLst>
                  <a:gd name="T0" fmla="*/ 78807547 w 608"/>
                  <a:gd name="T1" fmla="*/ 52720001 h 425"/>
                  <a:gd name="T2" fmla="*/ 78807547 w 608"/>
                  <a:gd name="T3" fmla="*/ 52720001 h 425"/>
                  <a:gd name="T4" fmla="*/ 78807547 w 608"/>
                  <a:gd name="T5" fmla="*/ 52720001 h 425"/>
                  <a:gd name="T6" fmla="*/ 76081000 w 608"/>
                  <a:gd name="T7" fmla="*/ 54520114 h 425"/>
                  <a:gd name="T8" fmla="*/ 57774906 w 608"/>
                  <a:gd name="T9" fmla="*/ 54520114 h 425"/>
                  <a:gd name="T10" fmla="*/ 60501092 w 608"/>
                  <a:gd name="T11" fmla="*/ 51819944 h 425"/>
                  <a:gd name="T12" fmla="*/ 60501092 w 608"/>
                  <a:gd name="T13" fmla="*/ 51819944 h 425"/>
                  <a:gd name="T14" fmla="*/ 60501092 w 608"/>
                  <a:gd name="T15" fmla="*/ 51819944 h 425"/>
                  <a:gd name="T16" fmla="*/ 52321812 w 608"/>
                  <a:gd name="T17" fmla="*/ 37289949 h 425"/>
                  <a:gd name="T18" fmla="*/ 46739003 w 608"/>
                  <a:gd name="T19" fmla="*/ 35489478 h 425"/>
                  <a:gd name="T20" fmla="*/ 46739003 w 608"/>
                  <a:gd name="T21" fmla="*/ 30989195 h 425"/>
                  <a:gd name="T22" fmla="*/ 44012816 w 608"/>
                  <a:gd name="T23" fmla="*/ 24559708 h 425"/>
                  <a:gd name="T24" fmla="*/ 43103727 w 608"/>
                  <a:gd name="T25" fmla="*/ 21859539 h 425"/>
                  <a:gd name="T26" fmla="*/ 43103727 w 608"/>
                  <a:gd name="T27" fmla="*/ 18130580 h 425"/>
                  <a:gd name="T28" fmla="*/ 43103727 w 608"/>
                  <a:gd name="T29" fmla="*/ 12729882 h 425"/>
                  <a:gd name="T30" fmla="*/ 52321812 w 608"/>
                  <a:gd name="T31" fmla="*/ 5529072 h 425"/>
                  <a:gd name="T32" fmla="*/ 62318910 w 608"/>
                  <a:gd name="T33" fmla="*/ 12729882 h 425"/>
                  <a:gd name="T34" fmla="*/ 61410182 w 608"/>
                  <a:gd name="T35" fmla="*/ 18130580 h 425"/>
                  <a:gd name="T36" fmla="*/ 62318910 w 608"/>
                  <a:gd name="T37" fmla="*/ 21859539 h 425"/>
                  <a:gd name="T38" fmla="*/ 60501092 w 608"/>
                  <a:gd name="T39" fmla="*/ 24559708 h 425"/>
                  <a:gd name="T40" fmla="*/ 57774906 w 608"/>
                  <a:gd name="T41" fmla="*/ 30989195 h 425"/>
                  <a:gd name="T42" fmla="*/ 57774906 w 608"/>
                  <a:gd name="T43" fmla="*/ 35489478 h 425"/>
                  <a:gd name="T44" fmla="*/ 64136368 w 608"/>
                  <a:gd name="T45" fmla="*/ 38190006 h 425"/>
                  <a:gd name="T46" fmla="*/ 71536996 w 608"/>
                  <a:gd name="T47" fmla="*/ 40890175 h 425"/>
                  <a:gd name="T48" fmla="*/ 78807547 w 608"/>
                  <a:gd name="T49" fmla="*/ 52720001 h 425"/>
                  <a:gd name="T50" fmla="*/ 42194998 w 608"/>
                  <a:gd name="T51" fmla="*/ 36389534 h 425"/>
                  <a:gd name="T52" fmla="*/ 42194998 w 608"/>
                  <a:gd name="T53" fmla="*/ 36389534 h 425"/>
                  <a:gd name="T54" fmla="*/ 50374278 w 608"/>
                  <a:gd name="T55" fmla="*/ 39090062 h 425"/>
                  <a:gd name="T56" fmla="*/ 57774906 w 608"/>
                  <a:gd name="T57" fmla="*/ 51819944 h 425"/>
                  <a:gd name="T58" fmla="*/ 57774906 w 608"/>
                  <a:gd name="T59" fmla="*/ 51819944 h 425"/>
                  <a:gd name="T60" fmla="*/ 57774906 w 608"/>
                  <a:gd name="T61" fmla="*/ 51819944 h 425"/>
                  <a:gd name="T62" fmla="*/ 55048359 w 608"/>
                  <a:gd name="T63" fmla="*/ 54520114 h 425"/>
                  <a:gd name="T64" fmla="*/ 2726547 w 608"/>
                  <a:gd name="T65" fmla="*/ 54520114 h 425"/>
                  <a:gd name="T66" fmla="*/ 0 w 608"/>
                  <a:gd name="T67" fmla="*/ 51819944 h 425"/>
                  <a:gd name="T68" fmla="*/ 0 w 608"/>
                  <a:gd name="T69" fmla="*/ 51819944 h 425"/>
                  <a:gd name="T70" fmla="*/ 0 w 608"/>
                  <a:gd name="T71" fmla="*/ 51819944 h 425"/>
                  <a:gd name="T72" fmla="*/ 7270552 w 608"/>
                  <a:gd name="T73" fmla="*/ 39090062 h 425"/>
                  <a:gd name="T74" fmla="*/ 15579547 w 608"/>
                  <a:gd name="T75" fmla="*/ 36389534 h 425"/>
                  <a:gd name="T76" fmla="*/ 22850099 w 608"/>
                  <a:gd name="T77" fmla="*/ 33689365 h 425"/>
                  <a:gd name="T78" fmla="*/ 22850099 w 608"/>
                  <a:gd name="T79" fmla="*/ 28160293 h 425"/>
                  <a:gd name="T80" fmla="*/ 20123912 w 608"/>
                  <a:gd name="T81" fmla="*/ 21859539 h 425"/>
                  <a:gd name="T82" fmla="*/ 18306094 w 608"/>
                  <a:gd name="T83" fmla="*/ 19159369 h 425"/>
                  <a:gd name="T84" fmla="*/ 19214823 w 608"/>
                  <a:gd name="T85" fmla="*/ 14529995 h 425"/>
                  <a:gd name="T86" fmla="*/ 18306094 w 608"/>
                  <a:gd name="T87" fmla="*/ 9129656 h 425"/>
                  <a:gd name="T88" fmla="*/ 28432908 w 608"/>
                  <a:gd name="T89" fmla="*/ 0 h 425"/>
                  <a:gd name="T90" fmla="*/ 39468811 w 608"/>
                  <a:gd name="T91" fmla="*/ 9129656 h 425"/>
                  <a:gd name="T92" fmla="*/ 38559722 w 608"/>
                  <a:gd name="T93" fmla="*/ 14529995 h 425"/>
                  <a:gd name="T94" fmla="*/ 39468811 w 608"/>
                  <a:gd name="T95" fmla="*/ 19159369 h 425"/>
                  <a:gd name="T96" fmla="*/ 37650993 w 608"/>
                  <a:gd name="T97" fmla="*/ 21859539 h 425"/>
                  <a:gd name="T98" fmla="*/ 34794731 w 608"/>
                  <a:gd name="T99" fmla="*/ 28160293 h 425"/>
                  <a:gd name="T100" fmla="*/ 34794731 w 608"/>
                  <a:gd name="T101" fmla="*/ 33689365 h 425"/>
                  <a:gd name="T102" fmla="*/ 42194998 w 608"/>
                  <a:gd name="T103" fmla="*/ 36389534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5" name="Freeform 90"/>
              <p:cNvSpPr>
                <a:spLocks noChangeArrowheads="1"/>
              </p:cNvSpPr>
              <p:nvPr/>
            </p:nvSpPr>
            <p:spPr bwMode="auto">
              <a:xfrm>
                <a:off x="3051970" y="2365374"/>
                <a:ext cx="215900" cy="209550"/>
              </a:xfrm>
              <a:custGeom>
                <a:avLst/>
                <a:gdLst>
                  <a:gd name="T0" fmla="*/ 76526312 w 601"/>
                  <a:gd name="T1" fmla="*/ 66441079 h 580"/>
                  <a:gd name="T2" fmla="*/ 76526312 w 601"/>
                  <a:gd name="T3" fmla="*/ 66441079 h 580"/>
                  <a:gd name="T4" fmla="*/ 76526312 w 601"/>
                  <a:gd name="T5" fmla="*/ 66441079 h 580"/>
                  <a:gd name="T6" fmla="*/ 68396114 w 601"/>
                  <a:gd name="T7" fmla="*/ 74664833 h 580"/>
                  <a:gd name="T8" fmla="*/ 68396114 w 601"/>
                  <a:gd name="T9" fmla="*/ 74664833 h 580"/>
                  <a:gd name="T10" fmla="*/ 65557083 w 601"/>
                  <a:gd name="T11" fmla="*/ 75578543 h 580"/>
                  <a:gd name="T12" fmla="*/ 61943901 w 601"/>
                  <a:gd name="T13" fmla="*/ 71923702 h 580"/>
                  <a:gd name="T14" fmla="*/ 62847017 w 601"/>
                  <a:gd name="T15" fmla="*/ 70095920 h 580"/>
                  <a:gd name="T16" fmla="*/ 62847017 w 601"/>
                  <a:gd name="T17" fmla="*/ 70095920 h 580"/>
                  <a:gd name="T18" fmla="*/ 65557083 w 601"/>
                  <a:gd name="T19" fmla="*/ 67354789 h 580"/>
                  <a:gd name="T20" fmla="*/ 48264607 w 601"/>
                  <a:gd name="T21" fmla="*/ 67354789 h 580"/>
                  <a:gd name="T22" fmla="*/ 44651066 w 601"/>
                  <a:gd name="T23" fmla="*/ 63569522 h 580"/>
                  <a:gd name="T24" fmla="*/ 48264607 w 601"/>
                  <a:gd name="T25" fmla="*/ 59914681 h 580"/>
                  <a:gd name="T26" fmla="*/ 65557083 w 601"/>
                  <a:gd name="T27" fmla="*/ 59914681 h 580"/>
                  <a:gd name="T28" fmla="*/ 62847017 w 601"/>
                  <a:gd name="T29" fmla="*/ 57173188 h 580"/>
                  <a:gd name="T30" fmla="*/ 62847017 w 601"/>
                  <a:gd name="T31" fmla="*/ 57173188 h 580"/>
                  <a:gd name="T32" fmla="*/ 61943901 w 601"/>
                  <a:gd name="T33" fmla="*/ 55345768 h 580"/>
                  <a:gd name="T34" fmla="*/ 65557083 w 601"/>
                  <a:gd name="T35" fmla="*/ 51690927 h 580"/>
                  <a:gd name="T36" fmla="*/ 68396114 w 601"/>
                  <a:gd name="T37" fmla="*/ 52604637 h 580"/>
                  <a:gd name="T38" fmla="*/ 68396114 w 601"/>
                  <a:gd name="T39" fmla="*/ 52604637 h 580"/>
                  <a:gd name="T40" fmla="*/ 76526312 w 601"/>
                  <a:gd name="T41" fmla="*/ 60828391 h 580"/>
                  <a:gd name="T42" fmla="*/ 76526312 w 601"/>
                  <a:gd name="T43" fmla="*/ 60828391 h 580"/>
                  <a:gd name="T44" fmla="*/ 77429787 w 601"/>
                  <a:gd name="T45" fmla="*/ 63569522 h 580"/>
                  <a:gd name="T46" fmla="*/ 76526312 w 601"/>
                  <a:gd name="T47" fmla="*/ 66441079 h 580"/>
                  <a:gd name="T48" fmla="*/ 58330360 w 601"/>
                  <a:gd name="T49" fmla="*/ 56259478 h 580"/>
                  <a:gd name="T50" fmla="*/ 58330360 w 601"/>
                  <a:gd name="T51" fmla="*/ 56259478 h 580"/>
                  <a:gd name="T52" fmla="*/ 48264607 w 601"/>
                  <a:gd name="T53" fmla="*/ 56259478 h 580"/>
                  <a:gd name="T54" fmla="*/ 41037884 w 601"/>
                  <a:gd name="T55" fmla="*/ 63569522 h 580"/>
                  <a:gd name="T56" fmla="*/ 48264607 w 601"/>
                  <a:gd name="T57" fmla="*/ 71009630 h 580"/>
                  <a:gd name="T58" fmla="*/ 58330360 w 601"/>
                  <a:gd name="T59" fmla="*/ 71009630 h 580"/>
                  <a:gd name="T60" fmla="*/ 58330360 w 601"/>
                  <a:gd name="T61" fmla="*/ 71923702 h 580"/>
                  <a:gd name="T62" fmla="*/ 59233835 w 601"/>
                  <a:gd name="T63" fmla="*/ 75578543 h 580"/>
                  <a:gd name="T64" fmla="*/ 3613541 w 601"/>
                  <a:gd name="T65" fmla="*/ 75578543 h 580"/>
                  <a:gd name="T66" fmla="*/ 0 w 601"/>
                  <a:gd name="T67" fmla="*/ 71923702 h 580"/>
                  <a:gd name="T68" fmla="*/ 0 w 601"/>
                  <a:gd name="T69" fmla="*/ 71923702 h 580"/>
                  <a:gd name="T70" fmla="*/ 0 w 601"/>
                  <a:gd name="T71" fmla="*/ 71923702 h 580"/>
                  <a:gd name="T72" fmla="*/ 9936789 w 601"/>
                  <a:gd name="T73" fmla="*/ 53518347 h 580"/>
                  <a:gd name="T74" fmla="*/ 20906017 w 601"/>
                  <a:gd name="T75" fmla="*/ 49733080 h 580"/>
                  <a:gd name="T76" fmla="*/ 30068655 w 601"/>
                  <a:gd name="T77" fmla="*/ 46077877 h 580"/>
                  <a:gd name="T78" fmla="*/ 30068655 w 601"/>
                  <a:gd name="T79" fmla="*/ 38637768 h 580"/>
                  <a:gd name="T80" fmla="*/ 26326149 w 601"/>
                  <a:gd name="T81" fmla="*/ 29500304 h 580"/>
                  <a:gd name="T82" fmla="*/ 24519558 w 601"/>
                  <a:gd name="T83" fmla="*/ 25845463 h 580"/>
                  <a:gd name="T84" fmla="*/ 25422674 w 601"/>
                  <a:gd name="T85" fmla="*/ 19318704 h 580"/>
                  <a:gd name="T86" fmla="*/ 24519558 w 601"/>
                  <a:gd name="T87" fmla="*/ 12009021 h 580"/>
                  <a:gd name="T88" fmla="*/ 39230934 w 601"/>
                  <a:gd name="T89" fmla="*/ 0 h 580"/>
                  <a:gd name="T90" fmla="*/ 52910229 w 601"/>
                  <a:gd name="T91" fmla="*/ 12009021 h 580"/>
                  <a:gd name="T92" fmla="*/ 51877788 w 601"/>
                  <a:gd name="T93" fmla="*/ 19318704 h 580"/>
                  <a:gd name="T94" fmla="*/ 53813704 w 601"/>
                  <a:gd name="T95" fmla="*/ 25845463 h 580"/>
                  <a:gd name="T96" fmla="*/ 50974673 w 601"/>
                  <a:gd name="T97" fmla="*/ 29500304 h 580"/>
                  <a:gd name="T98" fmla="*/ 47361132 w 601"/>
                  <a:gd name="T99" fmla="*/ 38637768 h 580"/>
                  <a:gd name="T100" fmla="*/ 47361132 w 601"/>
                  <a:gd name="T101" fmla="*/ 46077877 h 580"/>
                  <a:gd name="T102" fmla="*/ 56523770 w 601"/>
                  <a:gd name="T103" fmla="*/ 49733080 h 580"/>
                  <a:gd name="T104" fmla="*/ 59233835 w 601"/>
                  <a:gd name="T105" fmla="*/ 50646790 h 580"/>
                  <a:gd name="T106" fmla="*/ 58330360 w 601"/>
                  <a:gd name="T107" fmla="*/ 55345768 h 580"/>
                  <a:gd name="T108" fmla="*/ 58330360 w 601"/>
                  <a:gd name="T109" fmla="*/ 56259478 h 580"/>
                  <a:gd name="T110" fmla="*/ 77429787 w 601"/>
                  <a:gd name="T111" fmla="*/ 71923702 h 580"/>
                  <a:gd name="T112" fmla="*/ 77429787 w 601"/>
                  <a:gd name="T113" fmla="*/ 71923702 h 580"/>
                  <a:gd name="T114" fmla="*/ 77429787 w 601"/>
                  <a:gd name="T115" fmla="*/ 71923702 h 580"/>
                  <a:gd name="T116" fmla="*/ 77429787 w 601"/>
                  <a:gd name="T117" fmla="*/ 71923702 h 580"/>
                  <a:gd name="T118" fmla="*/ 73816246 w 601"/>
                  <a:gd name="T119" fmla="*/ 75578543 h 580"/>
                  <a:gd name="T120" fmla="*/ 72009655 w 601"/>
                  <a:gd name="T121" fmla="*/ 75578543 h 580"/>
                  <a:gd name="T122" fmla="*/ 77429787 w 601"/>
                  <a:gd name="T123" fmla="*/ 70095920 h 580"/>
                  <a:gd name="T124" fmla="*/ 77429787 w 601"/>
                  <a:gd name="T125" fmla="*/ 71923702 h 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80">
                    <a:moveTo>
                      <a:pt x="593" y="509"/>
                    </a:moveTo>
                    <a:lnTo>
                      <a:pt x="593" y="509"/>
                    </a:lnTo>
                    <a:cubicBezTo>
                      <a:pt x="530" y="572"/>
                      <a:pt x="530" y="572"/>
                      <a:pt x="530" y="572"/>
                    </a:cubicBezTo>
                    <a:cubicBezTo>
                      <a:pt x="523" y="579"/>
                      <a:pt x="515" y="579"/>
                      <a:pt x="508" y="579"/>
                    </a:cubicBezTo>
                    <a:cubicBezTo>
                      <a:pt x="494" y="579"/>
                      <a:pt x="480" y="572"/>
                      <a:pt x="480" y="551"/>
                    </a:cubicBezTo>
                    <a:cubicBezTo>
                      <a:pt x="480" y="544"/>
                      <a:pt x="480" y="537"/>
                      <a:pt x="487" y="537"/>
                    </a:cubicBezTo>
                    <a:cubicBezTo>
                      <a:pt x="508" y="516"/>
                      <a:pt x="508" y="516"/>
                      <a:pt x="508" y="516"/>
                    </a:cubicBezTo>
                    <a:cubicBezTo>
                      <a:pt x="374" y="516"/>
                      <a:pt x="374" y="516"/>
                      <a:pt x="374" y="516"/>
                    </a:cubicBezTo>
                    <a:cubicBezTo>
                      <a:pt x="360" y="516"/>
                      <a:pt x="346" y="502"/>
                      <a:pt x="346" y="487"/>
                    </a:cubicBezTo>
                    <a:cubicBezTo>
                      <a:pt x="346" y="473"/>
                      <a:pt x="360" y="459"/>
                      <a:pt x="374" y="459"/>
                    </a:cubicBezTo>
                    <a:cubicBezTo>
                      <a:pt x="508" y="459"/>
                      <a:pt x="508" y="459"/>
                      <a:pt x="508" y="459"/>
                    </a:cubicBezTo>
                    <a:cubicBezTo>
                      <a:pt x="487" y="438"/>
                      <a:pt x="487" y="438"/>
                      <a:pt x="487" y="438"/>
                    </a:cubicBezTo>
                    <a:cubicBezTo>
                      <a:pt x="480" y="438"/>
                      <a:pt x="480" y="431"/>
                      <a:pt x="480" y="424"/>
                    </a:cubicBezTo>
                    <a:cubicBezTo>
                      <a:pt x="480" y="403"/>
                      <a:pt x="494" y="396"/>
                      <a:pt x="508" y="396"/>
                    </a:cubicBezTo>
                    <a:cubicBezTo>
                      <a:pt x="515" y="396"/>
                      <a:pt x="523" y="396"/>
                      <a:pt x="530" y="403"/>
                    </a:cubicBezTo>
                    <a:cubicBezTo>
                      <a:pt x="593" y="466"/>
                      <a:pt x="593" y="466"/>
                      <a:pt x="593" y="466"/>
                    </a:cubicBezTo>
                    <a:cubicBezTo>
                      <a:pt x="600" y="473"/>
                      <a:pt x="600" y="480"/>
                      <a:pt x="600" y="487"/>
                    </a:cubicBezTo>
                    <a:cubicBezTo>
                      <a:pt x="600" y="494"/>
                      <a:pt x="600" y="502"/>
                      <a:pt x="593" y="509"/>
                    </a:cubicBezTo>
                    <a:close/>
                    <a:moveTo>
                      <a:pt x="452" y="431"/>
                    </a:moveTo>
                    <a:lnTo>
                      <a:pt x="452" y="431"/>
                    </a:lnTo>
                    <a:cubicBezTo>
                      <a:pt x="374" y="431"/>
                      <a:pt x="374" y="431"/>
                      <a:pt x="374" y="431"/>
                    </a:cubicBezTo>
                    <a:cubicBezTo>
                      <a:pt x="346" y="431"/>
                      <a:pt x="318" y="459"/>
                      <a:pt x="318" y="487"/>
                    </a:cubicBezTo>
                    <a:cubicBezTo>
                      <a:pt x="318" y="516"/>
                      <a:pt x="346" y="544"/>
                      <a:pt x="374" y="544"/>
                    </a:cubicBezTo>
                    <a:cubicBezTo>
                      <a:pt x="452" y="544"/>
                      <a:pt x="452" y="544"/>
                      <a:pt x="452" y="544"/>
                    </a:cubicBezTo>
                    <a:lnTo>
                      <a:pt x="452" y="551"/>
                    </a:lnTo>
                    <a:cubicBezTo>
                      <a:pt x="452" y="565"/>
                      <a:pt x="452" y="572"/>
                      <a:pt x="459" y="579"/>
                    </a:cubicBezTo>
                    <a:cubicBezTo>
                      <a:pt x="28" y="579"/>
                      <a:pt x="28" y="579"/>
                      <a:pt x="28" y="579"/>
                    </a:cubicBezTo>
                    <a:cubicBezTo>
                      <a:pt x="14" y="579"/>
                      <a:pt x="0" y="572"/>
                      <a:pt x="0" y="551"/>
                    </a:cubicBezTo>
                    <a:cubicBezTo>
                      <a:pt x="0" y="551"/>
                      <a:pt x="0" y="452"/>
                      <a:pt x="77" y="410"/>
                    </a:cubicBezTo>
                    <a:cubicBezTo>
                      <a:pt x="120" y="388"/>
                      <a:pt x="106" y="410"/>
                      <a:pt x="162" y="381"/>
                    </a:cubicBezTo>
                    <a:cubicBezTo>
                      <a:pt x="219" y="360"/>
                      <a:pt x="233" y="353"/>
                      <a:pt x="233" y="353"/>
                    </a:cubicBezTo>
                    <a:cubicBezTo>
                      <a:pt x="233" y="296"/>
                      <a:pt x="233" y="296"/>
                      <a:pt x="233" y="296"/>
                    </a:cubicBezTo>
                    <a:cubicBezTo>
                      <a:pt x="233" y="296"/>
                      <a:pt x="212" y="275"/>
                      <a:pt x="204" y="226"/>
                    </a:cubicBezTo>
                    <a:cubicBezTo>
                      <a:pt x="190" y="233"/>
                      <a:pt x="190" y="212"/>
                      <a:pt x="190" y="198"/>
                    </a:cubicBezTo>
                    <a:cubicBezTo>
                      <a:pt x="190" y="183"/>
                      <a:pt x="183" y="148"/>
                      <a:pt x="197" y="148"/>
                    </a:cubicBezTo>
                    <a:cubicBezTo>
                      <a:pt x="190" y="127"/>
                      <a:pt x="190" y="99"/>
                      <a:pt x="190" y="92"/>
                    </a:cubicBezTo>
                    <a:cubicBezTo>
                      <a:pt x="197" y="49"/>
                      <a:pt x="240" y="0"/>
                      <a:pt x="304" y="0"/>
                    </a:cubicBezTo>
                    <a:cubicBezTo>
                      <a:pt x="374" y="0"/>
                      <a:pt x="410" y="49"/>
                      <a:pt x="410" y="92"/>
                    </a:cubicBezTo>
                    <a:cubicBezTo>
                      <a:pt x="410" y="99"/>
                      <a:pt x="410" y="127"/>
                      <a:pt x="402" y="148"/>
                    </a:cubicBezTo>
                    <a:cubicBezTo>
                      <a:pt x="424" y="148"/>
                      <a:pt x="417" y="183"/>
                      <a:pt x="417" y="198"/>
                    </a:cubicBezTo>
                    <a:cubicBezTo>
                      <a:pt x="417" y="212"/>
                      <a:pt x="410" y="233"/>
                      <a:pt x="395" y="226"/>
                    </a:cubicBezTo>
                    <a:cubicBezTo>
                      <a:pt x="388" y="275"/>
                      <a:pt x="367" y="296"/>
                      <a:pt x="367" y="296"/>
                    </a:cubicBezTo>
                    <a:cubicBezTo>
                      <a:pt x="367" y="353"/>
                      <a:pt x="367" y="353"/>
                      <a:pt x="367" y="353"/>
                    </a:cubicBezTo>
                    <a:cubicBezTo>
                      <a:pt x="367" y="353"/>
                      <a:pt x="381" y="360"/>
                      <a:pt x="438" y="381"/>
                    </a:cubicBezTo>
                    <a:cubicBezTo>
                      <a:pt x="445" y="388"/>
                      <a:pt x="452" y="388"/>
                      <a:pt x="459" y="388"/>
                    </a:cubicBezTo>
                    <a:cubicBezTo>
                      <a:pt x="452" y="403"/>
                      <a:pt x="452" y="410"/>
                      <a:pt x="452" y="424"/>
                    </a:cubicBezTo>
                    <a:lnTo>
                      <a:pt x="452" y="431"/>
                    </a:lnTo>
                    <a:close/>
                    <a:moveTo>
                      <a:pt x="600" y="551"/>
                    </a:moveTo>
                    <a:lnTo>
                      <a:pt x="600" y="551"/>
                    </a:lnTo>
                    <a:cubicBezTo>
                      <a:pt x="600" y="572"/>
                      <a:pt x="593" y="579"/>
                      <a:pt x="572" y="579"/>
                    </a:cubicBezTo>
                    <a:cubicBezTo>
                      <a:pt x="558" y="579"/>
                      <a:pt x="558" y="579"/>
                      <a:pt x="558" y="579"/>
                    </a:cubicBezTo>
                    <a:cubicBezTo>
                      <a:pt x="600" y="537"/>
                      <a:pt x="600" y="537"/>
                      <a:pt x="600" y="537"/>
                    </a:cubicBezTo>
                    <a:cubicBezTo>
                      <a:pt x="600" y="551"/>
                      <a:pt x="600" y="551"/>
                      <a:pt x="600" y="551"/>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6" name="Freeform 91"/>
              <p:cNvSpPr>
                <a:spLocks noChangeArrowheads="1"/>
              </p:cNvSpPr>
              <p:nvPr/>
            </p:nvSpPr>
            <p:spPr bwMode="auto">
              <a:xfrm>
                <a:off x="2672558" y="2365374"/>
                <a:ext cx="215900" cy="209550"/>
              </a:xfrm>
              <a:custGeom>
                <a:avLst/>
                <a:gdLst>
                  <a:gd name="T0" fmla="*/ 73816246 w 601"/>
                  <a:gd name="T1" fmla="*/ 67354789 h 580"/>
                  <a:gd name="T2" fmla="*/ 59233835 w 601"/>
                  <a:gd name="T3" fmla="*/ 70095920 h 580"/>
                  <a:gd name="T4" fmla="*/ 60136951 w 601"/>
                  <a:gd name="T5" fmla="*/ 71923702 h 580"/>
                  <a:gd name="T6" fmla="*/ 54716819 w 601"/>
                  <a:gd name="T7" fmla="*/ 74664833 h 580"/>
                  <a:gd name="T8" fmla="*/ 45554541 w 601"/>
                  <a:gd name="T9" fmla="*/ 66441079 h 580"/>
                  <a:gd name="T10" fmla="*/ 44651066 w 601"/>
                  <a:gd name="T11" fmla="*/ 63569522 h 580"/>
                  <a:gd name="T12" fmla="*/ 45554541 w 601"/>
                  <a:gd name="T13" fmla="*/ 60828391 h 580"/>
                  <a:gd name="T14" fmla="*/ 54716819 w 601"/>
                  <a:gd name="T15" fmla="*/ 52604637 h 580"/>
                  <a:gd name="T16" fmla="*/ 60136951 w 601"/>
                  <a:gd name="T17" fmla="*/ 55345768 h 580"/>
                  <a:gd name="T18" fmla="*/ 59233835 w 601"/>
                  <a:gd name="T19" fmla="*/ 57173188 h 580"/>
                  <a:gd name="T20" fmla="*/ 73816246 w 601"/>
                  <a:gd name="T21" fmla="*/ 59914681 h 580"/>
                  <a:gd name="T22" fmla="*/ 73816246 w 601"/>
                  <a:gd name="T23" fmla="*/ 67354789 h 580"/>
                  <a:gd name="T24" fmla="*/ 63750492 w 601"/>
                  <a:gd name="T25" fmla="*/ 55345768 h 580"/>
                  <a:gd name="T26" fmla="*/ 67363674 w 601"/>
                  <a:gd name="T27" fmla="*/ 53518347 h 580"/>
                  <a:gd name="T28" fmla="*/ 63750492 w 601"/>
                  <a:gd name="T29" fmla="*/ 56259478 h 580"/>
                  <a:gd name="T30" fmla="*/ 50974673 w 601"/>
                  <a:gd name="T31" fmla="*/ 29500304 h 580"/>
                  <a:gd name="T32" fmla="*/ 47361132 w 601"/>
                  <a:gd name="T33" fmla="*/ 38637768 h 580"/>
                  <a:gd name="T34" fmla="*/ 52781263 w 601"/>
                  <a:gd name="T35" fmla="*/ 48819369 h 580"/>
                  <a:gd name="T36" fmla="*/ 51877788 w 601"/>
                  <a:gd name="T37" fmla="*/ 49733080 h 580"/>
                  <a:gd name="T38" fmla="*/ 42844475 w 601"/>
                  <a:gd name="T39" fmla="*/ 58086899 h 580"/>
                  <a:gd name="T40" fmla="*/ 42844475 w 601"/>
                  <a:gd name="T41" fmla="*/ 69182210 h 580"/>
                  <a:gd name="T42" fmla="*/ 50071198 w 601"/>
                  <a:gd name="T43" fmla="*/ 75578543 h 580"/>
                  <a:gd name="T44" fmla="*/ 0 w 601"/>
                  <a:gd name="T45" fmla="*/ 71923702 h 580"/>
                  <a:gd name="T46" fmla="*/ 0 w 601"/>
                  <a:gd name="T47" fmla="*/ 71923702 h 580"/>
                  <a:gd name="T48" fmla="*/ 20906017 w 601"/>
                  <a:gd name="T49" fmla="*/ 49733080 h 580"/>
                  <a:gd name="T50" fmla="*/ 30068655 w 601"/>
                  <a:gd name="T51" fmla="*/ 38637768 h 580"/>
                  <a:gd name="T52" fmla="*/ 23616083 w 601"/>
                  <a:gd name="T53" fmla="*/ 25845463 h 580"/>
                  <a:gd name="T54" fmla="*/ 24519558 w 601"/>
                  <a:gd name="T55" fmla="*/ 12009021 h 580"/>
                  <a:gd name="T56" fmla="*/ 52781263 w 601"/>
                  <a:gd name="T57" fmla="*/ 12009021 h 580"/>
                  <a:gd name="T58" fmla="*/ 52781263 w 601"/>
                  <a:gd name="T59" fmla="*/ 25845463 h 580"/>
                  <a:gd name="T60" fmla="*/ 63750492 w 601"/>
                  <a:gd name="T61" fmla="*/ 71009630 h 580"/>
                  <a:gd name="T62" fmla="*/ 73816246 w 601"/>
                  <a:gd name="T63" fmla="*/ 71009630 h 580"/>
                  <a:gd name="T64" fmla="*/ 77429787 w 601"/>
                  <a:gd name="T65" fmla="*/ 71923702 h 580"/>
                  <a:gd name="T66" fmla="*/ 77429787 w 601"/>
                  <a:gd name="T67" fmla="*/ 71923702 h 580"/>
                  <a:gd name="T68" fmla="*/ 62847017 w 601"/>
                  <a:gd name="T69" fmla="*/ 75578543 h 580"/>
                  <a:gd name="T70" fmla="*/ 63750492 w 601"/>
                  <a:gd name="T71" fmla="*/ 71009630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80">
                    <a:moveTo>
                      <a:pt x="572" y="516"/>
                    </a:moveTo>
                    <a:lnTo>
                      <a:pt x="572" y="516"/>
                    </a:lnTo>
                    <a:cubicBezTo>
                      <a:pt x="445" y="516"/>
                      <a:pt x="445" y="516"/>
                      <a:pt x="445" y="516"/>
                    </a:cubicBezTo>
                    <a:cubicBezTo>
                      <a:pt x="459" y="537"/>
                      <a:pt x="459" y="537"/>
                      <a:pt x="459" y="537"/>
                    </a:cubicBezTo>
                    <a:cubicBezTo>
                      <a:pt x="466" y="537"/>
                      <a:pt x="466" y="544"/>
                      <a:pt x="466" y="551"/>
                    </a:cubicBezTo>
                    <a:cubicBezTo>
                      <a:pt x="466" y="572"/>
                      <a:pt x="459" y="579"/>
                      <a:pt x="438" y="579"/>
                    </a:cubicBezTo>
                    <a:cubicBezTo>
                      <a:pt x="431" y="579"/>
                      <a:pt x="424" y="579"/>
                      <a:pt x="424" y="572"/>
                    </a:cubicBezTo>
                    <a:cubicBezTo>
                      <a:pt x="353" y="509"/>
                      <a:pt x="353" y="509"/>
                      <a:pt x="353" y="509"/>
                    </a:cubicBezTo>
                    <a:cubicBezTo>
                      <a:pt x="346" y="502"/>
                      <a:pt x="346" y="494"/>
                      <a:pt x="346" y="487"/>
                    </a:cubicBezTo>
                    <a:cubicBezTo>
                      <a:pt x="346" y="480"/>
                      <a:pt x="346" y="473"/>
                      <a:pt x="353" y="466"/>
                    </a:cubicBezTo>
                    <a:cubicBezTo>
                      <a:pt x="424" y="403"/>
                      <a:pt x="424" y="403"/>
                      <a:pt x="424" y="403"/>
                    </a:cubicBezTo>
                    <a:cubicBezTo>
                      <a:pt x="424" y="396"/>
                      <a:pt x="431" y="396"/>
                      <a:pt x="438" y="396"/>
                    </a:cubicBezTo>
                    <a:cubicBezTo>
                      <a:pt x="459" y="396"/>
                      <a:pt x="466" y="403"/>
                      <a:pt x="466" y="424"/>
                    </a:cubicBezTo>
                    <a:cubicBezTo>
                      <a:pt x="466" y="431"/>
                      <a:pt x="466" y="438"/>
                      <a:pt x="459" y="438"/>
                    </a:cubicBezTo>
                    <a:cubicBezTo>
                      <a:pt x="445" y="459"/>
                      <a:pt x="445" y="459"/>
                      <a:pt x="445" y="459"/>
                    </a:cubicBezTo>
                    <a:cubicBezTo>
                      <a:pt x="572" y="459"/>
                      <a:pt x="572" y="459"/>
                      <a:pt x="572" y="459"/>
                    </a:cubicBezTo>
                    <a:cubicBezTo>
                      <a:pt x="586" y="459"/>
                      <a:pt x="600" y="473"/>
                      <a:pt x="600" y="487"/>
                    </a:cubicBezTo>
                    <a:cubicBezTo>
                      <a:pt x="600" y="502"/>
                      <a:pt x="586" y="516"/>
                      <a:pt x="572" y="516"/>
                    </a:cubicBezTo>
                    <a:close/>
                    <a:moveTo>
                      <a:pt x="494" y="424"/>
                    </a:moveTo>
                    <a:lnTo>
                      <a:pt x="494" y="424"/>
                    </a:lnTo>
                    <a:cubicBezTo>
                      <a:pt x="494" y="417"/>
                      <a:pt x="494" y="410"/>
                      <a:pt x="494" y="403"/>
                    </a:cubicBezTo>
                    <a:cubicBezTo>
                      <a:pt x="501" y="403"/>
                      <a:pt x="508" y="403"/>
                      <a:pt x="522" y="410"/>
                    </a:cubicBezTo>
                    <a:cubicBezTo>
                      <a:pt x="537" y="417"/>
                      <a:pt x="544" y="424"/>
                      <a:pt x="551" y="431"/>
                    </a:cubicBezTo>
                    <a:cubicBezTo>
                      <a:pt x="494" y="431"/>
                      <a:pt x="494" y="431"/>
                      <a:pt x="494" y="431"/>
                    </a:cubicBezTo>
                    <a:lnTo>
                      <a:pt x="494" y="424"/>
                    </a:lnTo>
                    <a:close/>
                    <a:moveTo>
                      <a:pt x="395" y="226"/>
                    </a:moveTo>
                    <a:lnTo>
                      <a:pt x="395" y="226"/>
                    </a:lnTo>
                    <a:cubicBezTo>
                      <a:pt x="388" y="275"/>
                      <a:pt x="367" y="296"/>
                      <a:pt x="367" y="296"/>
                    </a:cubicBezTo>
                    <a:cubicBezTo>
                      <a:pt x="367" y="353"/>
                      <a:pt x="367" y="353"/>
                      <a:pt x="367" y="353"/>
                    </a:cubicBezTo>
                    <a:cubicBezTo>
                      <a:pt x="367" y="353"/>
                      <a:pt x="374" y="353"/>
                      <a:pt x="409" y="374"/>
                    </a:cubicBezTo>
                    <a:lnTo>
                      <a:pt x="402" y="381"/>
                    </a:lnTo>
                    <a:cubicBezTo>
                      <a:pt x="332" y="445"/>
                      <a:pt x="332" y="445"/>
                      <a:pt x="332" y="445"/>
                    </a:cubicBezTo>
                    <a:cubicBezTo>
                      <a:pt x="325" y="459"/>
                      <a:pt x="318" y="473"/>
                      <a:pt x="318" y="487"/>
                    </a:cubicBezTo>
                    <a:cubicBezTo>
                      <a:pt x="318" y="502"/>
                      <a:pt x="325" y="516"/>
                      <a:pt x="332" y="530"/>
                    </a:cubicBezTo>
                    <a:cubicBezTo>
                      <a:pt x="388" y="579"/>
                      <a:pt x="388" y="579"/>
                      <a:pt x="388" y="579"/>
                    </a:cubicBezTo>
                    <a:cubicBezTo>
                      <a:pt x="28" y="579"/>
                      <a:pt x="28" y="579"/>
                      <a:pt x="28" y="579"/>
                    </a:cubicBezTo>
                    <a:cubicBezTo>
                      <a:pt x="7" y="579"/>
                      <a:pt x="0" y="572"/>
                      <a:pt x="0" y="551"/>
                    </a:cubicBezTo>
                    <a:cubicBezTo>
                      <a:pt x="0" y="551"/>
                      <a:pt x="0" y="452"/>
                      <a:pt x="70" y="410"/>
                    </a:cubicBezTo>
                    <a:cubicBezTo>
                      <a:pt x="120" y="388"/>
                      <a:pt x="98" y="410"/>
                      <a:pt x="162" y="381"/>
                    </a:cubicBezTo>
                    <a:cubicBezTo>
                      <a:pt x="219" y="360"/>
                      <a:pt x="233" y="353"/>
                      <a:pt x="233" y="353"/>
                    </a:cubicBezTo>
                    <a:cubicBezTo>
                      <a:pt x="233" y="296"/>
                      <a:pt x="233" y="296"/>
                      <a:pt x="233" y="296"/>
                    </a:cubicBezTo>
                    <a:cubicBezTo>
                      <a:pt x="233" y="296"/>
                      <a:pt x="211" y="275"/>
                      <a:pt x="204" y="226"/>
                    </a:cubicBezTo>
                    <a:cubicBezTo>
                      <a:pt x="190" y="233"/>
                      <a:pt x="183" y="212"/>
                      <a:pt x="183" y="198"/>
                    </a:cubicBezTo>
                    <a:cubicBezTo>
                      <a:pt x="183" y="183"/>
                      <a:pt x="176" y="148"/>
                      <a:pt x="197" y="148"/>
                    </a:cubicBezTo>
                    <a:cubicBezTo>
                      <a:pt x="190" y="127"/>
                      <a:pt x="190" y="99"/>
                      <a:pt x="190" y="92"/>
                    </a:cubicBezTo>
                    <a:cubicBezTo>
                      <a:pt x="190" y="49"/>
                      <a:pt x="233" y="0"/>
                      <a:pt x="296" y="0"/>
                    </a:cubicBezTo>
                    <a:cubicBezTo>
                      <a:pt x="374" y="0"/>
                      <a:pt x="402" y="49"/>
                      <a:pt x="409" y="92"/>
                    </a:cubicBezTo>
                    <a:cubicBezTo>
                      <a:pt x="409" y="99"/>
                      <a:pt x="409" y="127"/>
                      <a:pt x="402" y="148"/>
                    </a:cubicBezTo>
                    <a:cubicBezTo>
                      <a:pt x="424" y="148"/>
                      <a:pt x="417" y="183"/>
                      <a:pt x="409" y="198"/>
                    </a:cubicBezTo>
                    <a:cubicBezTo>
                      <a:pt x="409" y="212"/>
                      <a:pt x="409" y="233"/>
                      <a:pt x="395" y="226"/>
                    </a:cubicBezTo>
                    <a:close/>
                    <a:moveTo>
                      <a:pt x="494" y="544"/>
                    </a:moveTo>
                    <a:lnTo>
                      <a:pt x="494" y="544"/>
                    </a:lnTo>
                    <a:cubicBezTo>
                      <a:pt x="572" y="544"/>
                      <a:pt x="572" y="544"/>
                      <a:pt x="572" y="544"/>
                    </a:cubicBezTo>
                    <a:cubicBezTo>
                      <a:pt x="579" y="544"/>
                      <a:pt x="593" y="544"/>
                      <a:pt x="600" y="537"/>
                    </a:cubicBezTo>
                    <a:cubicBezTo>
                      <a:pt x="600" y="544"/>
                      <a:pt x="600" y="551"/>
                      <a:pt x="600" y="551"/>
                    </a:cubicBezTo>
                    <a:cubicBezTo>
                      <a:pt x="600" y="572"/>
                      <a:pt x="586" y="579"/>
                      <a:pt x="572" y="579"/>
                    </a:cubicBezTo>
                    <a:cubicBezTo>
                      <a:pt x="487" y="579"/>
                      <a:pt x="487" y="579"/>
                      <a:pt x="487" y="579"/>
                    </a:cubicBezTo>
                    <a:cubicBezTo>
                      <a:pt x="494" y="572"/>
                      <a:pt x="494" y="565"/>
                      <a:pt x="494" y="551"/>
                    </a:cubicBezTo>
                    <a:lnTo>
                      <a:pt x="494" y="544"/>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7" name="Freeform 92"/>
              <p:cNvSpPr>
                <a:spLocks noChangeArrowheads="1"/>
              </p:cNvSpPr>
              <p:nvPr/>
            </p:nvSpPr>
            <p:spPr bwMode="auto">
              <a:xfrm>
                <a:off x="2291558" y="2365374"/>
                <a:ext cx="219075" cy="209550"/>
              </a:xfrm>
              <a:custGeom>
                <a:avLst/>
                <a:gdLst>
                  <a:gd name="T0" fmla="*/ 72337558 w 609"/>
                  <a:gd name="T1" fmla="*/ 64483232 h 580"/>
                  <a:gd name="T2" fmla="*/ 72337558 w 609"/>
                  <a:gd name="T3" fmla="*/ 64483232 h 580"/>
                  <a:gd name="T4" fmla="*/ 76866547 w 609"/>
                  <a:gd name="T5" fmla="*/ 70095920 h 580"/>
                  <a:gd name="T6" fmla="*/ 78678142 w 609"/>
                  <a:gd name="T7" fmla="*/ 71923702 h 580"/>
                  <a:gd name="T8" fmla="*/ 75054951 w 609"/>
                  <a:gd name="T9" fmla="*/ 75578543 h 580"/>
                  <a:gd name="T10" fmla="*/ 72337558 w 609"/>
                  <a:gd name="T11" fmla="*/ 74664833 h 580"/>
                  <a:gd name="T12" fmla="*/ 67678707 w 609"/>
                  <a:gd name="T13" fmla="*/ 70095920 h 580"/>
                  <a:gd name="T14" fmla="*/ 62243920 w 609"/>
                  <a:gd name="T15" fmla="*/ 74664833 h 580"/>
                  <a:gd name="T16" fmla="*/ 60431965 w 609"/>
                  <a:gd name="T17" fmla="*/ 75578543 h 580"/>
                  <a:gd name="T18" fmla="*/ 56808774 w 609"/>
                  <a:gd name="T19" fmla="*/ 71923702 h 580"/>
                  <a:gd name="T20" fmla="*/ 57714571 w 609"/>
                  <a:gd name="T21" fmla="*/ 70095920 h 580"/>
                  <a:gd name="T22" fmla="*/ 57714571 w 609"/>
                  <a:gd name="T23" fmla="*/ 70095920 h 580"/>
                  <a:gd name="T24" fmla="*/ 62243920 w 609"/>
                  <a:gd name="T25" fmla="*/ 64483232 h 580"/>
                  <a:gd name="T26" fmla="*/ 57714571 w 609"/>
                  <a:gd name="T27" fmla="*/ 59914681 h 580"/>
                  <a:gd name="T28" fmla="*/ 56808774 w 609"/>
                  <a:gd name="T29" fmla="*/ 57173188 h 580"/>
                  <a:gd name="T30" fmla="*/ 60431965 w 609"/>
                  <a:gd name="T31" fmla="*/ 53518347 h 580"/>
                  <a:gd name="T32" fmla="*/ 62243920 w 609"/>
                  <a:gd name="T33" fmla="*/ 55345768 h 580"/>
                  <a:gd name="T34" fmla="*/ 67678707 w 609"/>
                  <a:gd name="T35" fmla="*/ 59914681 h 580"/>
                  <a:gd name="T36" fmla="*/ 72337558 w 609"/>
                  <a:gd name="T37" fmla="*/ 55345768 h 580"/>
                  <a:gd name="T38" fmla="*/ 72337558 w 609"/>
                  <a:gd name="T39" fmla="*/ 55345768 h 580"/>
                  <a:gd name="T40" fmla="*/ 75054951 w 609"/>
                  <a:gd name="T41" fmla="*/ 53518347 h 580"/>
                  <a:gd name="T42" fmla="*/ 78678142 w 609"/>
                  <a:gd name="T43" fmla="*/ 57173188 h 580"/>
                  <a:gd name="T44" fmla="*/ 76866547 w 609"/>
                  <a:gd name="T45" fmla="*/ 59914681 h 580"/>
                  <a:gd name="T46" fmla="*/ 72337558 w 609"/>
                  <a:gd name="T47" fmla="*/ 64483232 h 580"/>
                  <a:gd name="T48" fmla="*/ 53056080 w 609"/>
                  <a:gd name="T49" fmla="*/ 57173188 h 580"/>
                  <a:gd name="T50" fmla="*/ 53056080 w 609"/>
                  <a:gd name="T51" fmla="*/ 57173188 h 580"/>
                  <a:gd name="T52" fmla="*/ 54867675 w 609"/>
                  <a:gd name="T53" fmla="*/ 62655811 h 580"/>
                  <a:gd name="T54" fmla="*/ 54867675 w 609"/>
                  <a:gd name="T55" fmla="*/ 62655811 h 580"/>
                  <a:gd name="T56" fmla="*/ 56808774 w 609"/>
                  <a:gd name="T57" fmla="*/ 64483232 h 580"/>
                  <a:gd name="T58" fmla="*/ 54867675 w 609"/>
                  <a:gd name="T59" fmla="*/ 67354789 h 580"/>
                  <a:gd name="T60" fmla="*/ 53056080 w 609"/>
                  <a:gd name="T61" fmla="*/ 71923702 h 580"/>
                  <a:gd name="T62" fmla="*/ 53961878 w 609"/>
                  <a:gd name="T63" fmla="*/ 75578543 h 580"/>
                  <a:gd name="T64" fmla="*/ 3752694 w 609"/>
                  <a:gd name="T65" fmla="*/ 75578543 h 580"/>
                  <a:gd name="T66" fmla="*/ 0 w 609"/>
                  <a:gd name="T67" fmla="*/ 71923702 h 580"/>
                  <a:gd name="T68" fmla="*/ 0 w 609"/>
                  <a:gd name="T69" fmla="*/ 71923702 h 580"/>
                  <a:gd name="T70" fmla="*/ 0 w 609"/>
                  <a:gd name="T71" fmla="*/ 71923702 h 580"/>
                  <a:gd name="T72" fmla="*/ 10093638 w 609"/>
                  <a:gd name="T73" fmla="*/ 53518347 h 580"/>
                  <a:gd name="T74" fmla="*/ 21093073 w 609"/>
                  <a:gd name="T75" fmla="*/ 49733080 h 580"/>
                  <a:gd name="T76" fmla="*/ 31186711 w 609"/>
                  <a:gd name="T77" fmla="*/ 46077877 h 580"/>
                  <a:gd name="T78" fmla="*/ 31186711 w 609"/>
                  <a:gd name="T79" fmla="*/ 38637768 h 580"/>
                  <a:gd name="T80" fmla="*/ 27434018 w 609"/>
                  <a:gd name="T81" fmla="*/ 29500304 h 580"/>
                  <a:gd name="T82" fmla="*/ 24716265 w 609"/>
                  <a:gd name="T83" fmla="*/ 25845463 h 580"/>
                  <a:gd name="T84" fmla="*/ 25622062 w 609"/>
                  <a:gd name="T85" fmla="*/ 19318704 h 580"/>
                  <a:gd name="T86" fmla="*/ 25622062 w 609"/>
                  <a:gd name="T87" fmla="*/ 12009021 h 580"/>
                  <a:gd name="T88" fmla="*/ 39339251 w 609"/>
                  <a:gd name="T89" fmla="*/ 0 h 580"/>
                  <a:gd name="T90" fmla="*/ 53961878 w 609"/>
                  <a:gd name="T91" fmla="*/ 12009021 h 580"/>
                  <a:gd name="T92" fmla="*/ 53056080 w 609"/>
                  <a:gd name="T93" fmla="*/ 19318704 h 580"/>
                  <a:gd name="T94" fmla="*/ 53961878 w 609"/>
                  <a:gd name="T95" fmla="*/ 25845463 h 580"/>
                  <a:gd name="T96" fmla="*/ 51244484 w 609"/>
                  <a:gd name="T97" fmla="*/ 29500304 h 580"/>
                  <a:gd name="T98" fmla="*/ 47620933 w 609"/>
                  <a:gd name="T99" fmla="*/ 38637768 h 580"/>
                  <a:gd name="T100" fmla="*/ 47620933 w 609"/>
                  <a:gd name="T101" fmla="*/ 46077877 h 580"/>
                  <a:gd name="T102" fmla="*/ 57714571 w 609"/>
                  <a:gd name="T103" fmla="*/ 49733080 h 580"/>
                  <a:gd name="T104" fmla="*/ 58620369 w 609"/>
                  <a:gd name="T105" fmla="*/ 50646790 h 580"/>
                  <a:gd name="T106" fmla="*/ 53056080 w 609"/>
                  <a:gd name="T107" fmla="*/ 57173188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80">
                    <a:moveTo>
                      <a:pt x="559" y="494"/>
                    </a:moveTo>
                    <a:lnTo>
                      <a:pt x="559" y="494"/>
                    </a:lnTo>
                    <a:cubicBezTo>
                      <a:pt x="594" y="537"/>
                      <a:pt x="594" y="537"/>
                      <a:pt x="594" y="537"/>
                    </a:cubicBezTo>
                    <a:cubicBezTo>
                      <a:pt x="601" y="537"/>
                      <a:pt x="608" y="544"/>
                      <a:pt x="608" y="551"/>
                    </a:cubicBezTo>
                    <a:cubicBezTo>
                      <a:pt x="608" y="572"/>
                      <a:pt x="594" y="579"/>
                      <a:pt x="580" y="579"/>
                    </a:cubicBezTo>
                    <a:cubicBezTo>
                      <a:pt x="573" y="579"/>
                      <a:pt x="566" y="579"/>
                      <a:pt x="559" y="572"/>
                    </a:cubicBezTo>
                    <a:cubicBezTo>
                      <a:pt x="523" y="537"/>
                      <a:pt x="523" y="537"/>
                      <a:pt x="523" y="537"/>
                    </a:cubicBezTo>
                    <a:cubicBezTo>
                      <a:pt x="481" y="572"/>
                      <a:pt x="481" y="572"/>
                      <a:pt x="481" y="572"/>
                    </a:cubicBezTo>
                    <a:cubicBezTo>
                      <a:pt x="481" y="579"/>
                      <a:pt x="474" y="579"/>
                      <a:pt x="467" y="579"/>
                    </a:cubicBezTo>
                    <a:cubicBezTo>
                      <a:pt x="446" y="579"/>
                      <a:pt x="439" y="572"/>
                      <a:pt x="439" y="551"/>
                    </a:cubicBezTo>
                    <a:cubicBezTo>
                      <a:pt x="439" y="544"/>
                      <a:pt x="439" y="537"/>
                      <a:pt x="446" y="537"/>
                    </a:cubicBezTo>
                    <a:cubicBezTo>
                      <a:pt x="481" y="494"/>
                      <a:pt x="481" y="494"/>
                      <a:pt x="481" y="494"/>
                    </a:cubicBezTo>
                    <a:cubicBezTo>
                      <a:pt x="446" y="459"/>
                      <a:pt x="446" y="459"/>
                      <a:pt x="446" y="459"/>
                    </a:cubicBezTo>
                    <a:cubicBezTo>
                      <a:pt x="439" y="452"/>
                      <a:pt x="439" y="445"/>
                      <a:pt x="439" y="438"/>
                    </a:cubicBezTo>
                    <a:cubicBezTo>
                      <a:pt x="439" y="424"/>
                      <a:pt x="446" y="410"/>
                      <a:pt x="467" y="410"/>
                    </a:cubicBezTo>
                    <a:cubicBezTo>
                      <a:pt x="474" y="410"/>
                      <a:pt x="481" y="417"/>
                      <a:pt x="481" y="424"/>
                    </a:cubicBezTo>
                    <a:cubicBezTo>
                      <a:pt x="523" y="459"/>
                      <a:pt x="523" y="459"/>
                      <a:pt x="523" y="459"/>
                    </a:cubicBezTo>
                    <a:cubicBezTo>
                      <a:pt x="559" y="424"/>
                      <a:pt x="559" y="424"/>
                      <a:pt x="559" y="424"/>
                    </a:cubicBezTo>
                    <a:cubicBezTo>
                      <a:pt x="566" y="417"/>
                      <a:pt x="573" y="410"/>
                      <a:pt x="580" y="410"/>
                    </a:cubicBezTo>
                    <a:cubicBezTo>
                      <a:pt x="594" y="410"/>
                      <a:pt x="608" y="424"/>
                      <a:pt x="608" y="438"/>
                    </a:cubicBezTo>
                    <a:cubicBezTo>
                      <a:pt x="608" y="445"/>
                      <a:pt x="601" y="452"/>
                      <a:pt x="594" y="459"/>
                    </a:cubicBezTo>
                    <a:lnTo>
                      <a:pt x="559" y="494"/>
                    </a:lnTo>
                    <a:close/>
                    <a:moveTo>
                      <a:pt x="410" y="438"/>
                    </a:moveTo>
                    <a:lnTo>
                      <a:pt x="410" y="438"/>
                    </a:lnTo>
                    <a:cubicBezTo>
                      <a:pt x="410" y="459"/>
                      <a:pt x="417" y="473"/>
                      <a:pt x="424" y="480"/>
                    </a:cubicBezTo>
                    <a:cubicBezTo>
                      <a:pt x="439" y="494"/>
                      <a:pt x="439" y="494"/>
                      <a:pt x="439" y="494"/>
                    </a:cubicBezTo>
                    <a:cubicBezTo>
                      <a:pt x="424" y="516"/>
                      <a:pt x="424" y="516"/>
                      <a:pt x="424" y="516"/>
                    </a:cubicBezTo>
                    <a:cubicBezTo>
                      <a:pt x="417" y="523"/>
                      <a:pt x="410" y="537"/>
                      <a:pt x="410" y="551"/>
                    </a:cubicBezTo>
                    <a:cubicBezTo>
                      <a:pt x="410" y="565"/>
                      <a:pt x="410" y="572"/>
                      <a:pt x="417" y="579"/>
                    </a:cubicBezTo>
                    <a:cubicBezTo>
                      <a:pt x="29" y="579"/>
                      <a:pt x="29" y="579"/>
                      <a:pt x="29" y="579"/>
                    </a:cubicBezTo>
                    <a:cubicBezTo>
                      <a:pt x="15" y="579"/>
                      <a:pt x="0" y="572"/>
                      <a:pt x="0" y="551"/>
                    </a:cubicBezTo>
                    <a:cubicBezTo>
                      <a:pt x="0" y="551"/>
                      <a:pt x="0" y="452"/>
                      <a:pt x="78" y="410"/>
                    </a:cubicBezTo>
                    <a:cubicBezTo>
                      <a:pt x="128" y="388"/>
                      <a:pt x="106" y="410"/>
                      <a:pt x="163" y="381"/>
                    </a:cubicBezTo>
                    <a:cubicBezTo>
                      <a:pt x="226" y="360"/>
                      <a:pt x="241" y="353"/>
                      <a:pt x="241" y="353"/>
                    </a:cubicBezTo>
                    <a:cubicBezTo>
                      <a:pt x="241" y="296"/>
                      <a:pt x="241" y="296"/>
                      <a:pt x="241" y="296"/>
                    </a:cubicBezTo>
                    <a:cubicBezTo>
                      <a:pt x="241" y="296"/>
                      <a:pt x="219" y="275"/>
                      <a:pt x="212" y="226"/>
                    </a:cubicBezTo>
                    <a:cubicBezTo>
                      <a:pt x="198" y="233"/>
                      <a:pt x="191" y="212"/>
                      <a:pt x="191" y="198"/>
                    </a:cubicBezTo>
                    <a:cubicBezTo>
                      <a:pt x="191" y="183"/>
                      <a:pt x="184" y="148"/>
                      <a:pt x="198" y="148"/>
                    </a:cubicBezTo>
                    <a:cubicBezTo>
                      <a:pt x="198" y="127"/>
                      <a:pt x="191" y="99"/>
                      <a:pt x="198" y="92"/>
                    </a:cubicBezTo>
                    <a:cubicBezTo>
                      <a:pt x="198" y="49"/>
                      <a:pt x="241"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6" y="381"/>
                    </a:cubicBezTo>
                    <a:cubicBezTo>
                      <a:pt x="446" y="381"/>
                      <a:pt x="446" y="388"/>
                      <a:pt x="453" y="388"/>
                    </a:cubicBezTo>
                    <a:cubicBezTo>
                      <a:pt x="424" y="396"/>
                      <a:pt x="410" y="417"/>
                      <a:pt x="410" y="43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8" name="Freeform 93"/>
              <p:cNvSpPr>
                <a:spLocks noChangeArrowheads="1"/>
              </p:cNvSpPr>
              <p:nvPr/>
            </p:nvSpPr>
            <p:spPr bwMode="auto">
              <a:xfrm>
                <a:off x="1912145" y="2365374"/>
                <a:ext cx="217488" cy="209550"/>
              </a:xfrm>
              <a:custGeom>
                <a:avLst/>
                <a:gdLst>
                  <a:gd name="T0" fmla="*/ 67348302 w 602"/>
                  <a:gd name="T1" fmla="*/ 71923702 h 580"/>
                  <a:gd name="T2" fmla="*/ 67348302 w 602"/>
                  <a:gd name="T3" fmla="*/ 71923702 h 580"/>
                  <a:gd name="T4" fmla="*/ 65520970 w 602"/>
                  <a:gd name="T5" fmla="*/ 73751123 h 580"/>
                  <a:gd name="T6" fmla="*/ 62780332 w 602"/>
                  <a:gd name="T7" fmla="*/ 71923702 h 580"/>
                  <a:gd name="T8" fmla="*/ 58212000 w 602"/>
                  <a:gd name="T9" fmla="*/ 67354789 h 580"/>
                  <a:gd name="T10" fmla="*/ 56254247 w 602"/>
                  <a:gd name="T11" fmla="*/ 64483232 h 580"/>
                  <a:gd name="T12" fmla="*/ 60039333 w 602"/>
                  <a:gd name="T13" fmla="*/ 60828391 h 580"/>
                  <a:gd name="T14" fmla="*/ 62780332 w 602"/>
                  <a:gd name="T15" fmla="*/ 62655811 h 580"/>
                  <a:gd name="T16" fmla="*/ 65520970 w 602"/>
                  <a:gd name="T17" fmla="*/ 64483232 h 580"/>
                  <a:gd name="T18" fmla="*/ 72960721 w 602"/>
                  <a:gd name="T19" fmla="*/ 57173188 h 580"/>
                  <a:gd name="T20" fmla="*/ 72960721 w 602"/>
                  <a:gd name="T21" fmla="*/ 57173188 h 580"/>
                  <a:gd name="T22" fmla="*/ 74788054 w 602"/>
                  <a:gd name="T23" fmla="*/ 56259478 h 580"/>
                  <a:gd name="T24" fmla="*/ 78442719 w 602"/>
                  <a:gd name="T25" fmla="*/ 59914681 h 580"/>
                  <a:gd name="T26" fmla="*/ 77529053 w 602"/>
                  <a:gd name="T27" fmla="*/ 62655811 h 580"/>
                  <a:gd name="T28" fmla="*/ 67348302 w 602"/>
                  <a:gd name="T29" fmla="*/ 71923702 h 580"/>
                  <a:gd name="T30" fmla="*/ 65520970 w 602"/>
                  <a:gd name="T31" fmla="*/ 59000609 h 580"/>
                  <a:gd name="T32" fmla="*/ 65520970 w 602"/>
                  <a:gd name="T33" fmla="*/ 59000609 h 580"/>
                  <a:gd name="T34" fmla="*/ 60039333 w 602"/>
                  <a:gd name="T35" fmla="*/ 57173188 h 580"/>
                  <a:gd name="T36" fmla="*/ 52599581 w 602"/>
                  <a:gd name="T37" fmla="*/ 64483232 h 580"/>
                  <a:gd name="T38" fmla="*/ 55340580 w 602"/>
                  <a:gd name="T39" fmla="*/ 70095920 h 580"/>
                  <a:gd name="T40" fmla="*/ 60039333 w 602"/>
                  <a:gd name="T41" fmla="*/ 74664833 h 580"/>
                  <a:gd name="T42" fmla="*/ 60952999 w 602"/>
                  <a:gd name="T43" fmla="*/ 75578543 h 580"/>
                  <a:gd name="T44" fmla="*/ 3785086 w 602"/>
                  <a:gd name="T45" fmla="*/ 75578543 h 580"/>
                  <a:gd name="T46" fmla="*/ 0 w 602"/>
                  <a:gd name="T47" fmla="*/ 71923702 h 580"/>
                  <a:gd name="T48" fmla="*/ 0 w 602"/>
                  <a:gd name="T49" fmla="*/ 71923702 h 580"/>
                  <a:gd name="T50" fmla="*/ 0 w 602"/>
                  <a:gd name="T51" fmla="*/ 71923702 h 580"/>
                  <a:gd name="T52" fmla="*/ 10180751 w 602"/>
                  <a:gd name="T53" fmla="*/ 53518347 h 580"/>
                  <a:gd name="T54" fmla="*/ 21274806 w 602"/>
                  <a:gd name="T55" fmla="*/ 49733080 h 580"/>
                  <a:gd name="T56" fmla="*/ 30411109 w 602"/>
                  <a:gd name="T57" fmla="*/ 46077877 h 580"/>
                  <a:gd name="T58" fmla="*/ 30411109 w 602"/>
                  <a:gd name="T59" fmla="*/ 38637768 h 580"/>
                  <a:gd name="T60" fmla="*/ 26756804 w 602"/>
                  <a:gd name="T61" fmla="*/ 29500304 h 580"/>
                  <a:gd name="T62" fmla="*/ 24929472 w 602"/>
                  <a:gd name="T63" fmla="*/ 25845463 h 580"/>
                  <a:gd name="T64" fmla="*/ 25843138 w 602"/>
                  <a:gd name="T65" fmla="*/ 19318704 h 580"/>
                  <a:gd name="T66" fmla="*/ 24929472 w 602"/>
                  <a:gd name="T67" fmla="*/ 12009021 h 580"/>
                  <a:gd name="T68" fmla="*/ 39678193 w 602"/>
                  <a:gd name="T69" fmla="*/ 0 h 580"/>
                  <a:gd name="T70" fmla="*/ 53513248 w 602"/>
                  <a:gd name="T71" fmla="*/ 12009021 h 580"/>
                  <a:gd name="T72" fmla="*/ 52599581 w 602"/>
                  <a:gd name="T73" fmla="*/ 19318704 h 580"/>
                  <a:gd name="T74" fmla="*/ 54426914 w 602"/>
                  <a:gd name="T75" fmla="*/ 25845463 h 580"/>
                  <a:gd name="T76" fmla="*/ 51685915 w 602"/>
                  <a:gd name="T77" fmla="*/ 29500304 h 580"/>
                  <a:gd name="T78" fmla="*/ 48031249 w 602"/>
                  <a:gd name="T79" fmla="*/ 38637768 h 580"/>
                  <a:gd name="T80" fmla="*/ 48031249 w 602"/>
                  <a:gd name="T81" fmla="*/ 46077877 h 580"/>
                  <a:gd name="T82" fmla="*/ 57298334 w 602"/>
                  <a:gd name="T83" fmla="*/ 49733080 h 580"/>
                  <a:gd name="T84" fmla="*/ 69175635 w 602"/>
                  <a:gd name="T85" fmla="*/ 53518347 h 580"/>
                  <a:gd name="T86" fmla="*/ 70089301 w 602"/>
                  <a:gd name="T87" fmla="*/ 54432058 h 580"/>
                  <a:gd name="T88" fmla="*/ 70089301 w 602"/>
                  <a:gd name="T89" fmla="*/ 54432058 h 580"/>
                  <a:gd name="T90" fmla="*/ 65520970 w 602"/>
                  <a:gd name="T91" fmla="*/ 59000609 h 580"/>
                  <a:gd name="T92" fmla="*/ 78442719 w 602"/>
                  <a:gd name="T93" fmla="*/ 67354789 h 580"/>
                  <a:gd name="T94" fmla="*/ 78442719 w 602"/>
                  <a:gd name="T95" fmla="*/ 67354789 h 580"/>
                  <a:gd name="T96" fmla="*/ 78442719 w 602"/>
                  <a:gd name="T97" fmla="*/ 71923702 h 580"/>
                  <a:gd name="T98" fmla="*/ 78442719 w 602"/>
                  <a:gd name="T99" fmla="*/ 71923702 h 580"/>
                  <a:gd name="T100" fmla="*/ 78442719 w 602"/>
                  <a:gd name="T101" fmla="*/ 71923702 h 580"/>
                  <a:gd name="T102" fmla="*/ 74788054 w 602"/>
                  <a:gd name="T103" fmla="*/ 75578543 h 580"/>
                  <a:gd name="T104" fmla="*/ 69175635 w 602"/>
                  <a:gd name="T105" fmla="*/ 75578543 h 580"/>
                  <a:gd name="T106" fmla="*/ 70089301 w 602"/>
                  <a:gd name="T107" fmla="*/ 74664833 h 580"/>
                  <a:gd name="T108" fmla="*/ 78442719 w 602"/>
                  <a:gd name="T109" fmla="*/ 67354789 h 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2" h="580">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29" name="Freeform 94"/>
              <p:cNvSpPr>
                <a:spLocks noChangeArrowheads="1"/>
              </p:cNvSpPr>
              <p:nvPr/>
            </p:nvSpPr>
            <p:spPr bwMode="auto">
              <a:xfrm>
                <a:off x="1532733" y="2365374"/>
                <a:ext cx="217487" cy="209550"/>
              </a:xfrm>
              <a:custGeom>
                <a:avLst/>
                <a:gdLst>
                  <a:gd name="T0" fmla="*/ 78441997 w 602"/>
                  <a:gd name="T1" fmla="*/ 71923702 h 580"/>
                  <a:gd name="T2" fmla="*/ 78441997 w 602"/>
                  <a:gd name="T3" fmla="*/ 71923702 h 580"/>
                  <a:gd name="T4" fmla="*/ 78441997 w 602"/>
                  <a:gd name="T5" fmla="*/ 71923702 h 580"/>
                  <a:gd name="T6" fmla="*/ 74787349 w 602"/>
                  <a:gd name="T7" fmla="*/ 75578543 h 580"/>
                  <a:gd name="T8" fmla="*/ 3785069 w 602"/>
                  <a:gd name="T9" fmla="*/ 75578543 h 580"/>
                  <a:gd name="T10" fmla="*/ 0 w 602"/>
                  <a:gd name="T11" fmla="*/ 71923702 h 580"/>
                  <a:gd name="T12" fmla="*/ 0 w 602"/>
                  <a:gd name="T13" fmla="*/ 71923702 h 580"/>
                  <a:gd name="T14" fmla="*/ 0 w 602"/>
                  <a:gd name="T15" fmla="*/ 71923702 h 580"/>
                  <a:gd name="T16" fmla="*/ 9266680 w 602"/>
                  <a:gd name="T17" fmla="*/ 53518347 h 580"/>
                  <a:gd name="T18" fmla="*/ 21274708 w 602"/>
                  <a:gd name="T19" fmla="*/ 49733080 h 580"/>
                  <a:gd name="T20" fmla="*/ 30410969 w 602"/>
                  <a:gd name="T21" fmla="*/ 46077877 h 580"/>
                  <a:gd name="T22" fmla="*/ 30410969 w 602"/>
                  <a:gd name="T23" fmla="*/ 38637768 h 580"/>
                  <a:gd name="T24" fmla="*/ 26756320 w 602"/>
                  <a:gd name="T25" fmla="*/ 29500304 h 580"/>
                  <a:gd name="T26" fmla="*/ 24015334 w 602"/>
                  <a:gd name="T27" fmla="*/ 25845463 h 580"/>
                  <a:gd name="T28" fmla="*/ 25842658 w 602"/>
                  <a:gd name="T29" fmla="*/ 19318704 h 580"/>
                  <a:gd name="T30" fmla="*/ 24928996 w 602"/>
                  <a:gd name="T31" fmla="*/ 12009021 h 580"/>
                  <a:gd name="T32" fmla="*/ 38763987 w 602"/>
                  <a:gd name="T33" fmla="*/ 0 h 580"/>
                  <a:gd name="T34" fmla="*/ 53512640 w 602"/>
                  <a:gd name="T35" fmla="*/ 12009021 h 580"/>
                  <a:gd name="T36" fmla="*/ 52598978 w 602"/>
                  <a:gd name="T37" fmla="*/ 19318704 h 580"/>
                  <a:gd name="T38" fmla="*/ 53512640 w 602"/>
                  <a:gd name="T39" fmla="*/ 25845463 h 580"/>
                  <a:gd name="T40" fmla="*/ 51685677 w 602"/>
                  <a:gd name="T41" fmla="*/ 29500304 h 580"/>
                  <a:gd name="T42" fmla="*/ 48031029 w 602"/>
                  <a:gd name="T43" fmla="*/ 38637768 h 580"/>
                  <a:gd name="T44" fmla="*/ 48031029 w 602"/>
                  <a:gd name="T45" fmla="*/ 46077877 h 580"/>
                  <a:gd name="T46" fmla="*/ 57167289 w 602"/>
                  <a:gd name="T47" fmla="*/ 49733080 h 580"/>
                  <a:gd name="T48" fmla="*/ 68261294 w 602"/>
                  <a:gd name="T49" fmla="*/ 53518347 h 580"/>
                  <a:gd name="T50" fmla="*/ 72960024 w 602"/>
                  <a:gd name="T51" fmla="*/ 57173188 h 580"/>
                  <a:gd name="T52" fmla="*/ 59125033 w 602"/>
                  <a:gd name="T53" fmla="*/ 57173188 h 580"/>
                  <a:gd name="T54" fmla="*/ 51685677 w 602"/>
                  <a:gd name="T55" fmla="*/ 64483232 h 580"/>
                  <a:gd name="T56" fmla="*/ 59125033 w 602"/>
                  <a:gd name="T57" fmla="*/ 71923702 h 580"/>
                  <a:gd name="T58" fmla="*/ 73873686 w 602"/>
                  <a:gd name="T59" fmla="*/ 71923702 h 580"/>
                  <a:gd name="T60" fmla="*/ 78441997 w 602"/>
                  <a:gd name="T61" fmla="*/ 70095920 h 580"/>
                  <a:gd name="T62" fmla="*/ 78441997 w 602"/>
                  <a:gd name="T63" fmla="*/ 71923702 h 580"/>
                  <a:gd name="T64" fmla="*/ 73873686 w 602"/>
                  <a:gd name="T65" fmla="*/ 68268500 h 580"/>
                  <a:gd name="T66" fmla="*/ 73873686 w 602"/>
                  <a:gd name="T67" fmla="*/ 68268500 h 580"/>
                  <a:gd name="T68" fmla="*/ 59125033 w 602"/>
                  <a:gd name="T69" fmla="*/ 68268500 h 580"/>
                  <a:gd name="T70" fmla="*/ 55339965 w 602"/>
                  <a:gd name="T71" fmla="*/ 64483232 h 580"/>
                  <a:gd name="T72" fmla="*/ 59125033 w 602"/>
                  <a:gd name="T73" fmla="*/ 60828391 h 580"/>
                  <a:gd name="T74" fmla="*/ 73873686 w 602"/>
                  <a:gd name="T75" fmla="*/ 60828391 h 580"/>
                  <a:gd name="T76" fmla="*/ 77528335 w 602"/>
                  <a:gd name="T77" fmla="*/ 64483232 h 580"/>
                  <a:gd name="T78" fmla="*/ 73873686 w 602"/>
                  <a:gd name="T79" fmla="*/ 68268500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0" name="Freeform 95"/>
              <p:cNvSpPr>
                <a:spLocks noChangeArrowheads="1"/>
              </p:cNvSpPr>
              <p:nvPr/>
            </p:nvSpPr>
            <p:spPr bwMode="auto">
              <a:xfrm>
                <a:off x="1151733" y="2365374"/>
                <a:ext cx="219075" cy="20955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1" name="Freeform 96"/>
              <p:cNvSpPr>
                <a:spLocks noChangeArrowheads="1"/>
              </p:cNvSpPr>
              <p:nvPr/>
            </p:nvSpPr>
            <p:spPr bwMode="auto">
              <a:xfrm>
                <a:off x="772320" y="2365374"/>
                <a:ext cx="217488" cy="20955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2" name="Freeform 97"/>
              <p:cNvSpPr>
                <a:spLocks noChangeArrowheads="1"/>
              </p:cNvSpPr>
              <p:nvPr/>
            </p:nvSpPr>
            <p:spPr bwMode="auto">
              <a:xfrm>
                <a:off x="4952207" y="1993899"/>
                <a:ext cx="217487" cy="19050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3" name="Freeform 98"/>
              <p:cNvSpPr>
                <a:spLocks noChangeArrowheads="1"/>
              </p:cNvSpPr>
              <p:nvPr/>
            </p:nvSpPr>
            <p:spPr bwMode="auto">
              <a:xfrm>
                <a:off x="4577557" y="1992312"/>
                <a:ext cx="211137" cy="196850"/>
              </a:xfrm>
              <a:custGeom>
                <a:avLst/>
                <a:gdLst>
                  <a:gd name="T0" fmla="*/ 65628418 w 588"/>
                  <a:gd name="T1" fmla="*/ 20221371 h 545"/>
                  <a:gd name="T2" fmla="*/ 53766324 w 588"/>
                  <a:gd name="T3" fmla="*/ 36789640 h 545"/>
                  <a:gd name="T4" fmla="*/ 46546013 w 588"/>
                  <a:gd name="T5" fmla="*/ 10045490 h 545"/>
                  <a:gd name="T6" fmla="*/ 26431982 w 588"/>
                  <a:gd name="T7" fmla="*/ 61707599 h 545"/>
                  <a:gd name="T8" fmla="*/ 40099153 w 588"/>
                  <a:gd name="T9" fmla="*/ 55315211 h 545"/>
                  <a:gd name="T10" fmla="*/ 24626905 w 588"/>
                  <a:gd name="T11" fmla="*/ 70970385 h 545"/>
                  <a:gd name="T12" fmla="*/ 22821827 w 588"/>
                  <a:gd name="T13" fmla="*/ 70970385 h 545"/>
                  <a:gd name="T14" fmla="*/ 1805078 w 588"/>
                  <a:gd name="T15" fmla="*/ 56228306 h 545"/>
                  <a:gd name="T16" fmla="*/ 0 w 588"/>
                  <a:gd name="T17" fmla="*/ 3652741 h 545"/>
                  <a:gd name="T18" fmla="*/ 5544142 w 588"/>
                  <a:gd name="T19" fmla="*/ 913095 h 545"/>
                  <a:gd name="T20" fmla="*/ 23724186 w 588"/>
                  <a:gd name="T21" fmla="*/ 13828622 h 545"/>
                  <a:gd name="T22" fmla="*/ 48351091 w 588"/>
                  <a:gd name="T23" fmla="*/ 0 h 545"/>
                  <a:gd name="T24" fmla="*/ 51961247 w 588"/>
                  <a:gd name="T25" fmla="*/ 913095 h 545"/>
                  <a:gd name="T26" fmla="*/ 71043651 w 588"/>
                  <a:gd name="T27" fmla="*/ 15655173 h 545"/>
                  <a:gd name="T28" fmla="*/ 71043651 w 588"/>
                  <a:gd name="T29" fmla="*/ 15655173 h 545"/>
                  <a:gd name="T30" fmla="*/ 72977637 w 588"/>
                  <a:gd name="T31" fmla="*/ 18394820 h 545"/>
                  <a:gd name="T32" fmla="*/ 65628418 w 588"/>
                  <a:gd name="T33" fmla="*/ 36789640 h 545"/>
                  <a:gd name="T34" fmla="*/ 19082404 w 588"/>
                  <a:gd name="T35" fmla="*/ 20221371 h 545"/>
                  <a:gd name="T36" fmla="*/ 7349219 w 588"/>
                  <a:gd name="T37" fmla="*/ 10958585 h 545"/>
                  <a:gd name="T38" fmla="*/ 19082404 w 588"/>
                  <a:gd name="T39" fmla="*/ 59881048 h 545"/>
                  <a:gd name="T40" fmla="*/ 59181557 w 588"/>
                  <a:gd name="T41" fmla="*/ 39660038 h 545"/>
                  <a:gd name="T42" fmla="*/ 75685433 w 588"/>
                  <a:gd name="T43" fmla="*/ 55315211 h 545"/>
                  <a:gd name="T44" fmla="*/ 43709309 w 588"/>
                  <a:gd name="T45" fmla="*/ 55315211 h 545"/>
                  <a:gd name="T46" fmla="*/ 51961247 w 588"/>
                  <a:gd name="T47" fmla="*/ 58054858 h 545"/>
                  <a:gd name="T48" fmla="*/ 51058528 w 588"/>
                  <a:gd name="T49" fmla="*/ 59881048 h 545"/>
                  <a:gd name="T50" fmla="*/ 57376480 w 588"/>
                  <a:gd name="T51" fmla="*/ 62620694 h 545"/>
                  <a:gd name="T52" fmla="*/ 62018262 w 588"/>
                  <a:gd name="T53" fmla="*/ 62620694 h 545"/>
                  <a:gd name="T54" fmla="*/ 68336214 w 588"/>
                  <a:gd name="T55" fmla="*/ 59881048 h 545"/>
                  <a:gd name="T56" fmla="*/ 64725699 w 588"/>
                  <a:gd name="T57" fmla="*/ 55315211 h 545"/>
                  <a:gd name="T58" fmla="*/ 68336214 w 588"/>
                  <a:gd name="T59" fmla="*/ 50618623 h 545"/>
                  <a:gd name="T60" fmla="*/ 62018262 w 588"/>
                  <a:gd name="T61" fmla="*/ 47878977 h 545"/>
                  <a:gd name="T62" fmla="*/ 57376480 w 588"/>
                  <a:gd name="T63" fmla="*/ 47878977 h 545"/>
                  <a:gd name="T64" fmla="*/ 51058528 w 588"/>
                  <a:gd name="T65" fmla="*/ 50618623 h 545"/>
                  <a:gd name="T66" fmla="*/ 54668684 w 588"/>
                  <a:gd name="T67" fmla="*/ 55315211 h 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8" h="545">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4" name="Freeform 99"/>
              <p:cNvSpPr>
                <a:spLocks noChangeArrowheads="1"/>
              </p:cNvSpPr>
              <p:nvPr/>
            </p:nvSpPr>
            <p:spPr bwMode="auto">
              <a:xfrm>
                <a:off x="4198144" y="1992312"/>
                <a:ext cx="209550" cy="196850"/>
              </a:xfrm>
              <a:custGeom>
                <a:avLst/>
                <a:gdLst>
                  <a:gd name="T0" fmla="*/ 66212751 w 581"/>
                  <a:gd name="T1" fmla="*/ 20221371 h 545"/>
                  <a:gd name="T2" fmla="*/ 66212751 w 581"/>
                  <a:gd name="T3" fmla="*/ 20221371 h 545"/>
                  <a:gd name="T4" fmla="*/ 53334262 w 581"/>
                  <a:gd name="T5" fmla="*/ 10958585 h 545"/>
                  <a:gd name="T6" fmla="*/ 53334262 w 581"/>
                  <a:gd name="T7" fmla="*/ 36789640 h 545"/>
                  <a:gd name="T8" fmla="*/ 45919582 w 581"/>
                  <a:gd name="T9" fmla="*/ 41486228 h 545"/>
                  <a:gd name="T10" fmla="*/ 45919582 w 581"/>
                  <a:gd name="T11" fmla="*/ 10045490 h 545"/>
                  <a:gd name="T12" fmla="*/ 26667311 w 581"/>
                  <a:gd name="T13" fmla="*/ 20221371 h 545"/>
                  <a:gd name="T14" fmla="*/ 26667311 w 581"/>
                  <a:gd name="T15" fmla="*/ 61707599 h 545"/>
                  <a:gd name="T16" fmla="*/ 40456134 w 581"/>
                  <a:gd name="T17" fmla="*/ 54401755 h 545"/>
                  <a:gd name="T18" fmla="*/ 40456134 w 581"/>
                  <a:gd name="T19" fmla="*/ 55315211 h 545"/>
                  <a:gd name="T20" fmla="*/ 41366468 w 581"/>
                  <a:gd name="T21" fmla="*/ 61707599 h 545"/>
                  <a:gd name="T22" fmla="*/ 24845922 w 581"/>
                  <a:gd name="T23" fmla="*/ 70970385 h 545"/>
                  <a:gd name="T24" fmla="*/ 24845922 w 581"/>
                  <a:gd name="T25" fmla="*/ 70970385 h 545"/>
                  <a:gd name="T26" fmla="*/ 23024892 w 581"/>
                  <a:gd name="T27" fmla="*/ 70970385 h 545"/>
                  <a:gd name="T28" fmla="*/ 21203502 w 581"/>
                  <a:gd name="T29" fmla="*/ 70970385 h 545"/>
                  <a:gd name="T30" fmla="*/ 910695 w 581"/>
                  <a:gd name="T31" fmla="*/ 56228306 h 545"/>
                  <a:gd name="T32" fmla="*/ 0 w 581"/>
                  <a:gd name="T33" fmla="*/ 52444813 h 545"/>
                  <a:gd name="T34" fmla="*/ 0 w 581"/>
                  <a:gd name="T35" fmla="*/ 3652741 h 545"/>
                  <a:gd name="T36" fmla="*/ 3642419 w 581"/>
                  <a:gd name="T37" fmla="*/ 0 h 545"/>
                  <a:gd name="T38" fmla="*/ 5463448 w 581"/>
                  <a:gd name="T39" fmla="*/ 913095 h 545"/>
                  <a:gd name="T40" fmla="*/ 5463448 w 581"/>
                  <a:gd name="T41" fmla="*/ 913095 h 545"/>
                  <a:gd name="T42" fmla="*/ 23024892 w 581"/>
                  <a:gd name="T43" fmla="*/ 13828622 h 545"/>
                  <a:gd name="T44" fmla="*/ 48781509 w 581"/>
                  <a:gd name="T45" fmla="*/ 0 h 545"/>
                  <a:gd name="T46" fmla="*/ 48781509 w 581"/>
                  <a:gd name="T47" fmla="*/ 0 h 545"/>
                  <a:gd name="T48" fmla="*/ 49691843 w 581"/>
                  <a:gd name="T49" fmla="*/ 0 h 545"/>
                  <a:gd name="T50" fmla="*/ 52423928 w 581"/>
                  <a:gd name="T51" fmla="*/ 913095 h 545"/>
                  <a:gd name="T52" fmla="*/ 52423928 w 581"/>
                  <a:gd name="T53" fmla="*/ 913095 h 545"/>
                  <a:gd name="T54" fmla="*/ 71676199 w 581"/>
                  <a:gd name="T55" fmla="*/ 15655173 h 545"/>
                  <a:gd name="T56" fmla="*/ 71676199 w 581"/>
                  <a:gd name="T57" fmla="*/ 15655173 h 545"/>
                  <a:gd name="T58" fmla="*/ 71676199 w 581"/>
                  <a:gd name="T59" fmla="*/ 15655173 h 545"/>
                  <a:gd name="T60" fmla="*/ 71676199 w 581"/>
                  <a:gd name="T61" fmla="*/ 15655173 h 545"/>
                  <a:gd name="T62" fmla="*/ 73497228 w 581"/>
                  <a:gd name="T63" fmla="*/ 18394820 h 545"/>
                  <a:gd name="T64" fmla="*/ 73497228 w 581"/>
                  <a:gd name="T65" fmla="*/ 41486228 h 545"/>
                  <a:gd name="T66" fmla="*/ 66212751 w 581"/>
                  <a:gd name="T67" fmla="*/ 36789640 h 545"/>
                  <a:gd name="T68" fmla="*/ 66212751 w 581"/>
                  <a:gd name="T69" fmla="*/ 20221371 h 545"/>
                  <a:gd name="T70" fmla="*/ 19252271 w 581"/>
                  <a:gd name="T71" fmla="*/ 20221371 h 545"/>
                  <a:gd name="T72" fmla="*/ 19252271 w 581"/>
                  <a:gd name="T73" fmla="*/ 20221371 h 545"/>
                  <a:gd name="T74" fmla="*/ 7414680 w 581"/>
                  <a:gd name="T75" fmla="*/ 10958585 h 545"/>
                  <a:gd name="T76" fmla="*/ 7414680 w 581"/>
                  <a:gd name="T77" fmla="*/ 50618623 h 545"/>
                  <a:gd name="T78" fmla="*/ 19252271 w 581"/>
                  <a:gd name="T79" fmla="*/ 59881048 h 545"/>
                  <a:gd name="T80" fmla="*/ 19252271 w 581"/>
                  <a:gd name="T81" fmla="*/ 20221371 h 545"/>
                  <a:gd name="T82" fmla="*/ 59708405 w 581"/>
                  <a:gd name="T83" fmla="*/ 39660038 h 545"/>
                  <a:gd name="T84" fmla="*/ 59708405 w 581"/>
                  <a:gd name="T85" fmla="*/ 39660038 h 545"/>
                  <a:gd name="T86" fmla="*/ 75448459 w 581"/>
                  <a:gd name="T87" fmla="*/ 55315211 h 545"/>
                  <a:gd name="T88" fmla="*/ 59708405 w 581"/>
                  <a:gd name="T89" fmla="*/ 70970385 h 545"/>
                  <a:gd name="T90" fmla="*/ 44098553 w 581"/>
                  <a:gd name="T91" fmla="*/ 55315211 h 545"/>
                  <a:gd name="T92" fmla="*/ 59708405 w 581"/>
                  <a:gd name="T93" fmla="*/ 39660038 h 545"/>
                  <a:gd name="T94" fmla="*/ 49691843 w 581"/>
                  <a:gd name="T95" fmla="*/ 58967953 h 545"/>
                  <a:gd name="T96" fmla="*/ 49691843 w 581"/>
                  <a:gd name="T97" fmla="*/ 58967953 h 545"/>
                  <a:gd name="T98" fmla="*/ 55155652 w 581"/>
                  <a:gd name="T99" fmla="*/ 63534150 h 545"/>
                  <a:gd name="T100" fmla="*/ 56976681 w 581"/>
                  <a:gd name="T101" fmla="*/ 65491092 h 545"/>
                  <a:gd name="T102" fmla="*/ 59708405 w 581"/>
                  <a:gd name="T103" fmla="*/ 63534150 h 545"/>
                  <a:gd name="T104" fmla="*/ 69854809 w 581"/>
                  <a:gd name="T105" fmla="*/ 54401755 h 545"/>
                  <a:gd name="T106" fmla="*/ 70765504 w 581"/>
                  <a:gd name="T107" fmla="*/ 51531718 h 545"/>
                  <a:gd name="T108" fmla="*/ 67123085 w 581"/>
                  <a:gd name="T109" fmla="*/ 47878977 h 545"/>
                  <a:gd name="T110" fmla="*/ 64391361 w 581"/>
                  <a:gd name="T111" fmla="*/ 48792072 h 545"/>
                  <a:gd name="T112" fmla="*/ 56976681 w 581"/>
                  <a:gd name="T113" fmla="*/ 56228306 h 545"/>
                  <a:gd name="T114" fmla="*/ 55155652 w 581"/>
                  <a:gd name="T115" fmla="*/ 54401755 h 545"/>
                  <a:gd name="T116" fmla="*/ 52423928 w 581"/>
                  <a:gd name="T117" fmla="*/ 52444813 h 545"/>
                  <a:gd name="T118" fmla="*/ 48781509 w 581"/>
                  <a:gd name="T119" fmla="*/ 56228306 h 545"/>
                  <a:gd name="T120" fmla="*/ 49691843 w 581"/>
                  <a:gd name="T121" fmla="*/ 58967953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1" h="545">
                    <a:moveTo>
                      <a:pt x="509" y="155"/>
                    </a:moveTo>
                    <a:lnTo>
                      <a:pt x="509" y="155"/>
                    </a:lnTo>
                    <a:cubicBezTo>
                      <a:pt x="410" y="84"/>
                      <a:pt x="410" y="84"/>
                      <a:pt x="410" y="84"/>
                    </a:cubicBezTo>
                    <a:cubicBezTo>
                      <a:pt x="410" y="282"/>
                      <a:pt x="410" y="282"/>
                      <a:pt x="410" y="282"/>
                    </a:cubicBezTo>
                    <a:cubicBezTo>
                      <a:pt x="389" y="289"/>
                      <a:pt x="375" y="297"/>
                      <a:pt x="353" y="318"/>
                    </a:cubicBezTo>
                    <a:cubicBezTo>
                      <a:pt x="353" y="77"/>
                      <a:pt x="353" y="77"/>
                      <a:pt x="353"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84" y="544"/>
                      <a:pt x="184" y="544"/>
                      <a:pt x="177" y="544"/>
                    </a:cubicBezTo>
                    <a:cubicBezTo>
                      <a:pt x="170" y="544"/>
                      <a:pt x="163" y="544"/>
                      <a:pt x="163"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7" y="106"/>
                      <a:pt x="177" y="106"/>
                      <a:pt x="177" y="106"/>
                    </a:cubicBezTo>
                    <a:cubicBezTo>
                      <a:pt x="375" y="0"/>
                      <a:pt x="375" y="0"/>
                      <a:pt x="375" y="0"/>
                    </a:cubicBezTo>
                    <a:lnTo>
                      <a:pt x="382" y="0"/>
                    </a:lnTo>
                    <a:cubicBezTo>
                      <a:pt x="389" y="0"/>
                      <a:pt x="396" y="0"/>
                      <a:pt x="403" y="7"/>
                    </a:cubicBezTo>
                    <a:cubicBezTo>
                      <a:pt x="551" y="120"/>
                      <a:pt x="551" y="120"/>
                      <a:pt x="551" y="120"/>
                    </a:cubicBezTo>
                    <a:cubicBezTo>
                      <a:pt x="558" y="127"/>
                      <a:pt x="565" y="134"/>
                      <a:pt x="565" y="141"/>
                    </a:cubicBezTo>
                    <a:cubicBezTo>
                      <a:pt x="565" y="318"/>
                      <a:pt x="565" y="318"/>
                      <a:pt x="565" y="318"/>
                    </a:cubicBezTo>
                    <a:cubicBezTo>
                      <a:pt x="544"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0" y="353"/>
                      <a:pt x="580" y="424"/>
                    </a:cubicBezTo>
                    <a:cubicBezTo>
                      <a:pt x="580" y="495"/>
                      <a:pt x="530" y="544"/>
                      <a:pt x="459" y="544"/>
                    </a:cubicBezTo>
                    <a:cubicBezTo>
                      <a:pt x="389" y="544"/>
                      <a:pt x="339" y="495"/>
                      <a:pt x="339" y="424"/>
                    </a:cubicBezTo>
                    <a:cubicBezTo>
                      <a:pt x="339" y="353"/>
                      <a:pt x="389" y="304"/>
                      <a:pt x="459" y="304"/>
                    </a:cubicBezTo>
                    <a:close/>
                    <a:moveTo>
                      <a:pt x="382" y="452"/>
                    </a:moveTo>
                    <a:lnTo>
                      <a:pt x="382" y="452"/>
                    </a:lnTo>
                    <a:cubicBezTo>
                      <a:pt x="424" y="487"/>
                      <a:pt x="424" y="487"/>
                      <a:pt x="424" y="487"/>
                    </a:cubicBezTo>
                    <a:cubicBezTo>
                      <a:pt x="424" y="495"/>
                      <a:pt x="431" y="502"/>
                      <a:pt x="438" y="502"/>
                    </a:cubicBezTo>
                    <a:cubicBezTo>
                      <a:pt x="445" y="502"/>
                      <a:pt x="452" y="495"/>
                      <a:pt x="459" y="487"/>
                    </a:cubicBezTo>
                    <a:cubicBezTo>
                      <a:pt x="537" y="417"/>
                      <a:pt x="537" y="417"/>
                      <a:pt x="537" y="417"/>
                    </a:cubicBezTo>
                    <a:cubicBezTo>
                      <a:pt x="544" y="410"/>
                      <a:pt x="544" y="402"/>
                      <a:pt x="544" y="395"/>
                    </a:cubicBezTo>
                    <a:cubicBezTo>
                      <a:pt x="544" y="381"/>
                      <a:pt x="530" y="367"/>
                      <a:pt x="516" y="367"/>
                    </a:cubicBezTo>
                    <a:cubicBezTo>
                      <a:pt x="509" y="367"/>
                      <a:pt x="502" y="367"/>
                      <a:pt x="495" y="374"/>
                    </a:cubicBezTo>
                    <a:cubicBezTo>
                      <a:pt x="438" y="431"/>
                      <a:pt x="438" y="431"/>
                      <a:pt x="438" y="431"/>
                    </a:cubicBezTo>
                    <a:cubicBezTo>
                      <a:pt x="424" y="417"/>
                      <a:pt x="424" y="417"/>
                      <a:pt x="424" y="417"/>
                    </a:cubicBezTo>
                    <a:cubicBezTo>
                      <a:pt x="417" y="410"/>
                      <a:pt x="410" y="402"/>
                      <a:pt x="403" y="402"/>
                    </a:cubicBezTo>
                    <a:cubicBezTo>
                      <a:pt x="389" y="402"/>
                      <a:pt x="375" y="417"/>
                      <a:pt x="375" y="431"/>
                    </a:cubicBezTo>
                    <a:cubicBezTo>
                      <a:pt x="375" y="438"/>
                      <a:pt x="375" y="445"/>
                      <a:pt x="382" y="452"/>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5" name="Freeform 100"/>
              <p:cNvSpPr>
                <a:spLocks noChangeArrowheads="1"/>
              </p:cNvSpPr>
              <p:nvPr/>
            </p:nvSpPr>
            <p:spPr bwMode="auto">
              <a:xfrm>
                <a:off x="3817144" y="1992312"/>
                <a:ext cx="211138" cy="196850"/>
              </a:xfrm>
              <a:custGeom>
                <a:avLst/>
                <a:gdLst>
                  <a:gd name="T0" fmla="*/ 65852755 w 587"/>
                  <a:gd name="T1" fmla="*/ 20221371 h 545"/>
                  <a:gd name="T2" fmla="*/ 65852755 w 587"/>
                  <a:gd name="T3" fmla="*/ 20221371 h 545"/>
                  <a:gd name="T4" fmla="*/ 53950255 w 587"/>
                  <a:gd name="T5" fmla="*/ 10958585 h 545"/>
                  <a:gd name="T6" fmla="*/ 53950255 w 587"/>
                  <a:gd name="T7" fmla="*/ 36789640 h 545"/>
                  <a:gd name="T8" fmla="*/ 46575532 w 587"/>
                  <a:gd name="T9" fmla="*/ 41486228 h 545"/>
                  <a:gd name="T10" fmla="*/ 46575532 w 587"/>
                  <a:gd name="T11" fmla="*/ 10045490 h 545"/>
                  <a:gd name="T12" fmla="*/ 27427797 w 587"/>
                  <a:gd name="T13" fmla="*/ 20221371 h 545"/>
                  <a:gd name="T14" fmla="*/ 27427797 w 587"/>
                  <a:gd name="T15" fmla="*/ 61707599 h 545"/>
                  <a:gd name="T16" fmla="*/ 40236356 w 587"/>
                  <a:gd name="T17" fmla="*/ 54401755 h 545"/>
                  <a:gd name="T18" fmla="*/ 40236356 w 587"/>
                  <a:gd name="T19" fmla="*/ 55315211 h 545"/>
                  <a:gd name="T20" fmla="*/ 42047395 w 587"/>
                  <a:gd name="T21" fmla="*/ 61707599 h 545"/>
                  <a:gd name="T22" fmla="*/ 25616758 w 587"/>
                  <a:gd name="T23" fmla="*/ 70970385 h 545"/>
                  <a:gd name="T24" fmla="*/ 25616758 w 587"/>
                  <a:gd name="T25" fmla="*/ 70970385 h 545"/>
                  <a:gd name="T26" fmla="*/ 23805360 w 587"/>
                  <a:gd name="T27" fmla="*/ 70970385 h 545"/>
                  <a:gd name="T28" fmla="*/ 20959133 w 587"/>
                  <a:gd name="T29" fmla="*/ 70970385 h 545"/>
                  <a:gd name="T30" fmla="*/ 1811399 w 587"/>
                  <a:gd name="T31" fmla="*/ 56228306 h 545"/>
                  <a:gd name="T32" fmla="*/ 0 w 587"/>
                  <a:gd name="T33" fmla="*/ 52444813 h 545"/>
                  <a:gd name="T34" fmla="*/ 0 w 587"/>
                  <a:gd name="T35" fmla="*/ 3652741 h 545"/>
                  <a:gd name="T36" fmla="*/ 3622437 w 587"/>
                  <a:gd name="T37" fmla="*/ 0 h 545"/>
                  <a:gd name="T38" fmla="*/ 6339535 w 587"/>
                  <a:gd name="T39" fmla="*/ 913095 h 545"/>
                  <a:gd name="T40" fmla="*/ 6339535 w 587"/>
                  <a:gd name="T41" fmla="*/ 913095 h 545"/>
                  <a:gd name="T42" fmla="*/ 23805360 w 587"/>
                  <a:gd name="T43" fmla="*/ 13828622 h 545"/>
                  <a:gd name="T44" fmla="*/ 48516419 w 587"/>
                  <a:gd name="T45" fmla="*/ 0 h 545"/>
                  <a:gd name="T46" fmla="*/ 48516419 w 587"/>
                  <a:gd name="T47" fmla="*/ 0 h 545"/>
                  <a:gd name="T48" fmla="*/ 50327458 w 587"/>
                  <a:gd name="T49" fmla="*/ 0 h 545"/>
                  <a:gd name="T50" fmla="*/ 52138857 w 587"/>
                  <a:gd name="T51" fmla="*/ 913095 h 545"/>
                  <a:gd name="T52" fmla="*/ 52138857 w 587"/>
                  <a:gd name="T53" fmla="*/ 913095 h 545"/>
                  <a:gd name="T54" fmla="*/ 71286591 w 587"/>
                  <a:gd name="T55" fmla="*/ 15655173 h 545"/>
                  <a:gd name="T56" fmla="*/ 72192291 w 587"/>
                  <a:gd name="T57" fmla="*/ 15655173 h 545"/>
                  <a:gd name="T58" fmla="*/ 72192291 w 587"/>
                  <a:gd name="T59" fmla="*/ 15655173 h 545"/>
                  <a:gd name="T60" fmla="*/ 72192291 w 587"/>
                  <a:gd name="T61" fmla="*/ 15655173 h 545"/>
                  <a:gd name="T62" fmla="*/ 73097990 w 587"/>
                  <a:gd name="T63" fmla="*/ 18394820 h 545"/>
                  <a:gd name="T64" fmla="*/ 73097990 w 587"/>
                  <a:gd name="T65" fmla="*/ 41486228 h 545"/>
                  <a:gd name="T66" fmla="*/ 65852755 w 587"/>
                  <a:gd name="T67" fmla="*/ 36789640 h 545"/>
                  <a:gd name="T68" fmla="*/ 65852755 w 587"/>
                  <a:gd name="T69" fmla="*/ 20221371 h 545"/>
                  <a:gd name="T70" fmla="*/ 20053434 w 587"/>
                  <a:gd name="T71" fmla="*/ 20221371 h 545"/>
                  <a:gd name="T72" fmla="*/ 20053434 w 587"/>
                  <a:gd name="T73" fmla="*/ 20221371 h 545"/>
                  <a:gd name="T74" fmla="*/ 7245235 w 587"/>
                  <a:gd name="T75" fmla="*/ 10958585 h 545"/>
                  <a:gd name="T76" fmla="*/ 7245235 w 587"/>
                  <a:gd name="T77" fmla="*/ 50618623 h 545"/>
                  <a:gd name="T78" fmla="*/ 20053434 w 587"/>
                  <a:gd name="T79" fmla="*/ 59881048 h 545"/>
                  <a:gd name="T80" fmla="*/ 20053434 w 587"/>
                  <a:gd name="T81" fmla="*/ 20221371 h 545"/>
                  <a:gd name="T82" fmla="*/ 60289790 w 587"/>
                  <a:gd name="T83" fmla="*/ 39660038 h 545"/>
                  <a:gd name="T84" fmla="*/ 60289790 w 587"/>
                  <a:gd name="T85" fmla="*/ 39660038 h 545"/>
                  <a:gd name="T86" fmla="*/ 75814728 w 587"/>
                  <a:gd name="T87" fmla="*/ 55315211 h 545"/>
                  <a:gd name="T88" fmla="*/ 60289790 w 587"/>
                  <a:gd name="T89" fmla="*/ 70970385 h 545"/>
                  <a:gd name="T90" fmla="*/ 43858794 w 587"/>
                  <a:gd name="T91" fmla="*/ 55315211 h 545"/>
                  <a:gd name="T92" fmla="*/ 60289790 w 587"/>
                  <a:gd name="T93" fmla="*/ 39660038 h 545"/>
                  <a:gd name="T94" fmla="*/ 53044556 w 587"/>
                  <a:gd name="T95" fmla="*/ 58967953 h 545"/>
                  <a:gd name="T96" fmla="*/ 53044556 w 587"/>
                  <a:gd name="T97" fmla="*/ 58967953 h 545"/>
                  <a:gd name="T98" fmla="*/ 67664154 w 587"/>
                  <a:gd name="T99" fmla="*/ 58967953 h 545"/>
                  <a:gd name="T100" fmla="*/ 71286591 w 587"/>
                  <a:gd name="T101" fmla="*/ 55315211 h 545"/>
                  <a:gd name="T102" fmla="*/ 67664154 w 587"/>
                  <a:gd name="T103" fmla="*/ 51531718 h 545"/>
                  <a:gd name="T104" fmla="*/ 53044556 w 587"/>
                  <a:gd name="T105" fmla="*/ 51531718 h 545"/>
                  <a:gd name="T106" fmla="*/ 49422118 w 587"/>
                  <a:gd name="T107" fmla="*/ 55315211 h 545"/>
                  <a:gd name="T108" fmla="*/ 53044556 w 587"/>
                  <a:gd name="T109" fmla="*/ 58967953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7" h="545">
                    <a:moveTo>
                      <a:pt x="509" y="155"/>
                    </a:moveTo>
                    <a:lnTo>
                      <a:pt x="509" y="155"/>
                    </a:lnTo>
                    <a:cubicBezTo>
                      <a:pt x="417" y="84"/>
                      <a:pt x="417" y="84"/>
                      <a:pt x="417" y="84"/>
                    </a:cubicBezTo>
                    <a:cubicBezTo>
                      <a:pt x="417" y="282"/>
                      <a:pt x="417" y="282"/>
                      <a:pt x="417" y="282"/>
                    </a:cubicBezTo>
                    <a:cubicBezTo>
                      <a:pt x="396" y="289"/>
                      <a:pt x="375" y="297"/>
                      <a:pt x="360" y="318"/>
                    </a:cubicBezTo>
                    <a:cubicBezTo>
                      <a:pt x="360" y="77"/>
                      <a:pt x="360" y="77"/>
                      <a:pt x="360" y="77"/>
                    </a:cubicBezTo>
                    <a:cubicBezTo>
                      <a:pt x="212" y="155"/>
                      <a:pt x="212" y="155"/>
                      <a:pt x="212" y="155"/>
                    </a:cubicBezTo>
                    <a:cubicBezTo>
                      <a:pt x="212" y="473"/>
                      <a:pt x="212" y="473"/>
                      <a:pt x="212" y="473"/>
                    </a:cubicBezTo>
                    <a:cubicBezTo>
                      <a:pt x="311" y="417"/>
                      <a:pt x="311" y="417"/>
                      <a:pt x="311" y="417"/>
                    </a:cubicBezTo>
                    <a:lnTo>
                      <a:pt x="311" y="424"/>
                    </a:lnTo>
                    <a:cubicBezTo>
                      <a:pt x="311" y="438"/>
                      <a:pt x="318" y="459"/>
                      <a:pt x="325" y="473"/>
                    </a:cubicBezTo>
                    <a:cubicBezTo>
                      <a:pt x="198" y="544"/>
                      <a:pt x="198" y="544"/>
                      <a:pt x="198" y="544"/>
                    </a:cubicBezTo>
                    <a:cubicBezTo>
                      <a:pt x="191" y="544"/>
                      <a:pt x="184" y="544"/>
                      <a:pt x="184" y="544"/>
                    </a:cubicBezTo>
                    <a:cubicBezTo>
                      <a:pt x="177"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9" y="7"/>
                    </a:cubicBezTo>
                    <a:cubicBezTo>
                      <a:pt x="184" y="106"/>
                      <a:pt x="184" y="106"/>
                      <a:pt x="184" y="106"/>
                    </a:cubicBezTo>
                    <a:cubicBezTo>
                      <a:pt x="375" y="0"/>
                      <a:pt x="375" y="0"/>
                      <a:pt x="375" y="0"/>
                    </a:cubicBezTo>
                    <a:cubicBezTo>
                      <a:pt x="382" y="0"/>
                      <a:pt x="382" y="0"/>
                      <a:pt x="389" y="0"/>
                    </a:cubicBezTo>
                    <a:cubicBezTo>
                      <a:pt x="396" y="0"/>
                      <a:pt x="403" y="0"/>
                      <a:pt x="403" y="7"/>
                    </a:cubicBezTo>
                    <a:cubicBezTo>
                      <a:pt x="551" y="120"/>
                      <a:pt x="551" y="120"/>
                      <a:pt x="551" y="120"/>
                    </a:cubicBezTo>
                    <a:cubicBezTo>
                      <a:pt x="558" y="120"/>
                      <a:pt x="558" y="120"/>
                      <a:pt x="558" y="120"/>
                    </a:cubicBezTo>
                    <a:cubicBezTo>
                      <a:pt x="565" y="127"/>
                      <a:pt x="565" y="134"/>
                      <a:pt x="565" y="141"/>
                    </a:cubicBezTo>
                    <a:cubicBezTo>
                      <a:pt x="565" y="318"/>
                      <a:pt x="565" y="318"/>
                      <a:pt x="565" y="318"/>
                    </a:cubicBezTo>
                    <a:cubicBezTo>
                      <a:pt x="551" y="297"/>
                      <a:pt x="530" y="289"/>
                      <a:pt x="509" y="282"/>
                    </a:cubicBezTo>
                    <a:lnTo>
                      <a:pt x="509" y="155"/>
                    </a:lnTo>
                    <a:close/>
                    <a:moveTo>
                      <a:pt x="155" y="155"/>
                    </a:moveTo>
                    <a:lnTo>
                      <a:pt x="155" y="155"/>
                    </a:lnTo>
                    <a:cubicBezTo>
                      <a:pt x="56" y="84"/>
                      <a:pt x="56" y="84"/>
                      <a:pt x="56" y="84"/>
                    </a:cubicBezTo>
                    <a:cubicBezTo>
                      <a:pt x="56" y="388"/>
                      <a:pt x="56" y="388"/>
                      <a:pt x="56" y="388"/>
                    </a:cubicBezTo>
                    <a:cubicBezTo>
                      <a:pt x="155" y="459"/>
                      <a:pt x="155" y="459"/>
                      <a:pt x="155" y="459"/>
                    </a:cubicBezTo>
                    <a:lnTo>
                      <a:pt x="155" y="155"/>
                    </a:lnTo>
                    <a:close/>
                    <a:moveTo>
                      <a:pt x="466" y="304"/>
                    </a:moveTo>
                    <a:lnTo>
                      <a:pt x="466" y="304"/>
                    </a:lnTo>
                    <a:cubicBezTo>
                      <a:pt x="530" y="304"/>
                      <a:pt x="586" y="353"/>
                      <a:pt x="586" y="424"/>
                    </a:cubicBezTo>
                    <a:cubicBezTo>
                      <a:pt x="586" y="495"/>
                      <a:pt x="530" y="544"/>
                      <a:pt x="466" y="544"/>
                    </a:cubicBezTo>
                    <a:cubicBezTo>
                      <a:pt x="396" y="544"/>
                      <a:pt x="339" y="495"/>
                      <a:pt x="339" y="424"/>
                    </a:cubicBezTo>
                    <a:cubicBezTo>
                      <a:pt x="339" y="353"/>
                      <a:pt x="396" y="304"/>
                      <a:pt x="466" y="304"/>
                    </a:cubicBezTo>
                    <a:close/>
                    <a:moveTo>
                      <a:pt x="410" y="452"/>
                    </a:moveTo>
                    <a:lnTo>
                      <a:pt x="410" y="452"/>
                    </a:lnTo>
                    <a:cubicBezTo>
                      <a:pt x="523" y="452"/>
                      <a:pt x="523" y="452"/>
                      <a:pt x="523" y="452"/>
                    </a:cubicBezTo>
                    <a:cubicBezTo>
                      <a:pt x="537" y="452"/>
                      <a:pt x="551" y="438"/>
                      <a:pt x="551" y="424"/>
                    </a:cubicBezTo>
                    <a:cubicBezTo>
                      <a:pt x="551" y="410"/>
                      <a:pt x="537" y="395"/>
                      <a:pt x="523" y="395"/>
                    </a:cubicBezTo>
                    <a:cubicBezTo>
                      <a:pt x="410" y="395"/>
                      <a:pt x="410" y="395"/>
                      <a:pt x="410" y="395"/>
                    </a:cubicBezTo>
                    <a:cubicBezTo>
                      <a:pt x="389" y="395"/>
                      <a:pt x="382" y="410"/>
                      <a:pt x="382" y="424"/>
                    </a:cubicBezTo>
                    <a:cubicBezTo>
                      <a:pt x="382" y="438"/>
                      <a:pt x="389" y="452"/>
                      <a:pt x="410" y="452"/>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6" name="Freeform 101"/>
              <p:cNvSpPr>
                <a:spLocks noChangeArrowheads="1"/>
              </p:cNvSpPr>
              <p:nvPr/>
            </p:nvSpPr>
            <p:spPr bwMode="auto">
              <a:xfrm>
                <a:off x="3437732" y="1992312"/>
                <a:ext cx="211137" cy="196850"/>
              </a:xfrm>
              <a:custGeom>
                <a:avLst/>
                <a:gdLst>
                  <a:gd name="T0" fmla="*/ 65852084 w 587"/>
                  <a:gd name="T1" fmla="*/ 20221371 h 545"/>
                  <a:gd name="T2" fmla="*/ 53949640 w 587"/>
                  <a:gd name="T3" fmla="*/ 36789640 h 545"/>
                  <a:gd name="T4" fmla="*/ 46575312 w 587"/>
                  <a:gd name="T5" fmla="*/ 10045490 h 545"/>
                  <a:gd name="T6" fmla="*/ 26521972 w 587"/>
                  <a:gd name="T7" fmla="*/ 61707599 h 545"/>
                  <a:gd name="T8" fmla="*/ 40235806 w 587"/>
                  <a:gd name="T9" fmla="*/ 55315211 h 545"/>
                  <a:gd name="T10" fmla="*/ 24710582 w 587"/>
                  <a:gd name="T11" fmla="*/ 70970385 h 545"/>
                  <a:gd name="T12" fmla="*/ 22770064 w 587"/>
                  <a:gd name="T13" fmla="*/ 70970385 h 545"/>
                  <a:gd name="T14" fmla="*/ 1811390 w 587"/>
                  <a:gd name="T15" fmla="*/ 56228306 h 545"/>
                  <a:gd name="T16" fmla="*/ 0 w 587"/>
                  <a:gd name="T17" fmla="*/ 3652741 h 545"/>
                  <a:gd name="T18" fmla="*/ 5433810 w 587"/>
                  <a:gd name="T19" fmla="*/ 913095 h 545"/>
                  <a:gd name="T20" fmla="*/ 23805247 w 587"/>
                  <a:gd name="T21" fmla="*/ 13828622 h 545"/>
                  <a:gd name="T22" fmla="*/ 48386342 w 587"/>
                  <a:gd name="T23" fmla="*/ 0 h 545"/>
                  <a:gd name="T24" fmla="*/ 52138250 w 587"/>
                  <a:gd name="T25" fmla="*/ 913095 h 545"/>
                  <a:gd name="T26" fmla="*/ 71285894 w 587"/>
                  <a:gd name="T27" fmla="*/ 15655173 h 545"/>
                  <a:gd name="T28" fmla="*/ 71285894 w 587"/>
                  <a:gd name="T29" fmla="*/ 15655173 h 545"/>
                  <a:gd name="T30" fmla="*/ 73097284 w 587"/>
                  <a:gd name="T31" fmla="*/ 18394820 h 545"/>
                  <a:gd name="T32" fmla="*/ 65852084 w 587"/>
                  <a:gd name="T33" fmla="*/ 36789640 h 545"/>
                  <a:gd name="T34" fmla="*/ 19147644 w 587"/>
                  <a:gd name="T35" fmla="*/ 20221371 h 545"/>
                  <a:gd name="T36" fmla="*/ 7245200 w 587"/>
                  <a:gd name="T37" fmla="*/ 10958585 h 545"/>
                  <a:gd name="T38" fmla="*/ 19147644 w 587"/>
                  <a:gd name="T39" fmla="*/ 59881048 h 545"/>
                  <a:gd name="T40" fmla="*/ 59383450 w 587"/>
                  <a:gd name="T41" fmla="*/ 39660038 h 545"/>
                  <a:gd name="T42" fmla="*/ 75814009 w 587"/>
                  <a:gd name="T43" fmla="*/ 55315211 h 545"/>
                  <a:gd name="T44" fmla="*/ 43858227 w 587"/>
                  <a:gd name="T45" fmla="*/ 55315211 h 545"/>
                  <a:gd name="T46" fmla="*/ 52138250 w 587"/>
                  <a:gd name="T47" fmla="*/ 58967953 h 545"/>
                  <a:gd name="T48" fmla="*/ 55761030 w 587"/>
                  <a:gd name="T49" fmla="*/ 58967953 h 545"/>
                  <a:gd name="T50" fmla="*/ 59383450 w 587"/>
                  <a:gd name="T51" fmla="*/ 66404187 h 545"/>
                  <a:gd name="T52" fmla="*/ 63005871 w 587"/>
                  <a:gd name="T53" fmla="*/ 58967953 h 545"/>
                  <a:gd name="T54" fmla="*/ 70380199 w 587"/>
                  <a:gd name="T55" fmla="*/ 55315211 h 545"/>
                  <a:gd name="T56" fmla="*/ 63005871 w 587"/>
                  <a:gd name="T57" fmla="*/ 51531718 h 545"/>
                  <a:gd name="T58" fmla="*/ 59383450 w 587"/>
                  <a:gd name="T59" fmla="*/ 44225874 h 545"/>
                  <a:gd name="T60" fmla="*/ 55761030 w 587"/>
                  <a:gd name="T61" fmla="*/ 51531718 h 545"/>
                  <a:gd name="T62" fmla="*/ 48386342 w 587"/>
                  <a:gd name="T63" fmla="*/ 55315211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7" h="545">
                    <a:moveTo>
                      <a:pt x="509" y="155"/>
                    </a:moveTo>
                    <a:lnTo>
                      <a:pt x="509" y="155"/>
                    </a:lnTo>
                    <a:cubicBezTo>
                      <a:pt x="417" y="84"/>
                      <a:pt x="417" y="84"/>
                      <a:pt x="417" y="84"/>
                    </a:cubicBezTo>
                    <a:cubicBezTo>
                      <a:pt x="417" y="282"/>
                      <a:pt x="417" y="282"/>
                      <a:pt x="417" y="282"/>
                    </a:cubicBezTo>
                    <a:cubicBezTo>
                      <a:pt x="396" y="289"/>
                      <a:pt x="374" y="297"/>
                      <a:pt x="360" y="318"/>
                    </a:cubicBezTo>
                    <a:cubicBezTo>
                      <a:pt x="360" y="77"/>
                      <a:pt x="360" y="77"/>
                      <a:pt x="360"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6" y="544"/>
                    </a:cubicBezTo>
                    <a:cubicBezTo>
                      <a:pt x="169"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2" y="7"/>
                    </a:cubicBezTo>
                    <a:cubicBezTo>
                      <a:pt x="184" y="106"/>
                      <a:pt x="184" y="106"/>
                      <a:pt x="184" y="106"/>
                    </a:cubicBezTo>
                    <a:cubicBezTo>
                      <a:pt x="374" y="0"/>
                      <a:pt x="374" y="0"/>
                      <a:pt x="374" y="0"/>
                    </a:cubicBezTo>
                    <a:cubicBezTo>
                      <a:pt x="374" y="0"/>
                      <a:pt x="382" y="0"/>
                      <a:pt x="389" y="0"/>
                    </a:cubicBezTo>
                    <a:cubicBezTo>
                      <a:pt x="396" y="0"/>
                      <a:pt x="396" y="0"/>
                      <a:pt x="403" y="7"/>
                    </a:cubicBezTo>
                    <a:cubicBezTo>
                      <a:pt x="551" y="120"/>
                      <a:pt x="551" y="120"/>
                      <a:pt x="551" y="120"/>
                    </a:cubicBezTo>
                    <a:cubicBezTo>
                      <a:pt x="558" y="127"/>
                      <a:pt x="565" y="134"/>
                      <a:pt x="565" y="141"/>
                    </a:cubicBezTo>
                    <a:cubicBezTo>
                      <a:pt x="565" y="318"/>
                      <a:pt x="565" y="318"/>
                      <a:pt x="565" y="318"/>
                    </a:cubicBezTo>
                    <a:cubicBezTo>
                      <a:pt x="551" y="297"/>
                      <a:pt x="530" y="289"/>
                      <a:pt x="509" y="282"/>
                    </a:cubicBezTo>
                    <a:lnTo>
                      <a:pt x="509" y="155"/>
                    </a:lnTo>
                    <a:close/>
                    <a:moveTo>
                      <a:pt x="148" y="155"/>
                    </a:moveTo>
                    <a:lnTo>
                      <a:pt x="148" y="155"/>
                    </a:lnTo>
                    <a:cubicBezTo>
                      <a:pt x="56" y="84"/>
                      <a:pt x="56" y="84"/>
                      <a:pt x="56" y="84"/>
                    </a:cubicBezTo>
                    <a:cubicBezTo>
                      <a:pt x="56" y="388"/>
                      <a:pt x="56" y="388"/>
                      <a:pt x="56" y="388"/>
                    </a:cubicBezTo>
                    <a:cubicBezTo>
                      <a:pt x="148" y="459"/>
                      <a:pt x="148" y="459"/>
                      <a:pt x="148" y="459"/>
                    </a:cubicBezTo>
                    <a:lnTo>
                      <a:pt x="148" y="155"/>
                    </a:lnTo>
                    <a:close/>
                    <a:moveTo>
                      <a:pt x="459" y="304"/>
                    </a:moveTo>
                    <a:lnTo>
                      <a:pt x="459" y="304"/>
                    </a:lnTo>
                    <a:cubicBezTo>
                      <a:pt x="530" y="304"/>
                      <a:pt x="586" y="353"/>
                      <a:pt x="586" y="424"/>
                    </a:cubicBezTo>
                    <a:cubicBezTo>
                      <a:pt x="586" y="495"/>
                      <a:pt x="530" y="544"/>
                      <a:pt x="459" y="544"/>
                    </a:cubicBezTo>
                    <a:cubicBezTo>
                      <a:pt x="396" y="544"/>
                      <a:pt x="339" y="495"/>
                      <a:pt x="339" y="424"/>
                    </a:cubicBezTo>
                    <a:cubicBezTo>
                      <a:pt x="339" y="353"/>
                      <a:pt x="396" y="304"/>
                      <a:pt x="459" y="304"/>
                    </a:cubicBezTo>
                    <a:close/>
                    <a:moveTo>
                      <a:pt x="403" y="452"/>
                    </a:moveTo>
                    <a:lnTo>
                      <a:pt x="403" y="452"/>
                    </a:lnTo>
                    <a:cubicBezTo>
                      <a:pt x="431" y="452"/>
                      <a:pt x="431" y="452"/>
                      <a:pt x="431" y="452"/>
                    </a:cubicBezTo>
                    <a:cubicBezTo>
                      <a:pt x="431" y="480"/>
                      <a:pt x="431" y="480"/>
                      <a:pt x="431" y="480"/>
                    </a:cubicBezTo>
                    <a:cubicBezTo>
                      <a:pt x="431" y="495"/>
                      <a:pt x="445" y="509"/>
                      <a:pt x="459" y="509"/>
                    </a:cubicBezTo>
                    <a:cubicBezTo>
                      <a:pt x="480" y="509"/>
                      <a:pt x="487" y="495"/>
                      <a:pt x="487" y="480"/>
                    </a:cubicBezTo>
                    <a:cubicBezTo>
                      <a:pt x="487" y="452"/>
                      <a:pt x="487" y="452"/>
                      <a:pt x="487" y="452"/>
                    </a:cubicBezTo>
                    <a:cubicBezTo>
                      <a:pt x="516" y="452"/>
                      <a:pt x="516" y="452"/>
                      <a:pt x="516" y="452"/>
                    </a:cubicBezTo>
                    <a:cubicBezTo>
                      <a:pt x="537" y="452"/>
                      <a:pt x="544" y="438"/>
                      <a:pt x="544" y="424"/>
                    </a:cubicBezTo>
                    <a:cubicBezTo>
                      <a:pt x="544" y="410"/>
                      <a:pt x="537" y="395"/>
                      <a:pt x="516" y="395"/>
                    </a:cubicBezTo>
                    <a:cubicBezTo>
                      <a:pt x="487" y="395"/>
                      <a:pt x="487" y="395"/>
                      <a:pt x="487" y="395"/>
                    </a:cubicBezTo>
                    <a:cubicBezTo>
                      <a:pt x="487" y="367"/>
                      <a:pt x="487" y="367"/>
                      <a:pt x="487" y="367"/>
                    </a:cubicBezTo>
                    <a:cubicBezTo>
                      <a:pt x="487" y="353"/>
                      <a:pt x="480" y="339"/>
                      <a:pt x="459" y="339"/>
                    </a:cubicBezTo>
                    <a:cubicBezTo>
                      <a:pt x="445" y="339"/>
                      <a:pt x="431" y="353"/>
                      <a:pt x="431" y="367"/>
                    </a:cubicBezTo>
                    <a:cubicBezTo>
                      <a:pt x="431" y="395"/>
                      <a:pt x="431" y="395"/>
                      <a:pt x="431" y="395"/>
                    </a:cubicBezTo>
                    <a:cubicBezTo>
                      <a:pt x="403" y="395"/>
                      <a:pt x="403" y="395"/>
                      <a:pt x="403" y="395"/>
                    </a:cubicBezTo>
                    <a:cubicBezTo>
                      <a:pt x="389" y="395"/>
                      <a:pt x="374" y="410"/>
                      <a:pt x="374" y="424"/>
                    </a:cubicBezTo>
                    <a:cubicBezTo>
                      <a:pt x="374" y="438"/>
                      <a:pt x="389" y="452"/>
                      <a:pt x="403" y="452"/>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7" name="Freeform 102"/>
              <p:cNvSpPr>
                <a:spLocks noChangeArrowheads="1"/>
              </p:cNvSpPr>
              <p:nvPr/>
            </p:nvSpPr>
            <p:spPr bwMode="auto">
              <a:xfrm>
                <a:off x="3058320" y="1992312"/>
                <a:ext cx="203200" cy="196850"/>
              </a:xfrm>
              <a:custGeom>
                <a:avLst/>
                <a:gdLst>
                  <a:gd name="T0" fmla="*/ 72822069 w 566"/>
                  <a:gd name="T1" fmla="*/ 67317282 h 545"/>
                  <a:gd name="T2" fmla="*/ 72822069 w 566"/>
                  <a:gd name="T3" fmla="*/ 67317282 h 545"/>
                  <a:gd name="T4" fmla="*/ 69213295 w 566"/>
                  <a:gd name="T5" fmla="*/ 70970385 h 545"/>
                  <a:gd name="T6" fmla="*/ 66506355 w 566"/>
                  <a:gd name="T7" fmla="*/ 70970385 h 545"/>
                  <a:gd name="T8" fmla="*/ 66506355 w 566"/>
                  <a:gd name="T9" fmla="*/ 70970385 h 545"/>
                  <a:gd name="T10" fmla="*/ 49106547 w 566"/>
                  <a:gd name="T11" fmla="*/ 57141401 h 545"/>
                  <a:gd name="T12" fmla="*/ 24617716 w 566"/>
                  <a:gd name="T13" fmla="*/ 70970385 h 545"/>
                  <a:gd name="T14" fmla="*/ 24617716 w 566"/>
                  <a:gd name="T15" fmla="*/ 70970385 h 545"/>
                  <a:gd name="T16" fmla="*/ 22684444 w 566"/>
                  <a:gd name="T17" fmla="*/ 70970385 h 545"/>
                  <a:gd name="T18" fmla="*/ 20880057 w 566"/>
                  <a:gd name="T19" fmla="*/ 70970385 h 545"/>
                  <a:gd name="T20" fmla="*/ 902194 w 566"/>
                  <a:gd name="T21" fmla="*/ 56228306 h 545"/>
                  <a:gd name="T22" fmla="*/ 0 w 566"/>
                  <a:gd name="T23" fmla="*/ 52444813 h 545"/>
                  <a:gd name="T24" fmla="*/ 0 w 566"/>
                  <a:gd name="T25" fmla="*/ 3652741 h 545"/>
                  <a:gd name="T26" fmla="*/ 3608775 w 566"/>
                  <a:gd name="T27" fmla="*/ 0 h 545"/>
                  <a:gd name="T28" fmla="*/ 5413162 w 566"/>
                  <a:gd name="T29" fmla="*/ 913095 h 545"/>
                  <a:gd name="T30" fmla="*/ 5413162 w 566"/>
                  <a:gd name="T31" fmla="*/ 913095 h 545"/>
                  <a:gd name="T32" fmla="*/ 22684444 w 566"/>
                  <a:gd name="T33" fmla="*/ 13828622 h 545"/>
                  <a:gd name="T34" fmla="*/ 48204353 w 566"/>
                  <a:gd name="T35" fmla="*/ 0 h 545"/>
                  <a:gd name="T36" fmla="*/ 48204353 w 566"/>
                  <a:gd name="T37" fmla="*/ 0 h 545"/>
                  <a:gd name="T38" fmla="*/ 49106547 w 566"/>
                  <a:gd name="T39" fmla="*/ 0 h 545"/>
                  <a:gd name="T40" fmla="*/ 51942013 w 566"/>
                  <a:gd name="T41" fmla="*/ 913095 h 545"/>
                  <a:gd name="T42" fmla="*/ 51942013 w 566"/>
                  <a:gd name="T43" fmla="*/ 913095 h 545"/>
                  <a:gd name="T44" fmla="*/ 71017682 w 566"/>
                  <a:gd name="T45" fmla="*/ 15655173 h 545"/>
                  <a:gd name="T46" fmla="*/ 71017682 w 566"/>
                  <a:gd name="T47" fmla="*/ 15655173 h 545"/>
                  <a:gd name="T48" fmla="*/ 71017682 w 566"/>
                  <a:gd name="T49" fmla="*/ 15655173 h 545"/>
                  <a:gd name="T50" fmla="*/ 71017682 w 566"/>
                  <a:gd name="T51" fmla="*/ 15655173 h 545"/>
                  <a:gd name="T52" fmla="*/ 72822069 w 566"/>
                  <a:gd name="T53" fmla="*/ 18394820 h 545"/>
                  <a:gd name="T54" fmla="*/ 72822069 w 566"/>
                  <a:gd name="T55" fmla="*/ 67317282 h 545"/>
                  <a:gd name="T56" fmla="*/ 19075669 w 566"/>
                  <a:gd name="T57" fmla="*/ 59881048 h 545"/>
                  <a:gd name="T58" fmla="*/ 19075669 w 566"/>
                  <a:gd name="T59" fmla="*/ 59881048 h 545"/>
                  <a:gd name="T60" fmla="*/ 19075669 w 566"/>
                  <a:gd name="T61" fmla="*/ 20221371 h 545"/>
                  <a:gd name="T62" fmla="*/ 7217908 w 566"/>
                  <a:gd name="T63" fmla="*/ 10958585 h 545"/>
                  <a:gd name="T64" fmla="*/ 7217908 w 566"/>
                  <a:gd name="T65" fmla="*/ 50618623 h 545"/>
                  <a:gd name="T66" fmla="*/ 19075669 w 566"/>
                  <a:gd name="T67" fmla="*/ 59881048 h 545"/>
                  <a:gd name="T68" fmla="*/ 45497772 w 566"/>
                  <a:gd name="T69" fmla="*/ 10045490 h 545"/>
                  <a:gd name="T70" fmla="*/ 45497772 w 566"/>
                  <a:gd name="T71" fmla="*/ 10045490 h 545"/>
                  <a:gd name="T72" fmla="*/ 26422103 w 566"/>
                  <a:gd name="T73" fmla="*/ 20221371 h 545"/>
                  <a:gd name="T74" fmla="*/ 26422103 w 566"/>
                  <a:gd name="T75" fmla="*/ 61707599 h 545"/>
                  <a:gd name="T76" fmla="*/ 45497772 w 566"/>
                  <a:gd name="T77" fmla="*/ 50618623 h 545"/>
                  <a:gd name="T78" fmla="*/ 45497772 w 566"/>
                  <a:gd name="T79" fmla="*/ 10045490 h 545"/>
                  <a:gd name="T80" fmla="*/ 65604161 w 566"/>
                  <a:gd name="T81" fmla="*/ 20221371 h 545"/>
                  <a:gd name="T82" fmla="*/ 65604161 w 566"/>
                  <a:gd name="T83" fmla="*/ 20221371 h 545"/>
                  <a:gd name="T84" fmla="*/ 52844206 w 566"/>
                  <a:gd name="T85" fmla="*/ 10958585 h 545"/>
                  <a:gd name="T86" fmla="*/ 52844206 w 566"/>
                  <a:gd name="T87" fmla="*/ 50618623 h 545"/>
                  <a:gd name="T88" fmla="*/ 65604161 w 566"/>
                  <a:gd name="T89" fmla="*/ 59881048 h 545"/>
                  <a:gd name="T90" fmla="*/ 65604161 w 566"/>
                  <a:gd name="T91" fmla="*/ 20221371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6" h="545">
                    <a:moveTo>
                      <a:pt x="565" y="516"/>
                    </a:moveTo>
                    <a:lnTo>
                      <a:pt x="565" y="516"/>
                    </a:lnTo>
                    <a:cubicBezTo>
                      <a:pt x="565" y="537"/>
                      <a:pt x="551" y="544"/>
                      <a:pt x="537" y="544"/>
                    </a:cubicBezTo>
                    <a:cubicBezTo>
                      <a:pt x="530" y="544"/>
                      <a:pt x="523" y="544"/>
                      <a:pt x="516" y="544"/>
                    </a:cubicBezTo>
                    <a:cubicBezTo>
                      <a:pt x="381" y="438"/>
                      <a:pt x="381" y="438"/>
                      <a:pt x="381" y="438"/>
                    </a:cubicBezTo>
                    <a:cubicBezTo>
                      <a:pt x="191" y="544"/>
                      <a:pt x="191" y="544"/>
                      <a:pt x="191" y="544"/>
                    </a:cubicBezTo>
                    <a:cubicBezTo>
                      <a:pt x="183" y="544"/>
                      <a:pt x="183" y="544"/>
                      <a:pt x="176" y="544"/>
                    </a:cubicBezTo>
                    <a:cubicBezTo>
                      <a:pt x="169" y="544"/>
                      <a:pt x="162" y="544"/>
                      <a:pt x="162"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6" y="106"/>
                      <a:pt x="176" y="106"/>
                      <a:pt x="176" y="106"/>
                    </a:cubicBezTo>
                    <a:cubicBezTo>
                      <a:pt x="374" y="0"/>
                      <a:pt x="374" y="0"/>
                      <a:pt x="374" y="0"/>
                    </a:cubicBezTo>
                    <a:lnTo>
                      <a:pt x="381" y="0"/>
                    </a:lnTo>
                    <a:cubicBezTo>
                      <a:pt x="389" y="0"/>
                      <a:pt x="396" y="0"/>
                      <a:pt x="403" y="7"/>
                    </a:cubicBezTo>
                    <a:cubicBezTo>
                      <a:pt x="551" y="120"/>
                      <a:pt x="551" y="120"/>
                      <a:pt x="551" y="120"/>
                    </a:cubicBezTo>
                    <a:cubicBezTo>
                      <a:pt x="558" y="127"/>
                      <a:pt x="565" y="134"/>
                      <a:pt x="565" y="141"/>
                    </a:cubicBezTo>
                    <a:lnTo>
                      <a:pt x="565" y="516"/>
                    </a:lnTo>
                    <a:close/>
                    <a:moveTo>
                      <a:pt x="148" y="459"/>
                    </a:moveTo>
                    <a:lnTo>
                      <a:pt x="148" y="459"/>
                    </a:lnTo>
                    <a:cubicBezTo>
                      <a:pt x="148" y="155"/>
                      <a:pt x="148" y="155"/>
                      <a:pt x="148" y="155"/>
                    </a:cubicBezTo>
                    <a:cubicBezTo>
                      <a:pt x="56" y="84"/>
                      <a:pt x="56" y="84"/>
                      <a:pt x="56" y="84"/>
                    </a:cubicBezTo>
                    <a:cubicBezTo>
                      <a:pt x="56" y="388"/>
                      <a:pt x="56" y="388"/>
                      <a:pt x="56" y="388"/>
                    </a:cubicBezTo>
                    <a:lnTo>
                      <a:pt x="148" y="459"/>
                    </a:lnTo>
                    <a:close/>
                    <a:moveTo>
                      <a:pt x="353" y="77"/>
                    </a:moveTo>
                    <a:lnTo>
                      <a:pt x="353" y="77"/>
                    </a:lnTo>
                    <a:cubicBezTo>
                      <a:pt x="205" y="155"/>
                      <a:pt x="205" y="155"/>
                      <a:pt x="205" y="155"/>
                    </a:cubicBezTo>
                    <a:cubicBezTo>
                      <a:pt x="205" y="473"/>
                      <a:pt x="205" y="473"/>
                      <a:pt x="205" y="473"/>
                    </a:cubicBezTo>
                    <a:cubicBezTo>
                      <a:pt x="353" y="388"/>
                      <a:pt x="353" y="388"/>
                      <a:pt x="353" y="388"/>
                    </a:cubicBezTo>
                    <a:lnTo>
                      <a:pt x="353" y="77"/>
                    </a:lnTo>
                    <a:close/>
                    <a:moveTo>
                      <a:pt x="509" y="155"/>
                    </a:moveTo>
                    <a:lnTo>
                      <a:pt x="509" y="155"/>
                    </a:lnTo>
                    <a:cubicBezTo>
                      <a:pt x="410" y="84"/>
                      <a:pt x="410" y="84"/>
                      <a:pt x="410" y="84"/>
                    </a:cubicBezTo>
                    <a:cubicBezTo>
                      <a:pt x="410" y="388"/>
                      <a:pt x="410" y="388"/>
                      <a:pt x="410" y="388"/>
                    </a:cubicBezTo>
                    <a:cubicBezTo>
                      <a:pt x="509" y="459"/>
                      <a:pt x="509" y="459"/>
                      <a:pt x="509" y="459"/>
                    </a:cubicBezTo>
                    <a:lnTo>
                      <a:pt x="509" y="155"/>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8" name="Freeform 103"/>
              <p:cNvSpPr>
                <a:spLocks noChangeArrowheads="1"/>
              </p:cNvSpPr>
              <p:nvPr/>
            </p:nvSpPr>
            <p:spPr bwMode="auto">
              <a:xfrm>
                <a:off x="2672558" y="1981199"/>
                <a:ext cx="215900" cy="217488"/>
              </a:xfrm>
              <a:custGeom>
                <a:avLst/>
                <a:gdLst>
                  <a:gd name="T0" fmla="*/ 73816246 w 601"/>
                  <a:gd name="T1" fmla="*/ 43463279 h 602"/>
                  <a:gd name="T2" fmla="*/ 63750492 w 601"/>
                  <a:gd name="T3" fmla="*/ 43463279 h 602"/>
                  <a:gd name="T4" fmla="*/ 63750492 w 601"/>
                  <a:gd name="T5" fmla="*/ 36023527 h 602"/>
                  <a:gd name="T6" fmla="*/ 73816246 w 601"/>
                  <a:gd name="T7" fmla="*/ 36023527 h 602"/>
                  <a:gd name="T8" fmla="*/ 73816246 w 601"/>
                  <a:gd name="T9" fmla="*/ 43463279 h 602"/>
                  <a:gd name="T10" fmla="*/ 67363674 w 601"/>
                  <a:gd name="T11" fmla="*/ 14748721 h 602"/>
                  <a:gd name="T12" fmla="*/ 59233835 w 601"/>
                  <a:gd name="T13" fmla="*/ 23102139 h 602"/>
                  <a:gd name="T14" fmla="*/ 59233835 w 601"/>
                  <a:gd name="T15" fmla="*/ 23102139 h 602"/>
                  <a:gd name="T16" fmla="*/ 52781263 w 601"/>
                  <a:gd name="T17" fmla="*/ 21274806 h 602"/>
                  <a:gd name="T18" fmla="*/ 54716819 w 601"/>
                  <a:gd name="T19" fmla="*/ 18533807 h 602"/>
                  <a:gd name="T20" fmla="*/ 56523770 w 601"/>
                  <a:gd name="T21" fmla="*/ 16706474 h 602"/>
                  <a:gd name="T22" fmla="*/ 62847017 w 601"/>
                  <a:gd name="T23" fmla="*/ 10180751 h 602"/>
                  <a:gd name="T24" fmla="*/ 69299589 w 601"/>
                  <a:gd name="T25" fmla="*/ 12007722 h 602"/>
                  <a:gd name="T26" fmla="*/ 38198494 w 601"/>
                  <a:gd name="T27" fmla="*/ 54426914 h 602"/>
                  <a:gd name="T28" fmla="*/ 25422674 w 601"/>
                  <a:gd name="T29" fmla="*/ 47117944 h 602"/>
                  <a:gd name="T30" fmla="*/ 23616083 w 601"/>
                  <a:gd name="T31" fmla="*/ 39678193 h 602"/>
                  <a:gd name="T32" fmla="*/ 52781263 w 601"/>
                  <a:gd name="T33" fmla="*/ 39678193 h 602"/>
                  <a:gd name="T34" fmla="*/ 38198494 w 601"/>
                  <a:gd name="T35" fmla="*/ 32368862 h 602"/>
                  <a:gd name="T36" fmla="*/ 30971771 w 601"/>
                  <a:gd name="T37" fmla="*/ 39678193 h 602"/>
                  <a:gd name="T38" fmla="*/ 45554541 w 601"/>
                  <a:gd name="T39" fmla="*/ 39678193 h 602"/>
                  <a:gd name="T40" fmla="*/ 38198494 w 601"/>
                  <a:gd name="T41" fmla="*/ 17620141 h 602"/>
                  <a:gd name="T42" fmla="*/ 34585312 w 601"/>
                  <a:gd name="T43" fmla="*/ 13835055 h 602"/>
                  <a:gd name="T44" fmla="*/ 34585312 w 601"/>
                  <a:gd name="T45" fmla="*/ 3785086 h 602"/>
                  <a:gd name="T46" fmla="*/ 41941000 w 601"/>
                  <a:gd name="T47" fmla="*/ 3785086 h 602"/>
                  <a:gd name="T48" fmla="*/ 41941000 w 601"/>
                  <a:gd name="T49" fmla="*/ 13835055 h 602"/>
                  <a:gd name="T50" fmla="*/ 22712608 w 601"/>
                  <a:gd name="T51" fmla="*/ 60039333 h 602"/>
                  <a:gd name="T52" fmla="*/ 22712608 w 601"/>
                  <a:gd name="T53" fmla="*/ 60039333 h 602"/>
                  <a:gd name="T54" fmla="*/ 14582770 w 601"/>
                  <a:gd name="T55" fmla="*/ 69306056 h 602"/>
                  <a:gd name="T56" fmla="*/ 11743379 w 601"/>
                  <a:gd name="T57" fmla="*/ 70219722 h 602"/>
                  <a:gd name="T58" fmla="*/ 9033313 w 601"/>
                  <a:gd name="T59" fmla="*/ 63693998 h 602"/>
                  <a:gd name="T60" fmla="*/ 15485886 w 601"/>
                  <a:gd name="T61" fmla="*/ 57298334 h 602"/>
                  <a:gd name="T62" fmla="*/ 18195951 w 601"/>
                  <a:gd name="T63" fmla="*/ 55340580 h 602"/>
                  <a:gd name="T64" fmla="*/ 20002542 w 601"/>
                  <a:gd name="T65" fmla="*/ 54426914 h 602"/>
                  <a:gd name="T66" fmla="*/ 22712608 w 601"/>
                  <a:gd name="T67" fmla="*/ 60039333 h 602"/>
                  <a:gd name="T68" fmla="*/ 20002542 w 601"/>
                  <a:gd name="T69" fmla="*/ 24929472 h 602"/>
                  <a:gd name="T70" fmla="*/ 18195951 w 601"/>
                  <a:gd name="T71" fmla="*/ 23102139 h 602"/>
                  <a:gd name="T72" fmla="*/ 15485886 w 601"/>
                  <a:gd name="T73" fmla="*/ 21274806 h 602"/>
                  <a:gd name="T74" fmla="*/ 9033313 w 601"/>
                  <a:gd name="T75" fmla="*/ 14748721 h 602"/>
                  <a:gd name="T76" fmla="*/ 11743379 w 601"/>
                  <a:gd name="T77" fmla="*/ 8353418 h 602"/>
                  <a:gd name="T78" fmla="*/ 14582770 w 601"/>
                  <a:gd name="T79" fmla="*/ 10180751 h 602"/>
                  <a:gd name="T80" fmla="*/ 22712608 w 601"/>
                  <a:gd name="T81" fmla="*/ 18533807 h 602"/>
                  <a:gd name="T82" fmla="*/ 22712608 w 601"/>
                  <a:gd name="T83" fmla="*/ 18533807 h 602"/>
                  <a:gd name="T84" fmla="*/ 20002542 w 601"/>
                  <a:gd name="T85" fmla="*/ 24929472 h 602"/>
                  <a:gd name="T86" fmla="*/ 12646854 w 601"/>
                  <a:gd name="T87" fmla="*/ 36023527 h 602"/>
                  <a:gd name="T88" fmla="*/ 12646854 w 601"/>
                  <a:gd name="T89" fmla="*/ 43463279 h 602"/>
                  <a:gd name="T90" fmla="*/ 3613541 w 601"/>
                  <a:gd name="T91" fmla="*/ 43463279 h 602"/>
                  <a:gd name="T92" fmla="*/ 3613541 w 601"/>
                  <a:gd name="T93" fmla="*/ 36023527 h 602"/>
                  <a:gd name="T94" fmla="*/ 38198494 w 601"/>
                  <a:gd name="T95" fmla="*/ 61866665 h 602"/>
                  <a:gd name="T96" fmla="*/ 41941000 w 601"/>
                  <a:gd name="T97" fmla="*/ 65520970 h 602"/>
                  <a:gd name="T98" fmla="*/ 41941000 w 601"/>
                  <a:gd name="T99" fmla="*/ 74788054 h 602"/>
                  <a:gd name="T100" fmla="*/ 34585312 w 601"/>
                  <a:gd name="T101" fmla="*/ 74788054 h 602"/>
                  <a:gd name="T102" fmla="*/ 34585312 w 601"/>
                  <a:gd name="T103" fmla="*/ 65520970 h 602"/>
                  <a:gd name="T104" fmla="*/ 56523770 w 601"/>
                  <a:gd name="T105" fmla="*/ 54426914 h 602"/>
                  <a:gd name="T106" fmla="*/ 59233835 w 601"/>
                  <a:gd name="T107" fmla="*/ 55340580 h 602"/>
                  <a:gd name="T108" fmla="*/ 59233835 w 601"/>
                  <a:gd name="T109" fmla="*/ 55340580 h 602"/>
                  <a:gd name="T110" fmla="*/ 61040426 w 601"/>
                  <a:gd name="T111" fmla="*/ 57298334 h 602"/>
                  <a:gd name="T112" fmla="*/ 67363674 w 601"/>
                  <a:gd name="T113" fmla="*/ 63693998 h 602"/>
                  <a:gd name="T114" fmla="*/ 65557083 w 601"/>
                  <a:gd name="T115" fmla="*/ 70219722 h 602"/>
                  <a:gd name="T116" fmla="*/ 62847017 w 601"/>
                  <a:gd name="T117" fmla="*/ 69306056 h 602"/>
                  <a:gd name="T118" fmla="*/ 54716819 w 601"/>
                  <a:gd name="T119" fmla="*/ 60039333 h 602"/>
                  <a:gd name="T120" fmla="*/ 54716819 w 601"/>
                  <a:gd name="T121" fmla="*/ 60039333 h 602"/>
                  <a:gd name="T122" fmla="*/ 52781263 w 601"/>
                  <a:gd name="T123" fmla="*/ 58212000 h 6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1" h="602">
                    <a:moveTo>
                      <a:pt x="572" y="333"/>
                    </a:moveTo>
                    <a:lnTo>
                      <a:pt x="572" y="333"/>
                    </a:lnTo>
                    <a:cubicBezTo>
                      <a:pt x="494" y="333"/>
                      <a:pt x="494" y="333"/>
                      <a:pt x="494" y="333"/>
                    </a:cubicBezTo>
                    <a:cubicBezTo>
                      <a:pt x="480" y="333"/>
                      <a:pt x="466" y="318"/>
                      <a:pt x="466" y="304"/>
                    </a:cubicBezTo>
                    <a:cubicBezTo>
                      <a:pt x="466" y="283"/>
                      <a:pt x="480" y="276"/>
                      <a:pt x="494" y="276"/>
                    </a:cubicBezTo>
                    <a:cubicBezTo>
                      <a:pt x="572" y="276"/>
                      <a:pt x="572" y="276"/>
                      <a:pt x="572" y="276"/>
                    </a:cubicBezTo>
                    <a:cubicBezTo>
                      <a:pt x="586" y="276"/>
                      <a:pt x="600" y="283"/>
                      <a:pt x="600" y="304"/>
                    </a:cubicBezTo>
                    <a:cubicBezTo>
                      <a:pt x="600" y="318"/>
                      <a:pt x="586" y="333"/>
                      <a:pt x="572" y="333"/>
                    </a:cubicBezTo>
                    <a:close/>
                    <a:moveTo>
                      <a:pt x="522" y="113"/>
                    </a:moveTo>
                    <a:lnTo>
                      <a:pt x="522" y="113"/>
                    </a:lnTo>
                    <a:cubicBezTo>
                      <a:pt x="473" y="163"/>
                      <a:pt x="473" y="163"/>
                      <a:pt x="473" y="163"/>
                    </a:cubicBezTo>
                    <a:cubicBezTo>
                      <a:pt x="459" y="177"/>
                      <a:pt x="459" y="177"/>
                      <a:pt x="459" y="177"/>
                    </a:cubicBezTo>
                    <a:cubicBezTo>
                      <a:pt x="452" y="184"/>
                      <a:pt x="445" y="191"/>
                      <a:pt x="438" y="191"/>
                    </a:cubicBezTo>
                    <a:cubicBezTo>
                      <a:pt x="424" y="191"/>
                      <a:pt x="409" y="177"/>
                      <a:pt x="409" y="163"/>
                    </a:cubicBezTo>
                    <a:cubicBezTo>
                      <a:pt x="409" y="156"/>
                      <a:pt x="417" y="149"/>
                      <a:pt x="424" y="142"/>
                    </a:cubicBezTo>
                    <a:cubicBezTo>
                      <a:pt x="438" y="128"/>
                      <a:pt x="438" y="128"/>
                      <a:pt x="438" y="128"/>
                    </a:cubicBezTo>
                    <a:cubicBezTo>
                      <a:pt x="487" y="78"/>
                      <a:pt x="487" y="78"/>
                      <a:pt x="487" y="78"/>
                    </a:cubicBezTo>
                    <a:cubicBezTo>
                      <a:pt x="494" y="71"/>
                      <a:pt x="501" y="64"/>
                      <a:pt x="508" y="64"/>
                    </a:cubicBezTo>
                    <a:cubicBezTo>
                      <a:pt x="522" y="64"/>
                      <a:pt x="537" y="78"/>
                      <a:pt x="537" y="92"/>
                    </a:cubicBezTo>
                    <a:cubicBezTo>
                      <a:pt x="537" y="99"/>
                      <a:pt x="530" y="106"/>
                      <a:pt x="522" y="113"/>
                    </a:cubicBezTo>
                    <a:close/>
                    <a:moveTo>
                      <a:pt x="296" y="417"/>
                    </a:moveTo>
                    <a:lnTo>
                      <a:pt x="296" y="417"/>
                    </a:lnTo>
                    <a:cubicBezTo>
                      <a:pt x="254" y="417"/>
                      <a:pt x="219" y="389"/>
                      <a:pt x="197" y="361"/>
                    </a:cubicBezTo>
                    <a:cubicBezTo>
                      <a:pt x="190" y="333"/>
                      <a:pt x="190" y="333"/>
                      <a:pt x="190" y="333"/>
                    </a:cubicBezTo>
                    <a:cubicBezTo>
                      <a:pt x="190" y="318"/>
                      <a:pt x="183" y="311"/>
                      <a:pt x="183" y="304"/>
                    </a:cubicBezTo>
                    <a:cubicBezTo>
                      <a:pt x="183" y="241"/>
                      <a:pt x="233" y="191"/>
                      <a:pt x="296" y="191"/>
                    </a:cubicBezTo>
                    <a:cubicBezTo>
                      <a:pt x="360" y="191"/>
                      <a:pt x="409" y="241"/>
                      <a:pt x="409" y="304"/>
                    </a:cubicBezTo>
                    <a:cubicBezTo>
                      <a:pt x="409" y="368"/>
                      <a:pt x="360" y="417"/>
                      <a:pt x="296" y="417"/>
                    </a:cubicBezTo>
                    <a:close/>
                    <a:moveTo>
                      <a:pt x="296" y="248"/>
                    </a:moveTo>
                    <a:lnTo>
                      <a:pt x="296" y="248"/>
                    </a:lnTo>
                    <a:cubicBezTo>
                      <a:pt x="268" y="248"/>
                      <a:pt x="240" y="269"/>
                      <a:pt x="240" y="304"/>
                    </a:cubicBezTo>
                    <a:cubicBezTo>
                      <a:pt x="240" y="333"/>
                      <a:pt x="268" y="361"/>
                      <a:pt x="296" y="361"/>
                    </a:cubicBezTo>
                    <a:cubicBezTo>
                      <a:pt x="332" y="361"/>
                      <a:pt x="353" y="333"/>
                      <a:pt x="353" y="304"/>
                    </a:cubicBezTo>
                    <a:cubicBezTo>
                      <a:pt x="353" y="269"/>
                      <a:pt x="332" y="248"/>
                      <a:pt x="296" y="248"/>
                    </a:cubicBezTo>
                    <a:close/>
                    <a:moveTo>
                      <a:pt x="296" y="135"/>
                    </a:moveTo>
                    <a:lnTo>
                      <a:pt x="296" y="135"/>
                    </a:lnTo>
                    <a:cubicBezTo>
                      <a:pt x="282" y="135"/>
                      <a:pt x="268" y="120"/>
                      <a:pt x="268" y="106"/>
                    </a:cubicBezTo>
                    <a:cubicBezTo>
                      <a:pt x="268" y="29"/>
                      <a:pt x="268" y="29"/>
                      <a:pt x="268" y="29"/>
                    </a:cubicBezTo>
                    <a:cubicBezTo>
                      <a:pt x="268" y="15"/>
                      <a:pt x="282" y="0"/>
                      <a:pt x="296" y="0"/>
                    </a:cubicBezTo>
                    <a:cubicBezTo>
                      <a:pt x="318" y="0"/>
                      <a:pt x="325" y="15"/>
                      <a:pt x="325" y="29"/>
                    </a:cubicBezTo>
                    <a:cubicBezTo>
                      <a:pt x="325" y="106"/>
                      <a:pt x="325" y="106"/>
                      <a:pt x="325" y="106"/>
                    </a:cubicBezTo>
                    <a:cubicBezTo>
                      <a:pt x="325" y="120"/>
                      <a:pt x="318" y="135"/>
                      <a:pt x="296" y="135"/>
                    </a:cubicBezTo>
                    <a:close/>
                    <a:moveTo>
                      <a:pt x="176" y="460"/>
                    </a:moveTo>
                    <a:lnTo>
                      <a:pt x="176" y="460"/>
                    </a:lnTo>
                    <a:cubicBezTo>
                      <a:pt x="162" y="481"/>
                      <a:pt x="162" y="481"/>
                      <a:pt x="162" y="481"/>
                    </a:cubicBezTo>
                    <a:cubicBezTo>
                      <a:pt x="113" y="531"/>
                      <a:pt x="113" y="531"/>
                      <a:pt x="113" y="531"/>
                    </a:cubicBezTo>
                    <a:cubicBezTo>
                      <a:pt x="106" y="538"/>
                      <a:pt x="98" y="538"/>
                      <a:pt x="91" y="538"/>
                    </a:cubicBezTo>
                    <a:cubicBezTo>
                      <a:pt x="77" y="538"/>
                      <a:pt x="63" y="524"/>
                      <a:pt x="63" y="509"/>
                    </a:cubicBezTo>
                    <a:cubicBezTo>
                      <a:pt x="63" y="502"/>
                      <a:pt x="63" y="495"/>
                      <a:pt x="70" y="488"/>
                    </a:cubicBezTo>
                    <a:cubicBezTo>
                      <a:pt x="120" y="439"/>
                      <a:pt x="120" y="439"/>
                      <a:pt x="120" y="439"/>
                    </a:cubicBezTo>
                    <a:cubicBezTo>
                      <a:pt x="141" y="424"/>
                      <a:pt x="141" y="424"/>
                      <a:pt x="141" y="424"/>
                    </a:cubicBezTo>
                    <a:cubicBezTo>
                      <a:pt x="141" y="417"/>
                      <a:pt x="148" y="417"/>
                      <a:pt x="155" y="417"/>
                    </a:cubicBezTo>
                    <a:cubicBezTo>
                      <a:pt x="176" y="417"/>
                      <a:pt x="183" y="424"/>
                      <a:pt x="183" y="446"/>
                    </a:cubicBezTo>
                    <a:cubicBezTo>
                      <a:pt x="183" y="453"/>
                      <a:pt x="183" y="460"/>
                      <a:pt x="176" y="460"/>
                    </a:cubicBezTo>
                    <a:close/>
                    <a:moveTo>
                      <a:pt x="155" y="191"/>
                    </a:moveTo>
                    <a:lnTo>
                      <a:pt x="155" y="191"/>
                    </a:lnTo>
                    <a:cubicBezTo>
                      <a:pt x="148" y="191"/>
                      <a:pt x="141" y="184"/>
                      <a:pt x="141" y="177"/>
                    </a:cubicBezTo>
                    <a:cubicBezTo>
                      <a:pt x="120" y="163"/>
                      <a:pt x="120" y="163"/>
                      <a:pt x="120" y="163"/>
                    </a:cubicBezTo>
                    <a:cubicBezTo>
                      <a:pt x="70" y="113"/>
                      <a:pt x="70" y="113"/>
                      <a:pt x="70" y="113"/>
                    </a:cubicBezTo>
                    <a:cubicBezTo>
                      <a:pt x="63" y="106"/>
                      <a:pt x="63" y="99"/>
                      <a:pt x="63" y="92"/>
                    </a:cubicBezTo>
                    <a:cubicBezTo>
                      <a:pt x="63" y="78"/>
                      <a:pt x="77" y="64"/>
                      <a:pt x="91" y="64"/>
                    </a:cubicBezTo>
                    <a:cubicBezTo>
                      <a:pt x="98" y="64"/>
                      <a:pt x="106" y="71"/>
                      <a:pt x="113" y="78"/>
                    </a:cubicBezTo>
                    <a:cubicBezTo>
                      <a:pt x="162" y="128"/>
                      <a:pt x="162" y="128"/>
                      <a:pt x="162" y="128"/>
                    </a:cubicBezTo>
                    <a:cubicBezTo>
                      <a:pt x="176" y="142"/>
                      <a:pt x="176" y="142"/>
                      <a:pt x="176" y="142"/>
                    </a:cubicBezTo>
                    <a:cubicBezTo>
                      <a:pt x="183" y="149"/>
                      <a:pt x="183" y="156"/>
                      <a:pt x="183" y="163"/>
                    </a:cubicBezTo>
                    <a:cubicBezTo>
                      <a:pt x="183" y="177"/>
                      <a:pt x="176" y="191"/>
                      <a:pt x="155" y="191"/>
                    </a:cubicBezTo>
                    <a:close/>
                    <a:moveTo>
                      <a:pt x="98" y="276"/>
                    </a:moveTo>
                    <a:lnTo>
                      <a:pt x="98" y="276"/>
                    </a:lnTo>
                    <a:cubicBezTo>
                      <a:pt x="120" y="276"/>
                      <a:pt x="127" y="283"/>
                      <a:pt x="127" y="304"/>
                    </a:cubicBezTo>
                    <a:cubicBezTo>
                      <a:pt x="127" y="318"/>
                      <a:pt x="120" y="333"/>
                      <a:pt x="98" y="333"/>
                    </a:cubicBezTo>
                    <a:cubicBezTo>
                      <a:pt x="28" y="333"/>
                      <a:pt x="28" y="333"/>
                      <a:pt x="28" y="333"/>
                    </a:cubicBezTo>
                    <a:cubicBezTo>
                      <a:pt x="7" y="333"/>
                      <a:pt x="0" y="318"/>
                      <a:pt x="0" y="304"/>
                    </a:cubicBezTo>
                    <a:cubicBezTo>
                      <a:pt x="0" y="283"/>
                      <a:pt x="7" y="276"/>
                      <a:pt x="28" y="276"/>
                    </a:cubicBezTo>
                    <a:cubicBezTo>
                      <a:pt x="98" y="276"/>
                      <a:pt x="98" y="276"/>
                      <a:pt x="98" y="276"/>
                    </a:cubicBezTo>
                    <a:close/>
                    <a:moveTo>
                      <a:pt x="296" y="474"/>
                    </a:moveTo>
                    <a:lnTo>
                      <a:pt x="296" y="474"/>
                    </a:lnTo>
                    <a:cubicBezTo>
                      <a:pt x="318" y="474"/>
                      <a:pt x="325" y="481"/>
                      <a:pt x="325" y="502"/>
                    </a:cubicBezTo>
                    <a:cubicBezTo>
                      <a:pt x="325" y="573"/>
                      <a:pt x="325" y="573"/>
                      <a:pt x="325" y="573"/>
                    </a:cubicBezTo>
                    <a:cubicBezTo>
                      <a:pt x="325" y="594"/>
                      <a:pt x="318" y="601"/>
                      <a:pt x="296" y="601"/>
                    </a:cubicBezTo>
                    <a:cubicBezTo>
                      <a:pt x="282" y="601"/>
                      <a:pt x="268" y="594"/>
                      <a:pt x="268" y="573"/>
                    </a:cubicBezTo>
                    <a:cubicBezTo>
                      <a:pt x="268" y="502"/>
                      <a:pt x="268" y="502"/>
                      <a:pt x="268" y="502"/>
                    </a:cubicBezTo>
                    <a:cubicBezTo>
                      <a:pt x="268" y="481"/>
                      <a:pt x="282" y="474"/>
                      <a:pt x="296" y="474"/>
                    </a:cubicBezTo>
                    <a:close/>
                    <a:moveTo>
                      <a:pt x="438" y="417"/>
                    </a:moveTo>
                    <a:lnTo>
                      <a:pt x="438" y="417"/>
                    </a:lnTo>
                    <a:cubicBezTo>
                      <a:pt x="445" y="417"/>
                      <a:pt x="452" y="417"/>
                      <a:pt x="459" y="424"/>
                    </a:cubicBezTo>
                    <a:cubicBezTo>
                      <a:pt x="473" y="439"/>
                      <a:pt x="473" y="439"/>
                      <a:pt x="473" y="439"/>
                    </a:cubicBezTo>
                    <a:cubicBezTo>
                      <a:pt x="522" y="488"/>
                      <a:pt x="522" y="488"/>
                      <a:pt x="522" y="488"/>
                    </a:cubicBezTo>
                    <a:cubicBezTo>
                      <a:pt x="530" y="495"/>
                      <a:pt x="537" y="502"/>
                      <a:pt x="537" y="509"/>
                    </a:cubicBezTo>
                    <a:cubicBezTo>
                      <a:pt x="537" y="524"/>
                      <a:pt x="522" y="538"/>
                      <a:pt x="508" y="538"/>
                    </a:cubicBezTo>
                    <a:cubicBezTo>
                      <a:pt x="501" y="538"/>
                      <a:pt x="494" y="538"/>
                      <a:pt x="487" y="531"/>
                    </a:cubicBezTo>
                    <a:cubicBezTo>
                      <a:pt x="438" y="481"/>
                      <a:pt x="438" y="481"/>
                      <a:pt x="438" y="481"/>
                    </a:cubicBezTo>
                    <a:cubicBezTo>
                      <a:pt x="424" y="460"/>
                      <a:pt x="424" y="460"/>
                      <a:pt x="424" y="460"/>
                    </a:cubicBezTo>
                    <a:cubicBezTo>
                      <a:pt x="417" y="460"/>
                      <a:pt x="409" y="453"/>
                      <a:pt x="409" y="446"/>
                    </a:cubicBezTo>
                    <a:cubicBezTo>
                      <a:pt x="409" y="424"/>
                      <a:pt x="424" y="417"/>
                      <a:pt x="438" y="41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39" name="Freeform 104"/>
              <p:cNvSpPr>
                <a:spLocks noChangeArrowheads="1"/>
              </p:cNvSpPr>
              <p:nvPr/>
            </p:nvSpPr>
            <p:spPr bwMode="auto">
              <a:xfrm>
                <a:off x="2310608" y="2001837"/>
                <a:ext cx="177800" cy="176212"/>
              </a:xfrm>
              <a:custGeom>
                <a:avLst/>
                <a:gdLst>
                  <a:gd name="T0" fmla="*/ 59880602 w 496"/>
                  <a:gd name="T1" fmla="*/ 35839503 h 489"/>
                  <a:gd name="T2" fmla="*/ 53584117 w 496"/>
                  <a:gd name="T3" fmla="*/ 32073827 h 489"/>
                  <a:gd name="T4" fmla="*/ 59880602 w 496"/>
                  <a:gd name="T5" fmla="*/ 28437878 h 489"/>
                  <a:gd name="T6" fmla="*/ 59880602 w 496"/>
                  <a:gd name="T7" fmla="*/ 35839503 h 489"/>
                  <a:gd name="T8" fmla="*/ 54483512 w 496"/>
                  <a:gd name="T9" fmla="*/ 13764355 h 489"/>
                  <a:gd name="T10" fmla="*/ 52684721 w 496"/>
                  <a:gd name="T11" fmla="*/ 15582330 h 489"/>
                  <a:gd name="T12" fmla="*/ 46259545 w 496"/>
                  <a:gd name="T13" fmla="*/ 13764355 h 489"/>
                  <a:gd name="T14" fmla="*/ 47159299 w 496"/>
                  <a:gd name="T15" fmla="*/ 11037574 h 489"/>
                  <a:gd name="T16" fmla="*/ 49986176 w 496"/>
                  <a:gd name="T17" fmla="*/ 8180705 h 489"/>
                  <a:gd name="T18" fmla="*/ 56282662 w 496"/>
                  <a:gd name="T19" fmla="*/ 11037574 h 489"/>
                  <a:gd name="T20" fmla="*/ 31739451 w 496"/>
                  <a:gd name="T21" fmla="*/ 46747350 h 489"/>
                  <a:gd name="T22" fmla="*/ 19017789 w 496"/>
                  <a:gd name="T23" fmla="*/ 39475452 h 489"/>
                  <a:gd name="T24" fmla="*/ 17218998 w 496"/>
                  <a:gd name="T25" fmla="*/ 32073827 h 489"/>
                  <a:gd name="T26" fmla="*/ 46259545 w 496"/>
                  <a:gd name="T27" fmla="*/ 32073827 h 489"/>
                  <a:gd name="T28" fmla="*/ 31739451 w 496"/>
                  <a:gd name="T29" fmla="*/ 24801929 h 489"/>
                  <a:gd name="T30" fmla="*/ 24543211 w 496"/>
                  <a:gd name="T31" fmla="*/ 32073827 h 489"/>
                  <a:gd name="T32" fmla="*/ 39063664 w 496"/>
                  <a:gd name="T33" fmla="*/ 32073827 h 489"/>
                  <a:gd name="T34" fmla="*/ 31739451 w 496"/>
                  <a:gd name="T35" fmla="*/ 10128406 h 489"/>
                  <a:gd name="T36" fmla="*/ 28141152 w 496"/>
                  <a:gd name="T37" fmla="*/ 6362731 h 489"/>
                  <a:gd name="T38" fmla="*/ 31739451 w 496"/>
                  <a:gd name="T39" fmla="*/ 0 h 489"/>
                  <a:gd name="T40" fmla="*/ 35465723 w 496"/>
                  <a:gd name="T41" fmla="*/ 6362731 h 489"/>
                  <a:gd name="T42" fmla="*/ 13621057 w 496"/>
                  <a:gd name="T43" fmla="*/ 17400304 h 489"/>
                  <a:gd name="T44" fmla="*/ 10922512 w 496"/>
                  <a:gd name="T45" fmla="*/ 15582330 h 489"/>
                  <a:gd name="T46" fmla="*/ 9123363 w 496"/>
                  <a:gd name="T47" fmla="*/ 13764355 h 489"/>
                  <a:gd name="T48" fmla="*/ 7195881 w 496"/>
                  <a:gd name="T49" fmla="*/ 11037574 h 489"/>
                  <a:gd name="T50" fmla="*/ 13621057 w 496"/>
                  <a:gd name="T51" fmla="*/ 8180705 h 489"/>
                  <a:gd name="T52" fmla="*/ 16319244 w 496"/>
                  <a:gd name="T53" fmla="*/ 11037574 h 489"/>
                  <a:gd name="T54" fmla="*/ 17218998 w 496"/>
                  <a:gd name="T55" fmla="*/ 13764355 h 489"/>
                  <a:gd name="T56" fmla="*/ 10022758 w 496"/>
                  <a:gd name="T57" fmla="*/ 32073827 h 489"/>
                  <a:gd name="T58" fmla="*/ 6296486 w 496"/>
                  <a:gd name="T59" fmla="*/ 35839503 h 489"/>
                  <a:gd name="T60" fmla="*/ 0 w 496"/>
                  <a:gd name="T61" fmla="*/ 32073827 h 489"/>
                  <a:gd name="T62" fmla="*/ 6296486 w 496"/>
                  <a:gd name="T63" fmla="*/ 28437878 h 489"/>
                  <a:gd name="T64" fmla="*/ 10922512 w 496"/>
                  <a:gd name="T65" fmla="*/ 47656157 h 489"/>
                  <a:gd name="T66" fmla="*/ 13621057 w 496"/>
                  <a:gd name="T67" fmla="*/ 46747350 h 489"/>
                  <a:gd name="T68" fmla="*/ 16319244 w 496"/>
                  <a:gd name="T69" fmla="*/ 52331000 h 489"/>
                  <a:gd name="T70" fmla="*/ 10922512 w 496"/>
                  <a:gd name="T71" fmla="*/ 55966949 h 489"/>
                  <a:gd name="T72" fmla="*/ 9123363 w 496"/>
                  <a:gd name="T73" fmla="*/ 50513026 h 489"/>
                  <a:gd name="T74" fmla="*/ 31739451 w 496"/>
                  <a:gd name="T75" fmla="*/ 54148975 h 489"/>
                  <a:gd name="T76" fmla="*/ 35465723 w 496"/>
                  <a:gd name="T77" fmla="*/ 57784924 h 489"/>
                  <a:gd name="T78" fmla="*/ 31739451 w 496"/>
                  <a:gd name="T79" fmla="*/ 63368574 h 489"/>
                  <a:gd name="T80" fmla="*/ 28141152 w 496"/>
                  <a:gd name="T81" fmla="*/ 57784924 h 489"/>
                  <a:gd name="T82" fmla="*/ 49986176 w 496"/>
                  <a:gd name="T83" fmla="*/ 46747350 h 489"/>
                  <a:gd name="T84" fmla="*/ 52684721 w 496"/>
                  <a:gd name="T85" fmla="*/ 47656157 h 489"/>
                  <a:gd name="T86" fmla="*/ 56282662 w 496"/>
                  <a:gd name="T87" fmla="*/ 52331000 h 489"/>
                  <a:gd name="T88" fmla="*/ 49986176 w 496"/>
                  <a:gd name="T89" fmla="*/ 55057782 h 489"/>
                  <a:gd name="T90" fmla="*/ 46259545 w 496"/>
                  <a:gd name="T91" fmla="*/ 50513026 h 4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6" h="489">
                    <a:moveTo>
                      <a:pt x="466" y="276"/>
                    </a:moveTo>
                    <a:lnTo>
                      <a:pt x="466" y="276"/>
                    </a:lnTo>
                    <a:cubicBezTo>
                      <a:pt x="445" y="276"/>
                      <a:pt x="445" y="276"/>
                      <a:pt x="445" y="276"/>
                    </a:cubicBezTo>
                    <a:cubicBezTo>
                      <a:pt x="431" y="276"/>
                      <a:pt x="417" y="261"/>
                      <a:pt x="417" y="247"/>
                    </a:cubicBezTo>
                    <a:cubicBezTo>
                      <a:pt x="417" y="226"/>
                      <a:pt x="431" y="219"/>
                      <a:pt x="445" y="219"/>
                    </a:cubicBezTo>
                    <a:cubicBezTo>
                      <a:pt x="466" y="219"/>
                      <a:pt x="466" y="219"/>
                      <a:pt x="466" y="219"/>
                    </a:cubicBezTo>
                    <a:cubicBezTo>
                      <a:pt x="480" y="219"/>
                      <a:pt x="495" y="226"/>
                      <a:pt x="495" y="247"/>
                    </a:cubicBezTo>
                    <a:cubicBezTo>
                      <a:pt x="495" y="261"/>
                      <a:pt x="480" y="276"/>
                      <a:pt x="466" y="276"/>
                    </a:cubicBezTo>
                    <a:close/>
                    <a:moveTo>
                      <a:pt x="424" y="106"/>
                    </a:moveTo>
                    <a:lnTo>
                      <a:pt x="424" y="106"/>
                    </a:lnTo>
                    <a:cubicBezTo>
                      <a:pt x="410" y="120"/>
                      <a:pt x="410" y="120"/>
                      <a:pt x="410" y="120"/>
                    </a:cubicBezTo>
                    <a:cubicBezTo>
                      <a:pt x="403" y="127"/>
                      <a:pt x="396" y="134"/>
                      <a:pt x="389" y="134"/>
                    </a:cubicBezTo>
                    <a:cubicBezTo>
                      <a:pt x="375" y="134"/>
                      <a:pt x="360" y="120"/>
                      <a:pt x="360" y="106"/>
                    </a:cubicBezTo>
                    <a:cubicBezTo>
                      <a:pt x="360" y="99"/>
                      <a:pt x="360" y="92"/>
                      <a:pt x="367" y="85"/>
                    </a:cubicBezTo>
                    <a:cubicBezTo>
                      <a:pt x="389" y="63"/>
                      <a:pt x="389" y="63"/>
                      <a:pt x="389" y="63"/>
                    </a:cubicBezTo>
                    <a:cubicBezTo>
                      <a:pt x="396" y="56"/>
                      <a:pt x="403" y="56"/>
                      <a:pt x="410" y="56"/>
                    </a:cubicBezTo>
                    <a:cubicBezTo>
                      <a:pt x="424" y="56"/>
                      <a:pt x="438" y="71"/>
                      <a:pt x="438" y="85"/>
                    </a:cubicBezTo>
                    <a:cubicBezTo>
                      <a:pt x="438" y="92"/>
                      <a:pt x="431" y="99"/>
                      <a:pt x="424" y="106"/>
                    </a:cubicBezTo>
                    <a:close/>
                    <a:moveTo>
                      <a:pt x="247" y="360"/>
                    </a:moveTo>
                    <a:lnTo>
                      <a:pt x="247" y="360"/>
                    </a:lnTo>
                    <a:cubicBezTo>
                      <a:pt x="205" y="360"/>
                      <a:pt x="169" y="332"/>
                      <a:pt x="148" y="304"/>
                    </a:cubicBezTo>
                    <a:cubicBezTo>
                      <a:pt x="141" y="276"/>
                      <a:pt x="141" y="276"/>
                      <a:pt x="141" y="276"/>
                    </a:cubicBezTo>
                    <a:cubicBezTo>
                      <a:pt x="134" y="261"/>
                      <a:pt x="134" y="254"/>
                      <a:pt x="134" y="247"/>
                    </a:cubicBezTo>
                    <a:cubicBezTo>
                      <a:pt x="134" y="184"/>
                      <a:pt x="184" y="134"/>
                      <a:pt x="247" y="134"/>
                    </a:cubicBezTo>
                    <a:cubicBezTo>
                      <a:pt x="311" y="134"/>
                      <a:pt x="360" y="184"/>
                      <a:pt x="360" y="247"/>
                    </a:cubicBezTo>
                    <a:cubicBezTo>
                      <a:pt x="360" y="311"/>
                      <a:pt x="311" y="360"/>
                      <a:pt x="247" y="360"/>
                    </a:cubicBezTo>
                    <a:close/>
                    <a:moveTo>
                      <a:pt x="247" y="191"/>
                    </a:moveTo>
                    <a:lnTo>
                      <a:pt x="247" y="191"/>
                    </a:lnTo>
                    <a:cubicBezTo>
                      <a:pt x="219" y="191"/>
                      <a:pt x="191" y="212"/>
                      <a:pt x="191" y="247"/>
                    </a:cubicBezTo>
                    <a:cubicBezTo>
                      <a:pt x="191" y="276"/>
                      <a:pt x="219" y="304"/>
                      <a:pt x="247" y="304"/>
                    </a:cubicBezTo>
                    <a:cubicBezTo>
                      <a:pt x="276" y="304"/>
                      <a:pt x="304" y="276"/>
                      <a:pt x="304" y="247"/>
                    </a:cubicBezTo>
                    <a:cubicBezTo>
                      <a:pt x="304" y="212"/>
                      <a:pt x="276" y="191"/>
                      <a:pt x="247" y="191"/>
                    </a:cubicBezTo>
                    <a:close/>
                    <a:moveTo>
                      <a:pt x="247" y="78"/>
                    </a:moveTo>
                    <a:lnTo>
                      <a:pt x="247" y="78"/>
                    </a:lnTo>
                    <a:cubicBezTo>
                      <a:pt x="233" y="78"/>
                      <a:pt x="219" y="63"/>
                      <a:pt x="219" y="49"/>
                    </a:cubicBezTo>
                    <a:cubicBezTo>
                      <a:pt x="219" y="28"/>
                      <a:pt x="219" y="28"/>
                      <a:pt x="219" y="28"/>
                    </a:cubicBezTo>
                    <a:cubicBezTo>
                      <a:pt x="219" y="14"/>
                      <a:pt x="233" y="0"/>
                      <a:pt x="247" y="0"/>
                    </a:cubicBezTo>
                    <a:cubicBezTo>
                      <a:pt x="261" y="0"/>
                      <a:pt x="276" y="14"/>
                      <a:pt x="276" y="28"/>
                    </a:cubicBezTo>
                    <a:cubicBezTo>
                      <a:pt x="276" y="49"/>
                      <a:pt x="276" y="49"/>
                      <a:pt x="276" y="49"/>
                    </a:cubicBezTo>
                    <a:cubicBezTo>
                      <a:pt x="276" y="63"/>
                      <a:pt x="261" y="78"/>
                      <a:pt x="247" y="78"/>
                    </a:cubicBezTo>
                    <a:close/>
                    <a:moveTo>
                      <a:pt x="106" y="134"/>
                    </a:moveTo>
                    <a:lnTo>
                      <a:pt x="106" y="134"/>
                    </a:lnTo>
                    <a:cubicBezTo>
                      <a:pt x="99" y="134"/>
                      <a:pt x="92" y="127"/>
                      <a:pt x="85" y="120"/>
                    </a:cubicBezTo>
                    <a:cubicBezTo>
                      <a:pt x="71" y="106"/>
                      <a:pt x="71" y="106"/>
                      <a:pt x="71" y="106"/>
                    </a:cubicBezTo>
                    <a:cubicBezTo>
                      <a:pt x="64" y="99"/>
                      <a:pt x="56" y="92"/>
                      <a:pt x="56" y="85"/>
                    </a:cubicBezTo>
                    <a:cubicBezTo>
                      <a:pt x="56" y="71"/>
                      <a:pt x="71" y="56"/>
                      <a:pt x="85" y="56"/>
                    </a:cubicBezTo>
                    <a:cubicBezTo>
                      <a:pt x="92" y="56"/>
                      <a:pt x="99" y="56"/>
                      <a:pt x="106" y="63"/>
                    </a:cubicBezTo>
                    <a:cubicBezTo>
                      <a:pt x="127" y="85"/>
                      <a:pt x="127" y="85"/>
                      <a:pt x="127" y="85"/>
                    </a:cubicBezTo>
                    <a:cubicBezTo>
                      <a:pt x="134" y="92"/>
                      <a:pt x="134" y="99"/>
                      <a:pt x="134" y="106"/>
                    </a:cubicBezTo>
                    <a:cubicBezTo>
                      <a:pt x="134" y="120"/>
                      <a:pt x="120" y="134"/>
                      <a:pt x="106" y="134"/>
                    </a:cubicBezTo>
                    <a:close/>
                    <a:moveTo>
                      <a:pt x="78" y="247"/>
                    </a:moveTo>
                    <a:lnTo>
                      <a:pt x="78" y="247"/>
                    </a:lnTo>
                    <a:cubicBezTo>
                      <a:pt x="78" y="261"/>
                      <a:pt x="64" y="276"/>
                      <a:pt x="49" y="276"/>
                    </a:cubicBezTo>
                    <a:cubicBezTo>
                      <a:pt x="28" y="276"/>
                      <a:pt x="28" y="276"/>
                      <a:pt x="28" y="276"/>
                    </a:cubicBezTo>
                    <a:cubicBezTo>
                      <a:pt x="14" y="276"/>
                      <a:pt x="0" y="261"/>
                      <a:pt x="0" y="247"/>
                    </a:cubicBezTo>
                    <a:cubicBezTo>
                      <a:pt x="0" y="226"/>
                      <a:pt x="14" y="219"/>
                      <a:pt x="28" y="219"/>
                    </a:cubicBezTo>
                    <a:cubicBezTo>
                      <a:pt x="49" y="219"/>
                      <a:pt x="49" y="219"/>
                      <a:pt x="49" y="219"/>
                    </a:cubicBezTo>
                    <a:cubicBezTo>
                      <a:pt x="64" y="219"/>
                      <a:pt x="78" y="226"/>
                      <a:pt x="78" y="247"/>
                    </a:cubicBezTo>
                    <a:close/>
                    <a:moveTo>
                      <a:pt x="85" y="367"/>
                    </a:moveTo>
                    <a:lnTo>
                      <a:pt x="85" y="367"/>
                    </a:lnTo>
                    <a:cubicBezTo>
                      <a:pt x="92" y="360"/>
                      <a:pt x="99" y="360"/>
                      <a:pt x="106" y="360"/>
                    </a:cubicBezTo>
                    <a:cubicBezTo>
                      <a:pt x="120" y="360"/>
                      <a:pt x="134" y="367"/>
                      <a:pt x="134" y="389"/>
                    </a:cubicBezTo>
                    <a:cubicBezTo>
                      <a:pt x="134" y="396"/>
                      <a:pt x="134" y="403"/>
                      <a:pt x="127" y="403"/>
                    </a:cubicBezTo>
                    <a:cubicBezTo>
                      <a:pt x="106" y="424"/>
                      <a:pt x="106" y="424"/>
                      <a:pt x="106" y="424"/>
                    </a:cubicBezTo>
                    <a:cubicBezTo>
                      <a:pt x="99" y="431"/>
                      <a:pt x="92" y="431"/>
                      <a:pt x="85" y="431"/>
                    </a:cubicBezTo>
                    <a:cubicBezTo>
                      <a:pt x="71" y="431"/>
                      <a:pt x="56" y="424"/>
                      <a:pt x="56" y="403"/>
                    </a:cubicBezTo>
                    <a:cubicBezTo>
                      <a:pt x="56" y="396"/>
                      <a:pt x="64" y="389"/>
                      <a:pt x="71" y="389"/>
                    </a:cubicBezTo>
                    <a:lnTo>
                      <a:pt x="85" y="367"/>
                    </a:lnTo>
                    <a:close/>
                    <a:moveTo>
                      <a:pt x="247" y="417"/>
                    </a:moveTo>
                    <a:lnTo>
                      <a:pt x="247" y="417"/>
                    </a:lnTo>
                    <a:cubicBezTo>
                      <a:pt x="261" y="417"/>
                      <a:pt x="276" y="424"/>
                      <a:pt x="276" y="445"/>
                    </a:cubicBezTo>
                    <a:cubicBezTo>
                      <a:pt x="276" y="459"/>
                      <a:pt x="276" y="459"/>
                      <a:pt x="276" y="459"/>
                    </a:cubicBezTo>
                    <a:cubicBezTo>
                      <a:pt x="276" y="481"/>
                      <a:pt x="261" y="488"/>
                      <a:pt x="247" y="488"/>
                    </a:cubicBezTo>
                    <a:cubicBezTo>
                      <a:pt x="233" y="488"/>
                      <a:pt x="219" y="481"/>
                      <a:pt x="219" y="459"/>
                    </a:cubicBezTo>
                    <a:cubicBezTo>
                      <a:pt x="219" y="445"/>
                      <a:pt x="219" y="445"/>
                      <a:pt x="219" y="445"/>
                    </a:cubicBezTo>
                    <a:cubicBezTo>
                      <a:pt x="219" y="424"/>
                      <a:pt x="233" y="417"/>
                      <a:pt x="247" y="417"/>
                    </a:cubicBezTo>
                    <a:close/>
                    <a:moveTo>
                      <a:pt x="389" y="360"/>
                    </a:moveTo>
                    <a:lnTo>
                      <a:pt x="389" y="360"/>
                    </a:lnTo>
                    <a:cubicBezTo>
                      <a:pt x="396" y="360"/>
                      <a:pt x="403" y="360"/>
                      <a:pt x="410" y="367"/>
                    </a:cubicBezTo>
                    <a:cubicBezTo>
                      <a:pt x="424" y="389"/>
                      <a:pt x="424" y="389"/>
                      <a:pt x="424" y="389"/>
                    </a:cubicBezTo>
                    <a:cubicBezTo>
                      <a:pt x="431" y="389"/>
                      <a:pt x="438" y="396"/>
                      <a:pt x="438" y="403"/>
                    </a:cubicBezTo>
                    <a:cubicBezTo>
                      <a:pt x="438" y="424"/>
                      <a:pt x="424" y="431"/>
                      <a:pt x="410" y="431"/>
                    </a:cubicBezTo>
                    <a:cubicBezTo>
                      <a:pt x="403" y="431"/>
                      <a:pt x="396" y="431"/>
                      <a:pt x="389" y="424"/>
                    </a:cubicBezTo>
                    <a:cubicBezTo>
                      <a:pt x="367" y="403"/>
                      <a:pt x="367" y="403"/>
                      <a:pt x="367" y="403"/>
                    </a:cubicBezTo>
                    <a:cubicBezTo>
                      <a:pt x="360" y="403"/>
                      <a:pt x="360" y="396"/>
                      <a:pt x="360" y="389"/>
                    </a:cubicBezTo>
                    <a:cubicBezTo>
                      <a:pt x="360" y="367"/>
                      <a:pt x="375" y="360"/>
                      <a:pt x="389" y="360"/>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0" name="Freeform 105"/>
              <p:cNvSpPr>
                <a:spLocks noChangeArrowheads="1"/>
              </p:cNvSpPr>
              <p:nvPr/>
            </p:nvSpPr>
            <p:spPr bwMode="auto">
              <a:xfrm>
                <a:off x="1912145" y="1981199"/>
                <a:ext cx="217488" cy="217488"/>
              </a:xfrm>
              <a:custGeom>
                <a:avLst/>
                <a:gdLst>
                  <a:gd name="T0" fmla="*/ 74788054 w 602"/>
                  <a:gd name="T1" fmla="*/ 63693998 h 602"/>
                  <a:gd name="T2" fmla="*/ 74788054 w 602"/>
                  <a:gd name="T3" fmla="*/ 63693998 h 602"/>
                  <a:gd name="T4" fmla="*/ 62780332 w 602"/>
                  <a:gd name="T5" fmla="*/ 63693998 h 602"/>
                  <a:gd name="T6" fmla="*/ 62780332 w 602"/>
                  <a:gd name="T7" fmla="*/ 45290612 h 602"/>
                  <a:gd name="T8" fmla="*/ 71002968 w 602"/>
                  <a:gd name="T9" fmla="*/ 45290612 h 602"/>
                  <a:gd name="T10" fmla="*/ 71002968 w 602"/>
                  <a:gd name="T11" fmla="*/ 7439751 h 602"/>
                  <a:gd name="T12" fmla="*/ 26756804 w 602"/>
                  <a:gd name="T13" fmla="*/ 7439751 h 602"/>
                  <a:gd name="T14" fmla="*/ 26756804 w 602"/>
                  <a:gd name="T15" fmla="*/ 11094056 h 602"/>
                  <a:gd name="T16" fmla="*/ 19447473 w 602"/>
                  <a:gd name="T17" fmla="*/ 11094056 h 602"/>
                  <a:gd name="T18" fmla="*/ 19447473 w 602"/>
                  <a:gd name="T19" fmla="*/ 3785086 h 602"/>
                  <a:gd name="T20" fmla="*/ 23102139 w 602"/>
                  <a:gd name="T21" fmla="*/ 0 h 602"/>
                  <a:gd name="T22" fmla="*/ 74788054 w 602"/>
                  <a:gd name="T23" fmla="*/ 0 h 602"/>
                  <a:gd name="T24" fmla="*/ 78442719 w 602"/>
                  <a:gd name="T25" fmla="*/ 3785086 h 602"/>
                  <a:gd name="T26" fmla="*/ 78442719 w 602"/>
                  <a:gd name="T27" fmla="*/ 60039333 h 602"/>
                  <a:gd name="T28" fmla="*/ 74788054 w 602"/>
                  <a:gd name="T29" fmla="*/ 63693998 h 602"/>
                  <a:gd name="T30" fmla="*/ 59125666 w 602"/>
                  <a:gd name="T31" fmla="*/ 18533807 h 602"/>
                  <a:gd name="T32" fmla="*/ 59125666 w 602"/>
                  <a:gd name="T33" fmla="*/ 18533807 h 602"/>
                  <a:gd name="T34" fmla="*/ 59125666 w 602"/>
                  <a:gd name="T35" fmla="*/ 74788054 h 602"/>
                  <a:gd name="T36" fmla="*/ 55340580 w 602"/>
                  <a:gd name="T37" fmla="*/ 78442719 h 602"/>
                  <a:gd name="T38" fmla="*/ 3785086 w 602"/>
                  <a:gd name="T39" fmla="*/ 78442719 h 602"/>
                  <a:gd name="T40" fmla="*/ 0 w 602"/>
                  <a:gd name="T41" fmla="*/ 74788054 h 602"/>
                  <a:gd name="T42" fmla="*/ 0 w 602"/>
                  <a:gd name="T43" fmla="*/ 18533807 h 602"/>
                  <a:gd name="T44" fmla="*/ 3785086 w 602"/>
                  <a:gd name="T45" fmla="*/ 14748721 h 602"/>
                  <a:gd name="T46" fmla="*/ 55340580 w 602"/>
                  <a:gd name="T47" fmla="*/ 14748721 h 602"/>
                  <a:gd name="T48" fmla="*/ 59125666 w 602"/>
                  <a:gd name="T49" fmla="*/ 18533807 h 602"/>
                  <a:gd name="T50" fmla="*/ 51685915 w 602"/>
                  <a:gd name="T51" fmla="*/ 22188473 h 602"/>
                  <a:gd name="T52" fmla="*/ 51685915 w 602"/>
                  <a:gd name="T53" fmla="*/ 22188473 h 602"/>
                  <a:gd name="T54" fmla="*/ 7439751 w 602"/>
                  <a:gd name="T55" fmla="*/ 22188473 h 602"/>
                  <a:gd name="T56" fmla="*/ 7439751 w 602"/>
                  <a:gd name="T57" fmla="*/ 60039333 h 602"/>
                  <a:gd name="T58" fmla="*/ 51685915 w 602"/>
                  <a:gd name="T59" fmla="*/ 60039333 h 602"/>
                  <a:gd name="T60" fmla="*/ 51685915 w 602"/>
                  <a:gd name="T61" fmla="*/ 22188473 h 6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2" h="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1" name="Freeform 106"/>
              <p:cNvSpPr>
                <a:spLocks noChangeArrowheads="1"/>
              </p:cNvSpPr>
              <p:nvPr/>
            </p:nvSpPr>
            <p:spPr bwMode="auto">
              <a:xfrm>
                <a:off x="1558133" y="2001837"/>
                <a:ext cx="163512" cy="176212"/>
              </a:xfrm>
              <a:custGeom>
                <a:avLst/>
                <a:gdLst>
                  <a:gd name="T0" fmla="*/ 55241789 w 453"/>
                  <a:gd name="T1" fmla="*/ 63368574 h 489"/>
                  <a:gd name="T2" fmla="*/ 55241789 w 453"/>
                  <a:gd name="T3" fmla="*/ 63368574 h 489"/>
                  <a:gd name="T4" fmla="*/ 3648158 w 453"/>
                  <a:gd name="T5" fmla="*/ 63368574 h 489"/>
                  <a:gd name="T6" fmla="*/ 0 w 453"/>
                  <a:gd name="T7" fmla="*/ 59602538 h 489"/>
                  <a:gd name="T8" fmla="*/ 0 w 453"/>
                  <a:gd name="T9" fmla="*/ 3635949 h 489"/>
                  <a:gd name="T10" fmla="*/ 3648158 w 453"/>
                  <a:gd name="T11" fmla="*/ 0 h 489"/>
                  <a:gd name="T12" fmla="*/ 55241789 w 453"/>
                  <a:gd name="T13" fmla="*/ 0 h 489"/>
                  <a:gd name="T14" fmla="*/ 58889948 w 453"/>
                  <a:gd name="T15" fmla="*/ 3635949 h 489"/>
                  <a:gd name="T16" fmla="*/ 58889948 w 453"/>
                  <a:gd name="T17" fmla="*/ 59602538 h 489"/>
                  <a:gd name="T18" fmla="*/ 55241789 w 453"/>
                  <a:gd name="T19" fmla="*/ 63368574 h 489"/>
                  <a:gd name="T20" fmla="*/ 51593992 w 453"/>
                  <a:gd name="T21" fmla="*/ 7271898 h 489"/>
                  <a:gd name="T22" fmla="*/ 51593992 w 453"/>
                  <a:gd name="T23" fmla="*/ 7271898 h 489"/>
                  <a:gd name="T24" fmla="*/ 7295956 w 453"/>
                  <a:gd name="T25" fmla="*/ 7271898 h 489"/>
                  <a:gd name="T26" fmla="*/ 7295956 w 453"/>
                  <a:gd name="T27" fmla="*/ 44929375 h 489"/>
                  <a:gd name="T28" fmla="*/ 51593992 w 453"/>
                  <a:gd name="T29" fmla="*/ 44929375 h 489"/>
                  <a:gd name="T30" fmla="*/ 51593992 w 453"/>
                  <a:gd name="T31" fmla="*/ 7271898 h 4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3" h="489">
                    <a:moveTo>
                      <a:pt x="424" y="488"/>
                    </a:moveTo>
                    <a:lnTo>
                      <a:pt x="424" y="488"/>
                    </a:lnTo>
                    <a:cubicBezTo>
                      <a:pt x="28" y="488"/>
                      <a:pt x="28" y="488"/>
                      <a:pt x="28" y="488"/>
                    </a:cubicBezTo>
                    <a:cubicBezTo>
                      <a:pt x="14" y="488"/>
                      <a:pt x="0" y="481"/>
                      <a:pt x="0" y="459"/>
                    </a:cubicBezTo>
                    <a:cubicBezTo>
                      <a:pt x="0" y="28"/>
                      <a:pt x="0" y="28"/>
                      <a:pt x="0" y="28"/>
                    </a:cubicBezTo>
                    <a:cubicBezTo>
                      <a:pt x="0" y="14"/>
                      <a:pt x="14" y="0"/>
                      <a:pt x="28" y="0"/>
                    </a:cubicBezTo>
                    <a:cubicBezTo>
                      <a:pt x="424" y="0"/>
                      <a:pt x="424" y="0"/>
                      <a:pt x="424" y="0"/>
                    </a:cubicBezTo>
                    <a:cubicBezTo>
                      <a:pt x="445" y="0"/>
                      <a:pt x="452" y="14"/>
                      <a:pt x="452" y="28"/>
                    </a:cubicBezTo>
                    <a:cubicBezTo>
                      <a:pt x="452" y="459"/>
                      <a:pt x="452" y="459"/>
                      <a:pt x="452" y="459"/>
                    </a:cubicBezTo>
                    <a:cubicBezTo>
                      <a:pt x="452" y="481"/>
                      <a:pt x="445" y="488"/>
                      <a:pt x="424" y="488"/>
                    </a:cubicBezTo>
                    <a:close/>
                    <a:moveTo>
                      <a:pt x="396" y="56"/>
                    </a:moveTo>
                    <a:lnTo>
                      <a:pt x="396" y="56"/>
                    </a:lnTo>
                    <a:cubicBezTo>
                      <a:pt x="56" y="56"/>
                      <a:pt x="56" y="56"/>
                      <a:pt x="56" y="56"/>
                    </a:cubicBezTo>
                    <a:cubicBezTo>
                      <a:pt x="56" y="346"/>
                      <a:pt x="56" y="346"/>
                      <a:pt x="56" y="346"/>
                    </a:cubicBezTo>
                    <a:cubicBezTo>
                      <a:pt x="396" y="346"/>
                      <a:pt x="396" y="346"/>
                      <a:pt x="396" y="346"/>
                    </a:cubicBezTo>
                    <a:lnTo>
                      <a:pt x="396" y="56"/>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2" name="Freeform 107"/>
              <p:cNvSpPr>
                <a:spLocks noChangeArrowheads="1"/>
              </p:cNvSpPr>
              <p:nvPr/>
            </p:nvSpPr>
            <p:spPr bwMode="auto">
              <a:xfrm>
                <a:off x="1158083" y="1989137"/>
                <a:ext cx="204787" cy="203200"/>
              </a:xfrm>
              <a:custGeom>
                <a:avLst/>
                <a:gdLst>
                  <a:gd name="T0" fmla="*/ 73833840 w 567"/>
                  <a:gd name="T1" fmla="*/ 58257727 h 566"/>
                  <a:gd name="T2" fmla="*/ 70963933 w 567"/>
                  <a:gd name="T3" fmla="*/ 65604161 h 566"/>
                  <a:gd name="T4" fmla="*/ 70050879 w 567"/>
                  <a:gd name="T5" fmla="*/ 72822069 h 566"/>
                  <a:gd name="T6" fmla="*/ 62745726 w 567"/>
                  <a:gd name="T7" fmla="*/ 70115488 h 566"/>
                  <a:gd name="T8" fmla="*/ 55310188 w 567"/>
                  <a:gd name="T9" fmla="*/ 70115488 h 566"/>
                  <a:gd name="T10" fmla="*/ 48005034 w 567"/>
                  <a:gd name="T11" fmla="*/ 72822069 h 566"/>
                  <a:gd name="T12" fmla="*/ 40569497 w 567"/>
                  <a:gd name="T13" fmla="*/ 70115488 h 566"/>
                  <a:gd name="T14" fmla="*/ 33264343 w 567"/>
                  <a:gd name="T15" fmla="*/ 70115488 h 566"/>
                  <a:gd name="T16" fmla="*/ 25828806 w 567"/>
                  <a:gd name="T17" fmla="*/ 72822069 h 566"/>
                  <a:gd name="T18" fmla="*/ 18523652 w 567"/>
                  <a:gd name="T19" fmla="*/ 70115488 h 566"/>
                  <a:gd name="T20" fmla="*/ 11088114 w 567"/>
                  <a:gd name="T21" fmla="*/ 70115488 h 566"/>
                  <a:gd name="T22" fmla="*/ 3782961 w 567"/>
                  <a:gd name="T23" fmla="*/ 72822069 h 566"/>
                  <a:gd name="T24" fmla="*/ 2869907 w 567"/>
                  <a:gd name="T25" fmla="*/ 65604161 h 566"/>
                  <a:gd name="T26" fmla="*/ 0 w 567"/>
                  <a:gd name="T27" fmla="*/ 58257727 h 566"/>
                  <a:gd name="T28" fmla="*/ 2869907 w 567"/>
                  <a:gd name="T29" fmla="*/ 50008741 h 566"/>
                  <a:gd name="T30" fmla="*/ 2869907 w 567"/>
                  <a:gd name="T31" fmla="*/ 43693385 h 566"/>
                  <a:gd name="T32" fmla="*/ 0 w 567"/>
                  <a:gd name="T33" fmla="*/ 36346592 h 566"/>
                  <a:gd name="T34" fmla="*/ 2869907 w 567"/>
                  <a:gd name="T35" fmla="*/ 28226490 h 566"/>
                  <a:gd name="T36" fmla="*/ 2869907 w 567"/>
                  <a:gd name="T37" fmla="*/ 21782250 h 566"/>
                  <a:gd name="T38" fmla="*/ 0 w 567"/>
                  <a:gd name="T39" fmla="*/ 14564342 h 566"/>
                  <a:gd name="T40" fmla="*/ 2869907 w 567"/>
                  <a:gd name="T41" fmla="*/ 6315714 h 566"/>
                  <a:gd name="T42" fmla="*/ 3782961 w 567"/>
                  <a:gd name="T43" fmla="*/ 0 h 566"/>
                  <a:gd name="T44" fmla="*/ 11088114 w 567"/>
                  <a:gd name="T45" fmla="*/ 1804387 h 566"/>
                  <a:gd name="T46" fmla="*/ 18523652 w 567"/>
                  <a:gd name="T47" fmla="*/ 1804387 h 566"/>
                  <a:gd name="T48" fmla="*/ 25828806 w 567"/>
                  <a:gd name="T49" fmla="*/ 0 h 566"/>
                  <a:gd name="T50" fmla="*/ 33264343 w 567"/>
                  <a:gd name="T51" fmla="*/ 1804387 h 566"/>
                  <a:gd name="T52" fmla="*/ 40569497 w 567"/>
                  <a:gd name="T53" fmla="*/ 1804387 h 566"/>
                  <a:gd name="T54" fmla="*/ 48005034 w 567"/>
                  <a:gd name="T55" fmla="*/ 0 h 566"/>
                  <a:gd name="T56" fmla="*/ 55310188 w 567"/>
                  <a:gd name="T57" fmla="*/ 1804387 h 566"/>
                  <a:gd name="T58" fmla="*/ 62745726 w 567"/>
                  <a:gd name="T59" fmla="*/ 1804387 h 566"/>
                  <a:gd name="T60" fmla="*/ 70050879 w 567"/>
                  <a:gd name="T61" fmla="*/ 0 h 566"/>
                  <a:gd name="T62" fmla="*/ 70963933 w 567"/>
                  <a:gd name="T63" fmla="*/ 6315714 h 566"/>
                  <a:gd name="T64" fmla="*/ 73833840 w 567"/>
                  <a:gd name="T65" fmla="*/ 14564342 h 566"/>
                  <a:gd name="T66" fmla="*/ 70963933 w 567"/>
                  <a:gd name="T67" fmla="*/ 21782250 h 566"/>
                  <a:gd name="T68" fmla="*/ 70963933 w 567"/>
                  <a:gd name="T69" fmla="*/ 28226490 h 566"/>
                  <a:gd name="T70" fmla="*/ 73833840 w 567"/>
                  <a:gd name="T71" fmla="*/ 36346592 h 566"/>
                  <a:gd name="T72" fmla="*/ 70963933 w 567"/>
                  <a:gd name="T73" fmla="*/ 43693385 h 566"/>
                  <a:gd name="T74" fmla="*/ 70963933 w 567"/>
                  <a:gd name="T75" fmla="*/ 50008741 h 566"/>
                  <a:gd name="T76" fmla="*/ 73833840 w 567"/>
                  <a:gd name="T77" fmla="*/ 58257727 h 566"/>
                  <a:gd name="T78" fmla="*/ 63658779 w 567"/>
                  <a:gd name="T79" fmla="*/ 9022295 h 566"/>
                  <a:gd name="T80" fmla="*/ 10175061 w 567"/>
                  <a:gd name="T81" fmla="*/ 62768695 h 566"/>
                  <a:gd name="T82" fmla="*/ 63658779 w 567"/>
                  <a:gd name="T83" fmla="*/ 9022295 h 566"/>
                  <a:gd name="T84" fmla="*/ 32351290 w 567"/>
                  <a:gd name="T85" fmla="*/ 48204353 h 566"/>
                  <a:gd name="T86" fmla="*/ 60006203 w 567"/>
                  <a:gd name="T87" fmla="*/ 44595579 h 566"/>
                  <a:gd name="T88" fmla="*/ 13827637 w 567"/>
                  <a:gd name="T89" fmla="*/ 59159921 h 566"/>
                  <a:gd name="T90" fmla="*/ 32351290 w 567"/>
                  <a:gd name="T91" fmla="*/ 48204353 h 566"/>
                  <a:gd name="T92" fmla="*/ 24915752 w 567"/>
                  <a:gd name="T93" fmla="*/ 30933430 h 566"/>
                  <a:gd name="T94" fmla="*/ 24915752 w 567"/>
                  <a:gd name="T95" fmla="*/ 16368729 h 566"/>
                  <a:gd name="T96" fmla="*/ 24915752 w 567"/>
                  <a:gd name="T97" fmla="*/ 30933430 h 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2" y="565"/>
                      <a:pt x="537" y="565"/>
                    </a:cubicBezTo>
                    <a:cubicBezTo>
                      <a:pt x="523" y="565"/>
                      <a:pt x="516" y="558"/>
                      <a:pt x="509" y="544"/>
                    </a:cubicBezTo>
                    <a:cubicBezTo>
                      <a:pt x="481" y="544"/>
                      <a:pt x="481" y="544"/>
                      <a:pt x="481" y="544"/>
                    </a:cubicBezTo>
                    <a:cubicBezTo>
                      <a:pt x="474" y="558"/>
                      <a:pt x="467" y="565"/>
                      <a:pt x="453" y="565"/>
                    </a:cubicBezTo>
                    <a:cubicBezTo>
                      <a:pt x="438" y="565"/>
                      <a:pt x="431" y="558"/>
                      <a:pt x="424" y="544"/>
                    </a:cubicBezTo>
                    <a:cubicBezTo>
                      <a:pt x="396" y="544"/>
                      <a:pt x="396" y="544"/>
                      <a:pt x="396" y="544"/>
                    </a:cubicBezTo>
                    <a:cubicBezTo>
                      <a:pt x="389" y="558"/>
                      <a:pt x="382" y="565"/>
                      <a:pt x="368" y="565"/>
                    </a:cubicBezTo>
                    <a:cubicBezTo>
                      <a:pt x="354" y="565"/>
                      <a:pt x="347" y="558"/>
                      <a:pt x="340" y="544"/>
                    </a:cubicBezTo>
                    <a:cubicBezTo>
                      <a:pt x="311" y="544"/>
                      <a:pt x="311" y="544"/>
                      <a:pt x="311" y="544"/>
                    </a:cubicBezTo>
                    <a:cubicBezTo>
                      <a:pt x="304" y="558"/>
                      <a:pt x="297" y="565"/>
                      <a:pt x="283" y="565"/>
                    </a:cubicBezTo>
                    <a:cubicBezTo>
                      <a:pt x="269" y="565"/>
                      <a:pt x="262" y="558"/>
                      <a:pt x="255" y="544"/>
                    </a:cubicBezTo>
                    <a:cubicBezTo>
                      <a:pt x="226" y="544"/>
                      <a:pt x="226" y="544"/>
                      <a:pt x="226" y="544"/>
                    </a:cubicBezTo>
                    <a:cubicBezTo>
                      <a:pt x="219" y="558"/>
                      <a:pt x="212" y="565"/>
                      <a:pt x="198" y="565"/>
                    </a:cubicBezTo>
                    <a:cubicBezTo>
                      <a:pt x="184" y="565"/>
                      <a:pt x="177" y="558"/>
                      <a:pt x="170" y="544"/>
                    </a:cubicBezTo>
                    <a:cubicBezTo>
                      <a:pt x="142" y="544"/>
                      <a:pt x="142" y="544"/>
                      <a:pt x="142" y="544"/>
                    </a:cubicBezTo>
                    <a:cubicBezTo>
                      <a:pt x="135" y="558"/>
                      <a:pt x="128" y="565"/>
                      <a:pt x="113" y="565"/>
                    </a:cubicBezTo>
                    <a:cubicBezTo>
                      <a:pt x="99" y="565"/>
                      <a:pt x="92" y="558"/>
                      <a:pt x="85" y="544"/>
                    </a:cubicBezTo>
                    <a:cubicBezTo>
                      <a:pt x="57" y="544"/>
                      <a:pt x="57" y="544"/>
                      <a:pt x="57" y="544"/>
                    </a:cubicBezTo>
                    <a:cubicBezTo>
                      <a:pt x="50" y="558"/>
                      <a:pt x="43" y="565"/>
                      <a:pt x="29" y="565"/>
                    </a:cubicBezTo>
                    <a:cubicBezTo>
                      <a:pt x="15" y="565"/>
                      <a:pt x="0" y="551"/>
                      <a:pt x="0" y="537"/>
                    </a:cubicBezTo>
                    <a:cubicBezTo>
                      <a:pt x="0" y="523"/>
                      <a:pt x="7" y="509"/>
                      <a:pt x="22" y="509"/>
                    </a:cubicBezTo>
                    <a:cubicBezTo>
                      <a:pt x="22" y="473"/>
                      <a:pt x="22" y="473"/>
                      <a:pt x="22" y="473"/>
                    </a:cubicBezTo>
                    <a:cubicBezTo>
                      <a:pt x="7" y="473"/>
                      <a:pt x="0" y="459"/>
                      <a:pt x="0" y="452"/>
                    </a:cubicBezTo>
                    <a:cubicBezTo>
                      <a:pt x="0" y="438"/>
                      <a:pt x="7" y="424"/>
                      <a:pt x="22" y="424"/>
                    </a:cubicBezTo>
                    <a:cubicBezTo>
                      <a:pt x="22" y="388"/>
                      <a:pt x="22" y="388"/>
                      <a:pt x="22" y="388"/>
                    </a:cubicBezTo>
                    <a:cubicBezTo>
                      <a:pt x="7" y="388"/>
                      <a:pt x="0" y="374"/>
                      <a:pt x="0" y="367"/>
                    </a:cubicBezTo>
                    <a:cubicBezTo>
                      <a:pt x="0" y="353"/>
                      <a:pt x="7" y="339"/>
                      <a:pt x="22" y="339"/>
                    </a:cubicBezTo>
                    <a:cubicBezTo>
                      <a:pt x="22" y="304"/>
                      <a:pt x="22" y="304"/>
                      <a:pt x="22" y="304"/>
                    </a:cubicBezTo>
                    <a:cubicBezTo>
                      <a:pt x="7" y="304"/>
                      <a:pt x="0" y="289"/>
                      <a:pt x="0" y="282"/>
                    </a:cubicBezTo>
                    <a:cubicBezTo>
                      <a:pt x="0" y="268"/>
                      <a:pt x="7" y="254"/>
                      <a:pt x="22" y="254"/>
                    </a:cubicBezTo>
                    <a:cubicBezTo>
                      <a:pt x="22" y="219"/>
                      <a:pt x="22" y="219"/>
                      <a:pt x="22" y="219"/>
                    </a:cubicBezTo>
                    <a:cubicBezTo>
                      <a:pt x="7" y="219"/>
                      <a:pt x="0" y="205"/>
                      <a:pt x="0" y="198"/>
                    </a:cubicBezTo>
                    <a:cubicBezTo>
                      <a:pt x="0" y="183"/>
                      <a:pt x="7" y="169"/>
                      <a:pt x="22" y="169"/>
                    </a:cubicBezTo>
                    <a:cubicBezTo>
                      <a:pt x="22" y="134"/>
                      <a:pt x="22" y="134"/>
                      <a:pt x="22" y="134"/>
                    </a:cubicBezTo>
                    <a:cubicBezTo>
                      <a:pt x="7" y="134"/>
                      <a:pt x="0" y="120"/>
                      <a:pt x="0" y="113"/>
                    </a:cubicBezTo>
                    <a:cubicBezTo>
                      <a:pt x="0" y="98"/>
                      <a:pt x="7" y="84"/>
                      <a:pt x="22" y="84"/>
                    </a:cubicBezTo>
                    <a:cubicBezTo>
                      <a:pt x="22" y="49"/>
                      <a:pt x="22" y="49"/>
                      <a:pt x="22" y="49"/>
                    </a:cubicBezTo>
                    <a:cubicBezTo>
                      <a:pt x="7" y="49"/>
                      <a:pt x="0" y="35"/>
                      <a:pt x="0" y="28"/>
                    </a:cubicBezTo>
                    <a:cubicBezTo>
                      <a:pt x="0" y="7"/>
                      <a:pt x="15" y="0"/>
                      <a:pt x="29" y="0"/>
                    </a:cubicBezTo>
                    <a:cubicBezTo>
                      <a:pt x="43" y="0"/>
                      <a:pt x="50" y="7"/>
                      <a:pt x="57" y="14"/>
                    </a:cubicBezTo>
                    <a:cubicBezTo>
                      <a:pt x="85" y="14"/>
                      <a:pt x="85" y="14"/>
                      <a:pt x="85" y="14"/>
                    </a:cubicBezTo>
                    <a:cubicBezTo>
                      <a:pt x="92" y="7"/>
                      <a:pt x="99" y="0"/>
                      <a:pt x="113" y="0"/>
                    </a:cubicBezTo>
                    <a:cubicBezTo>
                      <a:pt x="128" y="0"/>
                      <a:pt x="135" y="7"/>
                      <a:pt x="142" y="14"/>
                    </a:cubicBezTo>
                    <a:cubicBezTo>
                      <a:pt x="170" y="14"/>
                      <a:pt x="170" y="14"/>
                      <a:pt x="170" y="14"/>
                    </a:cubicBezTo>
                    <a:cubicBezTo>
                      <a:pt x="177" y="7"/>
                      <a:pt x="184" y="0"/>
                      <a:pt x="198" y="0"/>
                    </a:cubicBezTo>
                    <a:cubicBezTo>
                      <a:pt x="212" y="0"/>
                      <a:pt x="219" y="7"/>
                      <a:pt x="226" y="14"/>
                    </a:cubicBezTo>
                    <a:cubicBezTo>
                      <a:pt x="255" y="14"/>
                      <a:pt x="255" y="14"/>
                      <a:pt x="255" y="14"/>
                    </a:cubicBezTo>
                    <a:cubicBezTo>
                      <a:pt x="262" y="7"/>
                      <a:pt x="269" y="0"/>
                      <a:pt x="283" y="0"/>
                    </a:cubicBezTo>
                    <a:cubicBezTo>
                      <a:pt x="297" y="0"/>
                      <a:pt x="304" y="7"/>
                      <a:pt x="311" y="14"/>
                    </a:cubicBezTo>
                    <a:cubicBezTo>
                      <a:pt x="340" y="14"/>
                      <a:pt x="340" y="14"/>
                      <a:pt x="340" y="14"/>
                    </a:cubicBezTo>
                    <a:cubicBezTo>
                      <a:pt x="347" y="7"/>
                      <a:pt x="354" y="0"/>
                      <a:pt x="368" y="0"/>
                    </a:cubicBezTo>
                    <a:cubicBezTo>
                      <a:pt x="382" y="0"/>
                      <a:pt x="389" y="7"/>
                      <a:pt x="396" y="14"/>
                    </a:cubicBezTo>
                    <a:cubicBezTo>
                      <a:pt x="424" y="14"/>
                      <a:pt x="424" y="14"/>
                      <a:pt x="424" y="14"/>
                    </a:cubicBezTo>
                    <a:cubicBezTo>
                      <a:pt x="431" y="7"/>
                      <a:pt x="438" y="0"/>
                      <a:pt x="453" y="0"/>
                    </a:cubicBezTo>
                    <a:cubicBezTo>
                      <a:pt x="467" y="0"/>
                      <a:pt x="474" y="7"/>
                      <a:pt x="481" y="14"/>
                    </a:cubicBezTo>
                    <a:cubicBezTo>
                      <a:pt x="509" y="14"/>
                      <a:pt x="509" y="14"/>
                      <a:pt x="509" y="14"/>
                    </a:cubicBezTo>
                    <a:cubicBezTo>
                      <a:pt x="516" y="7"/>
                      <a:pt x="523" y="0"/>
                      <a:pt x="537" y="0"/>
                    </a:cubicBezTo>
                    <a:cubicBezTo>
                      <a:pt x="552"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8" y="70"/>
                      <a:pt x="78" y="70"/>
                      <a:pt x="78" y="70"/>
                    </a:cubicBezTo>
                    <a:cubicBezTo>
                      <a:pt x="78" y="487"/>
                      <a:pt x="78" y="487"/>
                      <a:pt x="78" y="487"/>
                    </a:cubicBezTo>
                    <a:cubicBezTo>
                      <a:pt x="488" y="487"/>
                      <a:pt x="488" y="487"/>
                      <a:pt x="488" y="487"/>
                    </a:cubicBezTo>
                    <a:lnTo>
                      <a:pt x="488" y="70"/>
                    </a:lnTo>
                    <a:close/>
                    <a:moveTo>
                      <a:pt x="248" y="374"/>
                    </a:moveTo>
                    <a:lnTo>
                      <a:pt x="248" y="374"/>
                    </a:lnTo>
                    <a:cubicBezTo>
                      <a:pt x="375" y="212"/>
                      <a:pt x="375" y="212"/>
                      <a:pt x="375" y="212"/>
                    </a:cubicBezTo>
                    <a:cubicBezTo>
                      <a:pt x="460" y="346"/>
                      <a:pt x="460" y="346"/>
                      <a:pt x="460" y="346"/>
                    </a:cubicBezTo>
                    <a:cubicBezTo>
                      <a:pt x="460" y="459"/>
                      <a:pt x="460" y="459"/>
                      <a:pt x="460" y="459"/>
                    </a:cubicBezTo>
                    <a:cubicBezTo>
                      <a:pt x="106" y="459"/>
                      <a:pt x="106" y="459"/>
                      <a:pt x="106" y="459"/>
                    </a:cubicBezTo>
                    <a:cubicBezTo>
                      <a:pt x="219" y="346"/>
                      <a:pt x="219" y="346"/>
                      <a:pt x="219" y="346"/>
                    </a:cubicBezTo>
                    <a:lnTo>
                      <a:pt x="248" y="374"/>
                    </a:lnTo>
                    <a:close/>
                    <a:moveTo>
                      <a:pt x="191" y="240"/>
                    </a:moveTo>
                    <a:lnTo>
                      <a:pt x="191" y="240"/>
                    </a:lnTo>
                    <a:cubicBezTo>
                      <a:pt x="156" y="240"/>
                      <a:pt x="135" y="219"/>
                      <a:pt x="135" y="183"/>
                    </a:cubicBezTo>
                    <a:cubicBezTo>
                      <a:pt x="135" y="155"/>
                      <a:pt x="156" y="127"/>
                      <a:pt x="191" y="127"/>
                    </a:cubicBezTo>
                    <a:cubicBezTo>
                      <a:pt x="219" y="127"/>
                      <a:pt x="248" y="155"/>
                      <a:pt x="248" y="183"/>
                    </a:cubicBezTo>
                    <a:cubicBezTo>
                      <a:pt x="248" y="219"/>
                      <a:pt x="219" y="240"/>
                      <a:pt x="191" y="240"/>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3" name="Freeform 108"/>
              <p:cNvSpPr>
                <a:spLocks noChangeArrowheads="1"/>
              </p:cNvSpPr>
              <p:nvPr/>
            </p:nvSpPr>
            <p:spPr bwMode="auto">
              <a:xfrm>
                <a:off x="780258" y="1989137"/>
                <a:ext cx="204787" cy="203200"/>
              </a:xfrm>
              <a:custGeom>
                <a:avLst/>
                <a:gdLst>
                  <a:gd name="T0" fmla="*/ 73833840 w 567"/>
                  <a:gd name="T1" fmla="*/ 58257727 h 566"/>
                  <a:gd name="T2" fmla="*/ 70963933 w 567"/>
                  <a:gd name="T3" fmla="*/ 65604161 h 566"/>
                  <a:gd name="T4" fmla="*/ 70050879 w 567"/>
                  <a:gd name="T5" fmla="*/ 72822069 h 566"/>
                  <a:gd name="T6" fmla="*/ 61832672 w 567"/>
                  <a:gd name="T7" fmla="*/ 70115488 h 566"/>
                  <a:gd name="T8" fmla="*/ 55310188 w 567"/>
                  <a:gd name="T9" fmla="*/ 70115488 h 566"/>
                  <a:gd name="T10" fmla="*/ 48005034 w 567"/>
                  <a:gd name="T11" fmla="*/ 72822069 h 566"/>
                  <a:gd name="T12" fmla="*/ 39656443 w 567"/>
                  <a:gd name="T13" fmla="*/ 70115488 h 566"/>
                  <a:gd name="T14" fmla="*/ 33264343 w 567"/>
                  <a:gd name="T15" fmla="*/ 70115488 h 566"/>
                  <a:gd name="T16" fmla="*/ 25828806 w 567"/>
                  <a:gd name="T17" fmla="*/ 72822069 h 566"/>
                  <a:gd name="T18" fmla="*/ 17610598 w 567"/>
                  <a:gd name="T19" fmla="*/ 70115488 h 566"/>
                  <a:gd name="T20" fmla="*/ 11088114 w 567"/>
                  <a:gd name="T21" fmla="*/ 70115488 h 566"/>
                  <a:gd name="T22" fmla="*/ 3782961 w 567"/>
                  <a:gd name="T23" fmla="*/ 72822069 h 566"/>
                  <a:gd name="T24" fmla="*/ 1826108 w 567"/>
                  <a:gd name="T25" fmla="*/ 65604161 h 566"/>
                  <a:gd name="T26" fmla="*/ 0 w 567"/>
                  <a:gd name="T27" fmla="*/ 58257727 h 566"/>
                  <a:gd name="T28" fmla="*/ 1826108 w 567"/>
                  <a:gd name="T29" fmla="*/ 50008741 h 566"/>
                  <a:gd name="T30" fmla="*/ 1826108 w 567"/>
                  <a:gd name="T31" fmla="*/ 43693385 h 566"/>
                  <a:gd name="T32" fmla="*/ 0 w 567"/>
                  <a:gd name="T33" fmla="*/ 36346592 h 566"/>
                  <a:gd name="T34" fmla="*/ 1826108 w 567"/>
                  <a:gd name="T35" fmla="*/ 28226490 h 566"/>
                  <a:gd name="T36" fmla="*/ 1826108 w 567"/>
                  <a:gd name="T37" fmla="*/ 21782250 h 566"/>
                  <a:gd name="T38" fmla="*/ 0 w 567"/>
                  <a:gd name="T39" fmla="*/ 14564342 h 566"/>
                  <a:gd name="T40" fmla="*/ 1826108 w 567"/>
                  <a:gd name="T41" fmla="*/ 6315714 h 566"/>
                  <a:gd name="T42" fmla="*/ 3782961 w 567"/>
                  <a:gd name="T43" fmla="*/ 0 h 566"/>
                  <a:gd name="T44" fmla="*/ 11088114 w 567"/>
                  <a:gd name="T45" fmla="*/ 1804387 h 566"/>
                  <a:gd name="T46" fmla="*/ 17610598 w 567"/>
                  <a:gd name="T47" fmla="*/ 1804387 h 566"/>
                  <a:gd name="T48" fmla="*/ 25828806 w 567"/>
                  <a:gd name="T49" fmla="*/ 0 h 566"/>
                  <a:gd name="T50" fmla="*/ 33264343 w 567"/>
                  <a:gd name="T51" fmla="*/ 1804387 h 566"/>
                  <a:gd name="T52" fmla="*/ 39656443 w 567"/>
                  <a:gd name="T53" fmla="*/ 1804387 h 566"/>
                  <a:gd name="T54" fmla="*/ 48005034 w 567"/>
                  <a:gd name="T55" fmla="*/ 0 h 566"/>
                  <a:gd name="T56" fmla="*/ 55310188 w 567"/>
                  <a:gd name="T57" fmla="*/ 1804387 h 566"/>
                  <a:gd name="T58" fmla="*/ 61832672 w 567"/>
                  <a:gd name="T59" fmla="*/ 1804387 h 566"/>
                  <a:gd name="T60" fmla="*/ 70050879 w 567"/>
                  <a:gd name="T61" fmla="*/ 0 h 566"/>
                  <a:gd name="T62" fmla="*/ 70963933 w 567"/>
                  <a:gd name="T63" fmla="*/ 6315714 h 566"/>
                  <a:gd name="T64" fmla="*/ 73833840 w 567"/>
                  <a:gd name="T65" fmla="*/ 14564342 h 566"/>
                  <a:gd name="T66" fmla="*/ 70963933 w 567"/>
                  <a:gd name="T67" fmla="*/ 21782250 h 566"/>
                  <a:gd name="T68" fmla="*/ 70963933 w 567"/>
                  <a:gd name="T69" fmla="*/ 28226490 h 566"/>
                  <a:gd name="T70" fmla="*/ 73833840 w 567"/>
                  <a:gd name="T71" fmla="*/ 36346592 h 566"/>
                  <a:gd name="T72" fmla="*/ 70963933 w 567"/>
                  <a:gd name="T73" fmla="*/ 43693385 h 566"/>
                  <a:gd name="T74" fmla="*/ 70963933 w 567"/>
                  <a:gd name="T75" fmla="*/ 50008741 h 566"/>
                  <a:gd name="T76" fmla="*/ 73833840 w 567"/>
                  <a:gd name="T77" fmla="*/ 58257727 h 566"/>
                  <a:gd name="T78" fmla="*/ 63658779 w 567"/>
                  <a:gd name="T79" fmla="*/ 9022295 h 566"/>
                  <a:gd name="T80" fmla="*/ 9262007 w 567"/>
                  <a:gd name="T81" fmla="*/ 62768695 h 566"/>
                  <a:gd name="T82" fmla="*/ 63658779 w 567"/>
                  <a:gd name="T83" fmla="*/ 9022295 h 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1" y="565"/>
                      <a:pt x="537" y="565"/>
                    </a:cubicBezTo>
                    <a:cubicBezTo>
                      <a:pt x="523" y="565"/>
                      <a:pt x="509" y="558"/>
                      <a:pt x="509" y="544"/>
                    </a:cubicBezTo>
                    <a:cubicBezTo>
                      <a:pt x="474" y="544"/>
                      <a:pt x="474" y="544"/>
                      <a:pt x="474" y="544"/>
                    </a:cubicBezTo>
                    <a:cubicBezTo>
                      <a:pt x="474" y="558"/>
                      <a:pt x="460" y="565"/>
                      <a:pt x="453" y="565"/>
                    </a:cubicBezTo>
                    <a:cubicBezTo>
                      <a:pt x="438" y="565"/>
                      <a:pt x="424" y="558"/>
                      <a:pt x="424" y="544"/>
                    </a:cubicBezTo>
                    <a:cubicBezTo>
                      <a:pt x="389" y="544"/>
                      <a:pt x="389" y="544"/>
                      <a:pt x="389" y="544"/>
                    </a:cubicBezTo>
                    <a:cubicBezTo>
                      <a:pt x="389" y="558"/>
                      <a:pt x="375" y="565"/>
                      <a:pt x="368" y="565"/>
                    </a:cubicBezTo>
                    <a:cubicBezTo>
                      <a:pt x="354" y="565"/>
                      <a:pt x="340" y="558"/>
                      <a:pt x="340" y="544"/>
                    </a:cubicBezTo>
                    <a:cubicBezTo>
                      <a:pt x="304" y="544"/>
                      <a:pt x="304" y="544"/>
                      <a:pt x="304" y="544"/>
                    </a:cubicBezTo>
                    <a:cubicBezTo>
                      <a:pt x="304" y="558"/>
                      <a:pt x="290" y="565"/>
                      <a:pt x="283" y="565"/>
                    </a:cubicBezTo>
                    <a:cubicBezTo>
                      <a:pt x="269" y="565"/>
                      <a:pt x="255" y="558"/>
                      <a:pt x="255" y="544"/>
                    </a:cubicBezTo>
                    <a:cubicBezTo>
                      <a:pt x="219" y="544"/>
                      <a:pt x="219" y="544"/>
                      <a:pt x="219" y="544"/>
                    </a:cubicBezTo>
                    <a:cubicBezTo>
                      <a:pt x="219" y="558"/>
                      <a:pt x="205" y="565"/>
                      <a:pt x="198" y="565"/>
                    </a:cubicBezTo>
                    <a:cubicBezTo>
                      <a:pt x="184" y="565"/>
                      <a:pt x="170" y="558"/>
                      <a:pt x="170" y="544"/>
                    </a:cubicBezTo>
                    <a:cubicBezTo>
                      <a:pt x="135" y="544"/>
                      <a:pt x="135" y="544"/>
                      <a:pt x="135" y="544"/>
                    </a:cubicBezTo>
                    <a:cubicBezTo>
                      <a:pt x="135" y="558"/>
                      <a:pt x="120" y="565"/>
                      <a:pt x="113" y="565"/>
                    </a:cubicBezTo>
                    <a:cubicBezTo>
                      <a:pt x="99" y="565"/>
                      <a:pt x="85" y="558"/>
                      <a:pt x="85" y="544"/>
                    </a:cubicBezTo>
                    <a:cubicBezTo>
                      <a:pt x="50" y="544"/>
                      <a:pt x="50" y="544"/>
                      <a:pt x="50" y="544"/>
                    </a:cubicBezTo>
                    <a:cubicBezTo>
                      <a:pt x="50" y="558"/>
                      <a:pt x="36" y="565"/>
                      <a:pt x="29" y="565"/>
                    </a:cubicBezTo>
                    <a:cubicBezTo>
                      <a:pt x="7" y="565"/>
                      <a:pt x="0" y="551"/>
                      <a:pt x="0" y="537"/>
                    </a:cubicBezTo>
                    <a:cubicBezTo>
                      <a:pt x="0" y="523"/>
                      <a:pt x="7" y="509"/>
                      <a:pt x="14" y="509"/>
                    </a:cubicBezTo>
                    <a:cubicBezTo>
                      <a:pt x="14" y="473"/>
                      <a:pt x="14" y="473"/>
                      <a:pt x="14" y="473"/>
                    </a:cubicBezTo>
                    <a:cubicBezTo>
                      <a:pt x="7" y="473"/>
                      <a:pt x="0" y="459"/>
                      <a:pt x="0" y="452"/>
                    </a:cubicBezTo>
                    <a:cubicBezTo>
                      <a:pt x="0" y="438"/>
                      <a:pt x="7" y="424"/>
                      <a:pt x="14" y="424"/>
                    </a:cubicBezTo>
                    <a:cubicBezTo>
                      <a:pt x="14" y="388"/>
                      <a:pt x="14" y="388"/>
                      <a:pt x="14" y="388"/>
                    </a:cubicBezTo>
                    <a:cubicBezTo>
                      <a:pt x="7" y="388"/>
                      <a:pt x="0" y="374"/>
                      <a:pt x="0" y="367"/>
                    </a:cubicBezTo>
                    <a:cubicBezTo>
                      <a:pt x="0" y="353"/>
                      <a:pt x="7" y="339"/>
                      <a:pt x="14" y="339"/>
                    </a:cubicBezTo>
                    <a:cubicBezTo>
                      <a:pt x="14" y="304"/>
                      <a:pt x="14" y="304"/>
                      <a:pt x="14" y="304"/>
                    </a:cubicBezTo>
                    <a:cubicBezTo>
                      <a:pt x="7" y="304"/>
                      <a:pt x="0" y="289"/>
                      <a:pt x="0" y="282"/>
                    </a:cubicBezTo>
                    <a:cubicBezTo>
                      <a:pt x="0" y="268"/>
                      <a:pt x="7" y="254"/>
                      <a:pt x="14" y="254"/>
                    </a:cubicBezTo>
                    <a:cubicBezTo>
                      <a:pt x="14" y="219"/>
                      <a:pt x="14" y="219"/>
                      <a:pt x="14" y="219"/>
                    </a:cubicBezTo>
                    <a:cubicBezTo>
                      <a:pt x="7" y="219"/>
                      <a:pt x="0" y="205"/>
                      <a:pt x="0" y="198"/>
                    </a:cubicBezTo>
                    <a:cubicBezTo>
                      <a:pt x="0" y="183"/>
                      <a:pt x="7" y="169"/>
                      <a:pt x="14" y="169"/>
                    </a:cubicBezTo>
                    <a:cubicBezTo>
                      <a:pt x="14" y="134"/>
                      <a:pt x="14" y="134"/>
                      <a:pt x="14" y="134"/>
                    </a:cubicBezTo>
                    <a:cubicBezTo>
                      <a:pt x="7" y="134"/>
                      <a:pt x="0" y="120"/>
                      <a:pt x="0" y="113"/>
                    </a:cubicBezTo>
                    <a:cubicBezTo>
                      <a:pt x="0" y="98"/>
                      <a:pt x="7" y="84"/>
                      <a:pt x="14" y="84"/>
                    </a:cubicBezTo>
                    <a:cubicBezTo>
                      <a:pt x="14" y="49"/>
                      <a:pt x="14" y="49"/>
                      <a:pt x="14" y="49"/>
                    </a:cubicBezTo>
                    <a:cubicBezTo>
                      <a:pt x="7" y="49"/>
                      <a:pt x="0" y="35"/>
                      <a:pt x="0" y="28"/>
                    </a:cubicBezTo>
                    <a:cubicBezTo>
                      <a:pt x="0" y="7"/>
                      <a:pt x="7" y="0"/>
                      <a:pt x="29" y="0"/>
                    </a:cubicBezTo>
                    <a:cubicBezTo>
                      <a:pt x="36" y="0"/>
                      <a:pt x="50" y="7"/>
                      <a:pt x="50" y="14"/>
                    </a:cubicBezTo>
                    <a:cubicBezTo>
                      <a:pt x="85" y="14"/>
                      <a:pt x="85" y="14"/>
                      <a:pt x="85" y="14"/>
                    </a:cubicBezTo>
                    <a:cubicBezTo>
                      <a:pt x="85" y="7"/>
                      <a:pt x="99" y="0"/>
                      <a:pt x="113" y="0"/>
                    </a:cubicBezTo>
                    <a:cubicBezTo>
                      <a:pt x="120" y="0"/>
                      <a:pt x="135" y="7"/>
                      <a:pt x="135" y="14"/>
                    </a:cubicBezTo>
                    <a:cubicBezTo>
                      <a:pt x="170" y="14"/>
                      <a:pt x="170" y="14"/>
                      <a:pt x="170" y="14"/>
                    </a:cubicBezTo>
                    <a:cubicBezTo>
                      <a:pt x="170" y="7"/>
                      <a:pt x="184" y="0"/>
                      <a:pt x="198" y="0"/>
                    </a:cubicBezTo>
                    <a:cubicBezTo>
                      <a:pt x="205" y="0"/>
                      <a:pt x="219" y="7"/>
                      <a:pt x="219" y="14"/>
                    </a:cubicBezTo>
                    <a:cubicBezTo>
                      <a:pt x="255" y="14"/>
                      <a:pt x="255" y="14"/>
                      <a:pt x="255" y="14"/>
                    </a:cubicBezTo>
                    <a:cubicBezTo>
                      <a:pt x="255" y="7"/>
                      <a:pt x="269" y="0"/>
                      <a:pt x="283" y="0"/>
                    </a:cubicBezTo>
                    <a:cubicBezTo>
                      <a:pt x="290" y="0"/>
                      <a:pt x="304" y="7"/>
                      <a:pt x="304" y="14"/>
                    </a:cubicBezTo>
                    <a:cubicBezTo>
                      <a:pt x="340" y="14"/>
                      <a:pt x="340" y="14"/>
                      <a:pt x="340" y="14"/>
                    </a:cubicBezTo>
                    <a:cubicBezTo>
                      <a:pt x="340" y="7"/>
                      <a:pt x="354" y="0"/>
                      <a:pt x="368" y="0"/>
                    </a:cubicBezTo>
                    <a:cubicBezTo>
                      <a:pt x="375" y="0"/>
                      <a:pt x="389" y="7"/>
                      <a:pt x="389" y="14"/>
                    </a:cubicBezTo>
                    <a:cubicBezTo>
                      <a:pt x="424" y="14"/>
                      <a:pt x="424" y="14"/>
                      <a:pt x="424" y="14"/>
                    </a:cubicBezTo>
                    <a:cubicBezTo>
                      <a:pt x="424" y="7"/>
                      <a:pt x="438" y="0"/>
                      <a:pt x="453" y="0"/>
                    </a:cubicBezTo>
                    <a:cubicBezTo>
                      <a:pt x="460" y="0"/>
                      <a:pt x="474" y="7"/>
                      <a:pt x="474" y="14"/>
                    </a:cubicBezTo>
                    <a:cubicBezTo>
                      <a:pt x="509" y="14"/>
                      <a:pt x="509" y="14"/>
                      <a:pt x="509" y="14"/>
                    </a:cubicBezTo>
                    <a:cubicBezTo>
                      <a:pt x="509" y="7"/>
                      <a:pt x="523" y="0"/>
                      <a:pt x="537" y="0"/>
                    </a:cubicBezTo>
                    <a:cubicBezTo>
                      <a:pt x="551"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1" y="70"/>
                      <a:pt x="71" y="70"/>
                      <a:pt x="71" y="70"/>
                    </a:cubicBezTo>
                    <a:cubicBezTo>
                      <a:pt x="71" y="487"/>
                      <a:pt x="71" y="487"/>
                      <a:pt x="71" y="487"/>
                    </a:cubicBezTo>
                    <a:cubicBezTo>
                      <a:pt x="488" y="487"/>
                      <a:pt x="488" y="487"/>
                      <a:pt x="488" y="487"/>
                    </a:cubicBezTo>
                    <a:lnTo>
                      <a:pt x="488" y="70"/>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4" name="Freeform 109"/>
              <p:cNvSpPr>
                <a:spLocks noChangeArrowheads="1"/>
              </p:cNvSpPr>
              <p:nvPr/>
            </p:nvSpPr>
            <p:spPr bwMode="auto">
              <a:xfrm>
                <a:off x="4952207" y="1601787"/>
                <a:ext cx="217487" cy="217487"/>
              </a:xfrm>
              <a:custGeom>
                <a:avLst/>
                <a:gdLst>
                  <a:gd name="T0" fmla="*/ 78441997 w 602"/>
                  <a:gd name="T1" fmla="*/ 71002280 h 602"/>
                  <a:gd name="T2" fmla="*/ 78441997 w 602"/>
                  <a:gd name="T3" fmla="*/ 71002280 h 602"/>
                  <a:gd name="T4" fmla="*/ 71002280 w 602"/>
                  <a:gd name="T5" fmla="*/ 78441997 h 602"/>
                  <a:gd name="T6" fmla="*/ 65520668 w 602"/>
                  <a:gd name="T7" fmla="*/ 76614673 h 602"/>
                  <a:gd name="T8" fmla="*/ 44245960 w 602"/>
                  <a:gd name="T9" fmla="*/ 54426302 h 602"/>
                  <a:gd name="T10" fmla="*/ 29497307 w 602"/>
                  <a:gd name="T11" fmla="*/ 59125033 h 602"/>
                  <a:gd name="T12" fmla="*/ 0 w 602"/>
                  <a:gd name="T13" fmla="*/ 29497307 h 602"/>
                  <a:gd name="T14" fmla="*/ 29497307 w 602"/>
                  <a:gd name="T15" fmla="*/ 0 h 602"/>
                  <a:gd name="T16" fmla="*/ 58994613 w 602"/>
                  <a:gd name="T17" fmla="*/ 29497307 h 602"/>
                  <a:gd name="T18" fmla="*/ 54426302 w 602"/>
                  <a:gd name="T19" fmla="*/ 44376380 h 602"/>
                  <a:gd name="T20" fmla="*/ 76614673 w 602"/>
                  <a:gd name="T21" fmla="*/ 65520668 h 602"/>
                  <a:gd name="T22" fmla="*/ 78441997 w 602"/>
                  <a:gd name="T23" fmla="*/ 71002280 h 602"/>
                  <a:gd name="T24" fmla="*/ 29497307 w 602"/>
                  <a:gd name="T25" fmla="*/ 7439717 h 602"/>
                  <a:gd name="T26" fmla="*/ 29497307 w 602"/>
                  <a:gd name="T27" fmla="*/ 7439717 h 602"/>
                  <a:gd name="T28" fmla="*/ 7439717 w 602"/>
                  <a:gd name="T29" fmla="*/ 29497307 h 602"/>
                  <a:gd name="T30" fmla="*/ 29497307 w 602"/>
                  <a:gd name="T31" fmla="*/ 51685677 h 602"/>
                  <a:gd name="T32" fmla="*/ 51685677 w 602"/>
                  <a:gd name="T33" fmla="*/ 29497307 h 602"/>
                  <a:gd name="T34" fmla="*/ 29497307 w 602"/>
                  <a:gd name="T35" fmla="*/ 7439717 h 602"/>
                  <a:gd name="T36" fmla="*/ 41504973 w 602"/>
                  <a:gd name="T37" fmla="*/ 33282375 h 602"/>
                  <a:gd name="T38" fmla="*/ 41504973 w 602"/>
                  <a:gd name="T39" fmla="*/ 33282375 h 602"/>
                  <a:gd name="T40" fmla="*/ 16575978 w 602"/>
                  <a:gd name="T41" fmla="*/ 33282375 h 602"/>
                  <a:gd name="T42" fmla="*/ 12921329 w 602"/>
                  <a:gd name="T43" fmla="*/ 29497307 h 602"/>
                  <a:gd name="T44" fmla="*/ 16575978 w 602"/>
                  <a:gd name="T45" fmla="*/ 25842658 h 602"/>
                  <a:gd name="T46" fmla="*/ 41504973 w 602"/>
                  <a:gd name="T47" fmla="*/ 25842658 h 602"/>
                  <a:gd name="T48" fmla="*/ 45159622 w 602"/>
                  <a:gd name="T49" fmla="*/ 29497307 h 602"/>
                  <a:gd name="T50" fmla="*/ 41504973 w 602"/>
                  <a:gd name="T51" fmla="*/ 33282375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5" name="Freeform 110"/>
              <p:cNvSpPr>
                <a:spLocks noChangeArrowheads="1"/>
              </p:cNvSpPr>
              <p:nvPr/>
            </p:nvSpPr>
            <p:spPr bwMode="auto">
              <a:xfrm>
                <a:off x="4569619" y="1601787"/>
                <a:ext cx="219075" cy="217487"/>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6" name="Freeform 111"/>
              <p:cNvSpPr>
                <a:spLocks noChangeArrowheads="1"/>
              </p:cNvSpPr>
              <p:nvPr/>
            </p:nvSpPr>
            <p:spPr bwMode="auto">
              <a:xfrm>
                <a:off x="4191794" y="1601787"/>
                <a:ext cx="217488" cy="217487"/>
              </a:xfrm>
              <a:custGeom>
                <a:avLst/>
                <a:gdLst>
                  <a:gd name="T0" fmla="*/ 76484966 w 602"/>
                  <a:gd name="T1" fmla="*/ 65520668 h 602"/>
                  <a:gd name="T2" fmla="*/ 76484966 w 602"/>
                  <a:gd name="T3" fmla="*/ 65520668 h 602"/>
                  <a:gd name="T4" fmla="*/ 78442719 w 602"/>
                  <a:gd name="T5" fmla="*/ 71002280 h 602"/>
                  <a:gd name="T6" fmla="*/ 71002968 w 602"/>
                  <a:gd name="T7" fmla="*/ 78441997 h 602"/>
                  <a:gd name="T8" fmla="*/ 66434636 w 602"/>
                  <a:gd name="T9" fmla="*/ 76614673 h 602"/>
                  <a:gd name="T10" fmla="*/ 66434636 w 602"/>
                  <a:gd name="T11" fmla="*/ 76614673 h 602"/>
                  <a:gd name="T12" fmla="*/ 44246163 w 602"/>
                  <a:gd name="T13" fmla="*/ 54426302 h 602"/>
                  <a:gd name="T14" fmla="*/ 29497442 w 602"/>
                  <a:gd name="T15" fmla="*/ 59125033 h 602"/>
                  <a:gd name="T16" fmla="*/ 0 w 602"/>
                  <a:gd name="T17" fmla="*/ 29497307 h 602"/>
                  <a:gd name="T18" fmla="*/ 29497442 w 602"/>
                  <a:gd name="T19" fmla="*/ 0 h 602"/>
                  <a:gd name="T20" fmla="*/ 58995246 w 602"/>
                  <a:gd name="T21" fmla="*/ 29497307 h 602"/>
                  <a:gd name="T22" fmla="*/ 55340580 w 602"/>
                  <a:gd name="T23" fmla="*/ 44376380 h 602"/>
                  <a:gd name="T24" fmla="*/ 76484966 w 602"/>
                  <a:gd name="T25" fmla="*/ 65520668 h 602"/>
                  <a:gd name="T26" fmla="*/ 29497442 w 602"/>
                  <a:gd name="T27" fmla="*/ 7439717 h 602"/>
                  <a:gd name="T28" fmla="*/ 29497442 w 602"/>
                  <a:gd name="T29" fmla="*/ 7439717 h 602"/>
                  <a:gd name="T30" fmla="*/ 7308970 w 602"/>
                  <a:gd name="T31" fmla="*/ 29497307 h 602"/>
                  <a:gd name="T32" fmla="*/ 29497442 w 602"/>
                  <a:gd name="T33" fmla="*/ 51685677 h 602"/>
                  <a:gd name="T34" fmla="*/ 51685915 w 602"/>
                  <a:gd name="T35" fmla="*/ 29497307 h 602"/>
                  <a:gd name="T36" fmla="*/ 29497442 w 602"/>
                  <a:gd name="T37" fmla="*/ 7439717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2" h="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7" name="Freeform 112"/>
              <p:cNvSpPr>
                <a:spLocks noChangeArrowheads="1"/>
              </p:cNvSpPr>
              <p:nvPr/>
            </p:nvSpPr>
            <p:spPr bwMode="auto">
              <a:xfrm>
                <a:off x="3812382" y="1601787"/>
                <a:ext cx="215900" cy="217487"/>
              </a:xfrm>
              <a:custGeom>
                <a:avLst/>
                <a:gdLst>
                  <a:gd name="T0" fmla="*/ 38327818 w 601"/>
                  <a:gd name="T1" fmla="*/ 78441997 h 602"/>
                  <a:gd name="T2" fmla="*/ 38327818 w 601"/>
                  <a:gd name="T3" fmla="*/ 78441997 h 602"/>
                  <a:gd name="T4" fmla="*/ 0 w 601"/>
                  <a:gd name="T5" fmla="*/ 38763987 h 602"/>
                  <a:gd name="T6" fmla="*/ 38327818 w 601"/>
                  <a:gd name="T7" fmla="*/ 0 h 602"/>
                  <a:gd name="T8" fmla="*/ 77429787 w 601"/>
                  <a:gd name="T9" fmla="*/ 38763987 h 602"/>
                  <a:gd name="T10" fmla="*/ 38327818 w 601"/>
                  <a:gd name="T11" fmla="*/ 78441997 h 602"/>
                  <a:gd name="T12" fmla="*/ 38327818 w 601"/>
                  <a:gd name="T13" fmla="*/ 7439717 h 602"/>
                  <a:gd name="T14" fmla="*/ 38327818 w 601"/>
                  <a:gd name="T15" fmla="*/ 7439717 h 602"/>
                  <a:gd name="T16" fmla="*/ 7226723 w 601"/>
                  <a:gd name="T17" fmla="*/ 38763987 h 602"/>
                  <a:gd name="T18" fmla="*/ 38327818 w 601"/>
                  <a:gd name="T19" fmla="*/ 71002280 h 602"/>
                  <a:gd name="T20" fmla="*/ 70203064 w 601"/>
                  <a:gd name="T21" fmla="*/ 38763987 h 602"/>
                  <a:gd name="T22" fmla="*/ 38327818 w 601"/>
                  <a:gd name="T23" fmla="*/ 7439717 h 602"/>
                  <a:gd name="T24" fmla="*/ 56523770 w 601"/>
                  <a:gd name="T25" fmla="*/ 41504973 h 602"/>
                  <a:gd name="T26" fmla="*/ 56523770 w 601"/>
                  <a:gd name="T27" fmla="*/ 41504973 h 602"/>
                  <a:gd name="T28" fmla="*/ 56523770 w 601"/>
                  <a:gd name="T29" fmla="*/ 41504973 h 602"/>
                  <a:gd name="T30" fmla="*/ 44651066 w 601"/>
                  <a:gd name="T31" fmla="*/ 52598978 h 602"/>
                  <a:gd name="T32" fmla="*/ 44651066 w 601"/>
                  <a:gd name="T33" fmla="*/ 52598978 h 602"/>
                  <a:gd name="T34" fmla="*/ 41941000 w 601"/>
                  <a:gd name="T35" fmla="*/ 53512640 h 602"/>
                  <a:gd name="T36" fmla="*/ 38327818 w 601"/>
                  <a:gd name="T37" fmla="*/ 49858353 h 602"/>
                  <a:gd name="T38" fmla="*/ 40134409 w 601"/>
                  <a:gd name="T39" fmla="*/ 47117366 h 602"/>
                  <a:gd name="T40" fmla="*/ 40134409 w 601"/>
                  <a:gd name="T41" fmla="*/ 47117366 h 602"/>
                  <a:gd name="T42" fmla="*/ 44651066 w 601"/>
                  <a:gd name="T43" fmla="*/ 42418636 h 602"/>
                  <a:gd name="T44" fmla="*/ 22712608 w 601"/>
                  <a:gd name="T45" fmla="*/ 42418636 h 602"/>
                  <a:gd name="T46" fmla="*/ 19099426 w 601"/>
                  <a:gd name="T47" fmla="*/ 38763987 h 602"/>
                  <a:gd name="T48" fmla="*/ 22712608 w 601"/>
                  <a:gd name="T49" fmla="*/ 35109700 h 602"/>
                  <a:gd name="T50" fmla="*/ 44651066 w 601"/>
                  <a:gd name="T51" fmla="*/ 35109700 h 602"/>
                  <a:gd name="T52" fmla="*/ 40134409 w 601"/>
                  <a:gd name="T53" fmla="*/ 30541389 h 602"/>
                  <a:gd name="T54" fmla="*/ 40134409 w 601"/>
                  <a:gd name="T55" fmla="*/ 30541389 h 602"/>
                  <a:gd name="T56" fmla="*/ 38327818 w 601"/>
                  <a:gd name="T57" fmla="*/ 27669982 h 602"/>
                  <a:gd name="T58" fmla="*/ 41941000 w 601"/>
                  <a:gd name="T59" fmla="*/ 24015334 h 602"/>
                  <a:gd name="T60" fmla="*/ 44651066 w 601"/>
                  <a:gd name="T61" fmla="*/ 24928996 h 602"/>
                  <a:gd name="T62" fmla="*/ 44651066 w 601"/>
                  <a:gd name="T63" fmla="*/ 24928996 h 602"/>
                  <a:gd name="T64" fmla="*/ 56523770 w 601"/>
                  <a:gd name="T65" fmla="*/ 36023362 h 602"/>
                  <a:gd name="T66" fmla="*/ 56523770 w 601"/>
                  <a:gd name="T67" fmla="*/ 36023362 h 602"/>
                  <a:gd name="T68" fmla="*/ 58330360 w 601"/>
                  <a:gd name="T69" fmla="*/ 38763987 h 602"/>
                  <a:gd name="T70" fmla="*/ 56523770 w 601"/>
                  <a:gd name="T71" fmla="*/ 41504973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297" y="601"/>
                    </a:moveTo>
                    <a:lnTo>
                      <a:pt x="297" y="601"/>
                    </a:lnTo>
                    <a:cubicBezTo>
                      <a:pt x="134" y="601"/>
                      <a:pt x="0" y="467"/>
                      <a:pt x="0" y="297"/>
                    </a:cubicBezTo>
                    <a:cubicBezTo>
                      <a:pt x="0" y="135"/>
                      <a:pt x="134" y="0"/>
                      <a:pt x="297" y="0"/>
                    </a:cubicBezTo>
                    <a:cubicBezTo>
                      <a:pt x="466" y="0"/>
                      <a:pt x="600" y="135"/>
                      <a:pt x="600" y="297"/>
                    </a:cubicBezTo>
                    <a:cubicBezTo>
                      <a:pt x="600" y="467"/>
                      <a:pt x="466" y="601"/>
                      <a:pt x="297" y="601"/>
                    </a:cubicBezTo>
                    <a:close/>
                    <a:moveTo>
                      <a:pt x="297" y="57"/>
                    </a:moveTo>
                    <a:lnTo>
                      <a:pt x="297" y="57"/>
                    </a:lnTo>
                    <a:cubicBezTo>
                      <a:pt x="162" y="57"/>
                      <a:pt x="56" y="163"/>
                      <a:pt x="56" y="297"/>
                    </a:cubicBezTo>
                    <a:cubicBezTo>
                      <a:pt x="56" y="431"/>
                      <a:pt x="162" y="544"/>
                      <a:pt x="297" y="544"/>
                    </a:cubicBezTo>
                    <a:cubicBezTo>
                      <a:pt x="431" y="544"/>
                      <a:pt x="544" y="431"/>
                      <a:pt x="544" y="297"/>
                    </a:cubicBezTo>
                    <a:cubicBezTo>
                      <a:pt x="544" y="163"/>
                      <a:pt x="431" y="57"/>
                      <a:pt x="297" y="57"/>
                    </a:cubicBezTo>
                    <a:close/>
                    <a:moveTo>
                      <a:pt x="438" y="318"/>
                    </a:moveTo>
                    <a:lnTo>
                      <a:pt x="438" y="318"/>
                    </a:lnTo>
                    <a:cubicBezTo>
                      <a:pt x="346" y="403"/>
                      <a:pt x="346" y="403"/>
                      <a:pt x="346" y="403"/>
                    </a:cubicBezTo>
                    <a:cubicBezTo>
                      <a:pt x="339" y="410"/>
                      <a:pt x="332" y="410"/>
                      <a:pt x="325" y="410"/>
                    </a:cubicBezTo>
                    <a:cubicBezTo>
                      <a:pt x="311" y="410"/>
                      <a:pt x="297" y="403"/>
                      <a:pt x="297" y="382"/>
                    </a:cubicBezTo>
                    <a:cubicBezTo>
                      <a:pt x="297" y="375"/>
                      <a:pt x="304" y="368"/>
                      <a:pt x="311" y="361"/>
                    </a:cubicBezTo>
                    <a:cubicBezTo>
                      <a:pt x="346" y="325"/>
                      <a:pt x="346" y="325"/>
                      <a:pt x="346" y="325"/>
                    </a:cubicBezTo>
                    <a:cubicBezTo>
                      <a:pt x="176" y="325"/>
                      <a:pt x="176" y="325"/>
                      <a:pt x="176" y="325"/>
                    </a:cubicBezTo>
                    <a:cubicBezTo>
                      <a:pt x="162" y="325"/>
                      <a:pt x="148" y="318"/>
                      <a:pt x="148" y="297"/>
                    </a:cubicBezTo>
                    <a:cubicBezTo>
                      <a:pt x="148" y="283"/>
                      <a:pt x="162" y="269"/>
                      <a:pt x="176" y="269"/>
                    </a:cubicBezTo>
                    <a:cubicBezTo>
                      <a:pt x="346" y="269"/>
                      <a:pt x="346" y="269"/>
                      <a:pt x="346" y="269"/>
                    </a:cubicBezTo>
                    <a:cubicBezTo>
                      <a:pt x="311" y="234"/>
                      <a:pt x="311" y="234"/>
                      <a:pt x="311" y="234"/>
                    </a:cubicBezTo>
                    <a:cubicBezTo>
                      <a:pt x="304" y="234"/>
                      <a:pt x="297" y="226"/>
                      <a:pt x="297" y="212"/>
                    </a:cubicBezTo>
                    <a:cubicBezTo>
                      <a:pt x="297" y="198"/>
                      <a:pt x="311" y="184"/>
                      <a:pt x="325" y="184"/>
                    </a:cubicBezTo>
                    <a:cubicBezTo>
                      <a:pt x="332" y="184"/>
                      <a:pt x="339" y="191"/>
                      <a:pt x="346" y="191"/>
                    </a:cubicBezTo>
                    <a:cubicBezTo>
                      <a:pt x="438" y="276"/>
                      <a:pt x="438" y="276"/>
                      <a:pt x="438" y="276"/>
                    </a:cubicBezTo>
                    <a:cubicBezTo>
                      <a:pt x="445" y="283"/>
                      <a:pt x="452" y="290"/>
                      <a:pt x="452" y="297"/>
                    </a:cubicBezTo>
                    <a:cubicBezTo>
                      <a:pt x="452" y="311"/>
                      <a:pt x="445" y="318"/>
                      <a:pt x="438" y="31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8" name="Freeform 113"/>
              <p:cNvSpPr>
                <a:spLocks noChangeArrowheads="1"/>
              </p:cNvSpPr>
              <p:nvPr/>
            </p:nvSpPr>
            <p:spPr bwMode="auto">
              <a:xfrm>
                <a:off x="3431382" y="1601787"/>
                <a:ext cx="219075" cy="217487"/>
              </a:xfrm>
              <a:custGeom>
                <a:avLst/>
                <a:gdLst>
                  <a:gd name="T0" fmla="*/ 39468811 w 608"/>
                  <a:gd name="T1" fmla="*/ 78441997 h 602"/>
                  <a:gd name="T2" fmla="*/ 39468811 w 608"/>
                  <a:gd name="T3" fmla="*/ 78441997 h 602"/>
                  <a:gd name="T4" fmla="*/ 0 w 608"/>
                  <a:gd name="T5" fmla="*/ 38763987 h 602"/>
                  <a:gd name="T6" fmla="*/ 39468811 w 608"/>
                  <a:gd name="T7" fmla="*/ 0 h 602"/>
                  <a:gd name="T8" fmla="*/ 78807547 w 608"/>
                  <a:gd name="T9" fmla="*/ 38763987 h 602"/>
                  <a:gd name="T10" fmla="*/ 39468811 w 608"/>
                  <a:gd name="T11" fmla="*/ 78441997 h 602"/>
                  <a:gd name="T12" fmla="*/ 39468811 w 608"/>
                  <a:gd name="T13" fmla="*/ 7439717 h 602"/>
                  <a:gd name="T14" fmla="*/ 39468811 w 608"/>
                  <a:gd name="T15" fmla="*/ 7439717 h 602"/>
                  <a:gd name="T16" fmla="*/ 7270552 w 608"/>
                  <a:gd name="T17" fmla="*/ 38763987 h 602"/>
                  <a:gd name="T18" fmla="*/ 39468811 w 608"/>
                  <a:gd name="T19" fmla="*/ 71002280 h 602"/>
                  <a:gd name="T20" fmla="*/ 71536996 w 608"/>
                  <a:gd name="T21" fmla="*/ 38763987 h 602"/>
                  <a:gd name="T22" fmla="*/ 39468811 w 608"/>
                  <a:gd name="T23" fmla="*/ 7439717 h 602"/>
                  <a:gd name="T24" fmla="*/ 55048359 w 608"/>
                  <a:gd name="T25" fmla="*/ 42418636 h 602"/>
                  <a:gd name="T26" fmla="*/ 55048359 w 608"/>
                  <a:gd name="T27" fmla="*/ 42418636 h 602"/>
                  <a:gd name="T28" fmla="*/ 32976913 w 608"/>
                  <a:gd name="T29" fmla="*/ 42418636 h 602"/>
                  <a:gd name="T30" fmla="*/ 38559722 w 608"/>
                  <a:gd name="T31" fmla="*/ 47117366 h 602"/>
                  <a:gd name="T32" fmla="*/ 38559722 w 608"/>
                  <a:gd name="T33" fmla="*/ 47117366 h 602"/>
                  <a:gd name="T34" fmla="*/ 39468811 w 608"/>
                  <a:gd name="T35" fmla="*/ 49858353 h 602"/>
                  <a:gd name="T36" fmla="*/ 35703460 w 608"/>
                  <a:gd name="T37" fmla="*/ 53512640 h 602"/>
                  <a:gd name="T38" fmla="*/ 32976913 w 608"/>
                  <a:gd name="T39" fmla="*/ 52598978 h 602"/>
                  <a:gd name="T40" fmla="*/ 32976913 w 608"/>
                  <a:gd name="T41" fmla="*/ 52598978 h 602"/>
                  <a:gd name="T42" fmla="*/ 21032641 w 608"/>
                  <a:gd name="T43" fmla="*/ 41504973 h 602"/>
                  <a:gd name="T44" fmla="*/ 21032641 w 608"/>
                  <a:gd name="T45" fmla="*/ 41504973 h 602"/>
                  <a:gd name="T46" fmla="*/ 20123912 w 608"/>
                  <a:gd name="T47" fmla="*/ 38763987 h 602"/>
                  <a:gd name="T48" fmla="*/ 21032641 w 608"/>
                  <a:gd name="T49" fmla="*/ 36023362 h 602"/>
                  <a:gd name="T50" fmla="*/ 21032641 w 608"/>
                  <a:gd name="T51" fmla="*/ 36023362 h 602"/>
                  <a:gd name="T52" fmla="*/ 32976913 w 608"/>
                  <a:gd name="T53" fmla="*/ 24928996 h 602"/>
                  <a:gd name="T54" fmla="*/ 32976913 w 608"/>
                  <a:gd name="T55" fmla="*/ 24928996 h 602"/>
                  <a:gd name="T56" fmla="*/ 35703460 w 608"/>
                  <a:gd name="T57" fmla="*/ 24015334 h 602"/>
                  <a:gd name="T58" fmla="*/ 39468811 w 608"/>
                  <a:gd name="T59" fmla="*/ 27669982 h 602"/>
                  <a:gd name="T60" fmla="*/ 38559722 w 608"/>
                  <a:gd name="T61" fmla="*/ 30541389 h 602"/>
                  <a:gd name="T62" fmla="*/ 38559722 w 608"/>
                  <a:gd name="T63" fmla="*/ 30541389 h 602"/>
                  <a:gd name="T64" fmla="*/ 32976913 w 608"/>
                  <a:gd name="T65" fmla="*/ 35109700 h 602"/>
                  <a:gd name="T66" fmla="*/ 55048359 w 608"/>
                  <a:gd name="T67" fmla="*/ 35109700 h 602"/>
                  <a:gd name="T68" fmla="*/ 58683635 w 608"/>
                  <a:gd name="T69" fmla="*/ 38763987 h 602"/>
                  <a:gd name="T70" fmla="*/ 55048359 w 608"/>
                  <a:gd name="T71" fmla="*/ 4241863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49" name="Freeform 114"/>
              <p:cNvSpPr>
                <a:spLocks noChangeArrowheads="1"/>
              </p:cNvSpPr>
              <p:nvPr/>
            </p:nvSpPr>
            <p:spPr bwMode="auto">
              <a:xfrm>
                <a:off x="3051970" y="1601787"/>
                <a:ext cx="215900" cy="217487"/>
              </a:xfrm>
              <a:custGeom>
                <a:avLst/>
                <a:gdLst>
                  <a:gd name="T0" fmla="*/ 39230934 w 601"/>
                  <a:gd name="T1" fmla="*/ 78441997 h 602"/>
                  <a:gd name="T2" fmla="*/ 39230934 w 601"/>
                  <a:gd name="T3" fmla="*/ 78441997 h 602"/>
                  <a:gd name="T4" fmla="*/ 0 w 601"/>
                  <a:gd name="T5" fmla="*/ 38763987 h 602"/>
                  <a:gd name="T6" fmla="*/ 39230934 w 601"/>
                  <a:gd name="T7" fmla="*/ 0 h 602"/>
                  <a:gd name="T8" fmla="*/ 77429787 w 601"/>
                  <a:gd name="T9" fmla="*/ 38763987 h 602"/>
                  <a:gd name="T10" fmla="*/ 39230934 w 601"/>
                  <a:gd name="T11" fmla="*/ 78441997 h 602"/>
                  <a:gd name="T12" fmla="*/ 39230934 w 601"/>
                  <a:gd name="T13" fmla="*/ 7439717 h 602"/>
                  <a:gd name="T14" fmla="*/ 39230934 w 601"/>
                  <a:gd name="T15" fmla="*/ 7439717 h 602"/>
                  <a:gd name="T16" fmla="*/ 7226723 w 601"/>
                  <a:gd name="T17" fmla="*/ 38763987 h 602"/>
                  <a:gd name="T18" fmla="*/ 39230934 w 601"/>
                  <a:gd name="T19" fmla="*/ 71002280 h 602"/>
                  <a:gd name="T20" fmla="*/ 70203064 w 601"/>
                  <a:gd name="T21" fmla="*/ 38763987 h 602"/>
                  <a:gd name="T22" fmla="*/ 39230934 w 601"/>
                  <a:gd name="T23" fmla="*/ 7439717 h 602"/>
                  <a:gd name="T24" fmla="*/ 50071198 w 601"/>
                  <a:gd name="T25" fmla="*/ 38763987 h 602"/>
                  <a:gd name="T26" fmla="*/ 50071198 w 601"/>
                  <a:gd name="T27" fmla="*/ 38763987 h 602"/>
                  <a:gd name="T28" fmla="*/ 47361132 w 601"/>
                  <a:gd name="T29" fmla="*/ 37850325 h 602"/>
                  <a:gd name="T30" fmla="*/ 47361132 w 601"/>
                  <a:gd name="T31" fmla="*/ 37850325 h 602"/>
                  <a:gd name="T32" fmla="*/ 42844475 w 601"/>
                  <a:gd name="T33" fmla="*/ 32368713 h 602"/>
                  <a:gd name="T34" fmla="*/ 42844475 w 601"/>
                  <a:gd name="T35" fmla="*/ 55339965 h 602"/>
                  <a:gd name="T36" fmla="*/ 39230934 w 601"/>
                  <a:gd name="T37" fmla="*/ 59125033 h 602"/>
                  <a:gd name="T38" fmla="*/ 35488787 w 601"/>
                  <a:gd name="T39" fmla="*/ 55339965 h 602"/>
                  <a:gd name="T40" fmla="*/ 35488787 w 601"/>
                  <a:gd name="T41" fmla="*/ 32368713 h 602"/>
                  <a:gd name="T42" fmla="*/ 30971771 w 601"/>
                  <a:gd name="T43" fmla="*/ 37850325 h 602"/>
                  <a:gd name="T44" fmla="*/ 30971771 w 601"/>
                  <a:gd name="T45" fmla="*/ 37850325 h 602"/>
                  <a:gd name="T46" fmla="*/ 28261705 w 601"/>
                  <a:gd name="T47" fmla="*/ 38763987 h 602"/>
                  <a:gd name="T48" fmla="*/ 24519558 w 601"/>
                  <a:gd name="T49" fmla="*/ 35109700 h 602"/>
                  <a:gd name="T50" fmla="*/ 25422674 w 601"/>
                  <a:gd name="T51" fmla="*/ 33282375 h 602"/>
                  <a:gd name="T52" fmla="*/ 25422674 w 601"/>
                  <a:gd name="T53" fmla="*/ 33282375 h 602"/>
                  <a:gd name="T54" fmla="*/ 36391903 w 601"/>
                  <a:gd name="T55" fmla="*/ 20361046 h 602"/>
                  <a:gd name="T56" fmla="*/ 36391903 w 601"/>
                  <a:gd name="T57" fmla="*/ 20361046 h 602"/>
                  <a:gd name="T58" fmla="*/ 39230934 w 601"/>
                  <a:gd name="T59" fmla="*/ 19447384 h 602"/>
                  <a:gd name="T60" fmla="*/ 41941000 w 601"/>
                  <a:gd name="T61" fmla="*/ 20361046 h 602"/>
                  <a:gd name="T62" fmla="*/ 41941000 w 601"/>
                  <a:gd name="T63" fmla="*/ 20361046 h 602"/>
                  <a:gd name="T64" fmla="*/ 52910229 w 601"/>
                  <a:gd name="T65" fmla="*/ 33282375 h 602"/>
                  <a:gd name="T66" fmla="*/ 52910229 w 601"/>
                  <a:gd name="T67" fmla="*/ 33282375 h 602"/>
                  <a:gd name="T68" fmla="*/ 53813704 w 601"/>
                  <a:gd name="T69" fmla="*/ 35109700 h 602"/>
                  <a:gd name="T70" fmla="*/ 50071198 w 601"/>
                  <a:gd name="T71" fmla="*/ 3876398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304" y="601"/>
                    </a:moveTo>
                    <a:lnTo>
                      <a:pt x="304" y="601"/>
                    </a:lnTo>
                    <a:cubicBezTo>
                      <a:pt x="134" y="601"/>
                      <a:pt x="0" y="467"/>
                      <a:pt x="0" y="297"/>
                    </a:cubicBezTo>
                    <a:cubicBezTo>
                      <a:pt x="0" y="135"/>
                      <a:pt x="134" y="0"/>
                      <a:pt x="304" y="0"/>
                    </a:cubicBezTo>
                    <a:cubicBezTo>
                      <a:pt x="466" y="0"/>
                      <a:pt x="600" y="135"/>
                      <a:pt x="600" y="297"/>
                    </a:cubicBezTo>
                    <a:cubicBezTo>
                      <a:pt x="600" y="467"/>
                      <a:pt x="466" y="601"/>
                      <a:pt x="304" y="601"/>
                    </a:cubicBezTo>
                    <a:close/>
                    <a:moveTo>
                      <a:pt x="304" y="57"/>
                    </a:moveTo>
                    <a:lnTo>
                      <a:pt x="304" y="57"/>
                    </a:lnTo>
                    <a:cubicBezTo>
                      <a:pt x="169" y="57"/>
                      <a:pt x="56" y="163"/>
                      <a:pt x="56" y="297"/>
                    </a:cubicBezTo>
                    <a:cubicBezTo>
                      <a:pt x="56" y="431"/>
                      <a:pt x="169" y="544"/>
                      <a:pt x="304" y="544"/>
                    </a:cubicBezTo>
                    <a:cubicBezTo>
                      <a:pt x="438" y="544"/>
                      <a:pt x="544" y="431"/>
                      <a:pt x="544" y="297"/>
                    </a:cubicBezTo>
                    <a:cubicBezTo>
                      <a:pt x="544" y="163"/>
                      <a:pt x="438" y="57"/>
                      <a:pt x="304" y="57"/>
                    </a:cubicBezTo>
                    <a:close/>
                    <a:moveTo>
                      <a:pt x="388" y="297"/>
                    </a:moveTo>
                    <a:lnTo>
                      <a:pt x="388" y="297"/>
                    </a:lnTo>
                    <a:cubicBezTo>
                      <a:pt x="374" y="297"/>
                      <a:pt x="367" y="297"/>
                      <a:pt x="367" y="290"/>
                    </a:cubicBezTo>
                    <a:cubicBezTo>
                      <a:pt x="332" y="248"/>
                      <a:pt x="332" y="248"/>
                      <a:pt x="332" y="248"/>
                    </a:cubicBezTo>
                    <a:cubicBezTo>
                      <a:pt x="332" y="424"/>
                      <a:pt x="332" y="424"/>
                      <a:pt x="332" y="424"/>
                    </a:cubicBezTo>
                    <a:cubicBezTo>
                      <a:pt x="332" y="438"/>
                      <a:pt x="318" y="453"/>
                      <a:pt x="304" y="453"/>
                    </a:cubicBezTo>
                    <a:cubicBezTo>
                      <a:pt x="282" y="453"/>
                      <a:pt x="275" y="438"/>
                      <a:pt x="275" y="424"/>
                    </a:cubicBezTo>
                    <a:cubicBezTo>
                      <a:pt x="275" y="248"/>
                      <a:pt x="275" y="248"/>
                      <a:pt x="275" y="248"/>
                    </a:cubicBezTo>
                    <a:cubicBezTo>
                      <a:pt x="240" y="290"/>
                      <a:pt x="240" y="290"/>
                      <a:pt x="240" y="290"/>
                    </a:cubicBezTo>
                    <a:cubicBezTo>
                      <a:pt x="233" y="297"/>
                      <a:pt x="226" y="297"/>
                      <a:pt x="219" y="297"/>
                    </a:cubicBezTo>
                    <a:cubicBezTo>
                      <a:pt x="197" y="297"/>
                      <a:pt x="190" y="290"/>
                      <a:pt x="190" y="269"/>
                    </a:cubicBezTo>
                    <a:cubicBezTo>
                      <a:pt x="190" y="262"/>
                      <a:pt x="190" y="255"/>
                      <a:pt x="197" y="255"/>
                    </a:cubicBezTo>
                    <a:cubicBezTo>
                      <a:pt x="282" y="156"/>
                      <a:pt x="282" y="156"/>
                      <a:pt x="282" y="156"/>
                    </a:cubicBezTo>
                    <a:cubicBezTo>
                      <a:pt x="282" y="156"/>
                      <a:pt x="289" y="149"/>
                      <a:pt x="304" y="149"/>
                    </a:cubicBezTo>
                    <a:cubicBezTo>
                      <a:pt x="311" y="149"/>
                      <a:pt x="318" y="156"/>
                      <a:pt x="325" y="156"/>
                    </a:cubicBezTo>
                    <a:cubicBezTo>
                      <a:pt x="410" y="255"/>
                      <a:pt x="410" y="255"/>
                      <a:pt x="410" y="255"/>
                    </a:cubicBezTo>
                    <a:cubicBezTo>
                      <a:pt x="410" y="255"/>
                      <a:pt x="417" y="262"/>
                      <a:pt x="417" y="269"/>
                    </a:cubicBezTo>
                    <a:cubicBezTo>
                      <a:pt x="417" y="290"/>
                      <a:pt x="402" y="297"/>
                      <a:pt x="388" y="29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0" name="Freeform 115"/>
              <p:cNvSpPr>
                <a:spLocks noChangeArrowheads="1"/>
              </p:cNvSpPr>
              <p:nvPr/>
            </p:nvSpPr>
            <p:spPr bwMode="auto">
              <a:xfrm>
                <a:off x="2672558" y="1601787"/>
                <a:ext cx="215900" cy="217487"/>
              </a:xfrm>
              <a:custGeom>
                <a:avLst/>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1" name="Freeform 116"/>
              <p:cNvSpPr>
                <a:spLocks noChangeArrowheads="1"/>
              </p:cNvSpPr>
              <p:nvPr/>
            </p:nvSpPr>
            <p:spPr bwMode="auto">
              <a:xfrm>
                <a:off x="2291558" y="1601787"/>
                <a:ext cx="219075" cy="217487"/>
              </a:xfrm>
              <a:custGeom>
                <a:avLst/>
                <a:gdLst>
                  <a:gd name="T0" fmla="*/ 39339251 w 609"/>
                  <a:gd name="T1" fmla="*/ 78441997 h 602"/>
                  <a:gd name="T2" fmla="*/ 39339251 w 609"/>
                  <a:gd name="T3" fmla="*/ 78441997 h 602"/>
                  <a:gd name="T4" fmla="*/ 0 w 609"/>
                  <a:gd name="T5" fmla="*/ 38763987 h 602"/>
                  <a:gd name="T6" fmla="*/ 39339251 w 609"/>
                  <a:gd name="T7" fmla="*/ 0 h 602"/>
                  <a:gd name="T8" fmla="*/ 78678142 w 609"/>
                  <a:gd name="T9" fmla="*/ 38763987 h 602"/>
                  <a:gd name="T10" fmla="*/ 39339251 w 609"/>
                  <a:gd name="T11" fmla="*/ 78441997 h 602"/>
                  <a:gd name="T12" fmla="*/ 7376244 w 609"/>
                  <a:gd name="T13" fmla="*/ 38763987 h 602"/>
                  <a:gd name="T14" fmla="*/ 7376244 w 609"/>
                  <a:gd name="T15" fmla="*/ 38763987 h 602"/>
                  <a:gd name="T16" fmla="*/ 39339251 w 609"/>
                  <a:gd name="T17" fmla="*/ 71002280 h 602"/>
                  <a:gd name="T18" fmla="*/ 59526167 w 609"/>
                  <a:gd name="T19" fmla="*/ 63693344 h 602"/>
                  <a:gd name="T20" fmla="*/ 14622627 w 609"/>
                  <a:gd name="T21" fmla="*/ 19447384 h 602"/>
                  <a:gd name="T22" fmla="*/ 7376244 w 609"/>
                  <a:gd name="T23" fmla="*/ 38763987 h 602"/>
                  <a:gd name="T24" fmla="*/ 39339251 w 609"/>
                  <a:gd name="T25" fmla="*/ 7439717 h 602"/>
                  <a:gd name="T26" fmla="*/ 39339251 w 609"/>
                  <a:gd name="T27" fmla="*/ 7439717 h 602"/>
                  <a:gd name="T28" fmla="*/ 19281478 w 609"/>
                  <a:gd name="T29" fmla="*/ 13834991 h 602"/>
                  <a:gd name="T30" fmla="*/ 64055516 w 609"/>
                  <a:gd name="T31" fmla="*/ 59125033 h 602"/>
                  <a:gd name="T32" fmla="*/ 71431400 w 609"/>
                  <a:gd name="T33" fmla="*/ 38763987 h 602"/>
                  <a:gd name="T34" fmla="*/ 39339251 w 609"/>
                  <a:gd name="T35" fmla="*/ 7439717 h 6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9" h="602">
                    <a:moveTo>
                      <a:pt x="304" y="601"/>
                    </a:moveTo>
                    <a:lnTo>
                      <a:pt x="304" y="601"/>
                    </a:lnTo>
                    <a:cubicBezTo>
                      <a:pt x="135" y="601"/>
                      <a:pt x="0" y="467"/>
                      <a:pt x="0" y="297"/>
                    </a:cubicBezTo>
                    <a:cubicBezTo>
                      <a:pt x="0" y="135"/>
                      <a:pt x="135" y="0"/>
                      <a:pt x="304" y="0"/>
                    </a:cubicBezTo>
                    <a:cubicBezTo>
                      <a:pt x="474" y="0"/>
                      <a:pt x="608" y="135"/>
                      <a:pt x="608" y="297"/>
                    </a:cubicBezTo>
                    <a:cubicBezTo>
                      <a:pt x="608" y="467"/>
                      <a:pt x="474" y="601"/>
                      <a:pt x="304" y="601"/>
                    </a:cubicBezTo>
                    <a:close/>
                    <a:moveTo>
                      <a:pt x="57" y="297"/>
                    </a:moveTo>
                    <a:lnTo>
                      <a:pt x="57" y="297"/>
                    </a:lnTo>
                    <a:cubicBezTo>
                      <a:pt x="57" y="431"/>
                      <a:pt x="170" y="544"/>
                      <a:pt x="304" y="544"/>
                    </a:cubicBezTo>
                    <a:cubicBezTo>
                      <a:pt x="361" y="544"/>
                      <a:pt x="417" y="523"/>
                      <a:pt x="460" y="488"/>
                    </a:cubicBezTo>
                    <a:cubicBezTo>
                      <a:pt x="113" y="149"/>
                      <a:pt x="113" y="149"/>
                      <a:pt x="113" y="149"/>
                    </a:cubicBezTo>
                    <a:cubicBezTo>
                      <a:pt x="78" y="191"/>
                      <a:pt x="57" y="241"/>
                      <a:pt x="57" y="297"/>
                    </a:cubicBezTo>
                    <a:close/>
                    <a:moveTo>
                      <a:pt x="304" y="57"/>
                    </a:moveTo>
                    <a:lnTo>
                      <a:pt x="304" y="57"/>
                    </a:lnTo>
                    <a:cubicBezTo>
                      <a:pt x="248" y="57"/>
                      <a:pt x="191" y="71"/>
                      <a:pt x="149" y="106"/>
                    </a:cubicBezTo>
                    <a:cubicBezTo>
                      <a:pt x="495" y="453"/>
                      <a:pt x="495" y="453"/>
                      <a:pt x="495" y="453"/>
                    </a:cubicBezTo>
                    <a:cubicBezTo>
                      <a:pt x="530" y="410"/>
                      <a:pt x="552" y="354"/>
                      <a:pt x="552" y="297"/>
                    </a:cubicBezTo>
                    <a:cubicBezTo>
                      <a:pt x="552" y="163"/>
                      <a:pt x="439" y="57"/>
                      <a:pt x="304" y="5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2" name="Freeform 117"/>
              <p:cNvSpPr>
                <a:spLocks noChangeArrowheads="1"/>
              </p:cNvSpPr>
              <p:nvPr/>
            </p:nvSpPr>
            <p:spPr bwMode="auto">
              <a:xfrm>
                <a:off x="1912145" y="1601787"/>
                <a:ext cx="217488" cy="217487"/>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3" name="Freeform 118"/>
              <p:cNvSpPr>
                <a:spLocks noChangeArrowheads="1"/>
              </p:cNvSpPr>
              <p:nvPr/>
            </p:nvSpPr>
            <p:spPr bwMode="auto">
              <a:xfrm>
                <a:off x="1532733" y="1601787"/>
                <a:ext cx="217487" cy="217487"/>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4" name="Freeform 119"/>
              <p:cNvSpPr>
                <a:spLocks noChangeArrowheads="1"/>
              </p:cNvSpPr>
              <p:nvPr/>
            </p:nvSpPr>
            <p:spPr bwMode="auto">
              <a:xfrm>
                <a:off x="1151733" y="1601787"/>
                <a:ext cx="219075" cy="217487"/>
              </a:xfrm>
              <a:custGeom>
                <a:avLst/>
                <a:gdLst>
                  <a:gd name="T0" fmla="*/ 39339251 w 609"/>
                  <a:gd name="T1" fmla="*/ 78441997 h 602"/>
                  <a:gd name="T2" fmla="*/ 39339251 w 609"/>
                  <a:gd name="T3" fmla="*/ 78441997 h 602"/>
                  <a:gd name="T4" fmla="*/ 0 w 609"/>
                  <a:gd name="T5" fmla="*/ 38763987 h 602"/>
                  <a:gd name="T6" fmla="*/ 39339251 w 609"/>
                  <a:gd name="T7" fmla="*/ 0 h 602"/>
                  <a:gd name="T8" fmla="*/ 78678142 w 609"/>
                  <a:gd name="T9" fmla="*/ 38763987 h 602"/>
                  <a:gd name="T10" fmla="*/ 39339251 w 609"/>
                  <a:gd name="T11" fmla="*/ 78441997 h 602"/>
                  <a:gd name="T12" fmla="*/ 39339251 w 609"/>
                  <a:gd name="T13" fmla="*/ 7439717 h 602"/>
                  <a:gd name="T14" fmla="*/ 39339251 w 609"/>
                  <a:gd name="T15" fmla="*/ 7439717 h 602"/>
                  <a:gd name="T16" fmla="*/ 7376244 w 609"/>
                  <a:gd name="T17" fmla="*/ 38763987 h 602"/>
                  <a:gd name="T18" fmla="*/ 39339251 w 609"/>
                  <a:gd name="T19" fmla="*/ 71002280 h 602"/>
                  <a:gd name="T20" fmla="*/ 71302258 w 609"/>
                  <a:gd name="T21" fmla="*/ 38763987 h 602"/>
                  <a:gd name="T22" fmla="*/ 39339251 w 609"/>
                  <a:gd name="T23" fmla="*/ 7439717 h 602"/>
                  <a:gd name="T24" fmla="*/ 54867675 w 609"/>
                  <a:gd name="T25" fmla="*/ 42418636 h 602"/>
                  <a:gd name="T26" fmla="*/ 54867675 w 609"/>
                  <a:gd name="T27" fmla="*/ 42418636 h 602"/>
                  <a:gd name="T28" fmla="*/ 47620933 w 609"/>
                  <a:gd name="T29" fmla="*/ 42418636 h 602"/>
                  <a:gd name="T30" fmla="*/ 42962442 w 609"/>
                  <a:gd name="T31" fmla="*/ 42418636 h 602"/>
                  <a:gd name="T32" fmla="*/ 35715700 w 609"/>
                  <a:gd name="T33" fmla="*/ 42418636 h 602"/>
                  <a:gd name="T34" fmla="*/ 31057209 w 609"/>
                  <a:gd name="T35" fmla="*/ 42418636 h 602"/>
                  <a:gd name="T36" fmla="*/ 23810467 w 609"/>
                  <a:gd name="T37" fmla="*/ 42418636 h 602"/>
                  <a:gd name="T38" fmla="*/ 20187276 w 609"/>
                  <a:gd name="T39" fmla="*/ 38763987 h 602"/>
                  <a:gd name="T40" fmla="*/ 23810467 w 609"/>
                  <a:gd name="T41" fmla="*/ 35109700 h 602"/>
                  <a:gd name="T42" fmla="*/ 31963007 w 609"/>
                  <a:gd name="T43" fmla="*/ 35109700 h 602"/>
                  <a:gd name="T44" fmla="*/ 35715700 w 609"/>
                  <a:gd name="T45" fmla="*/ 35109700 h 602"/>
                  <a:gd name="T46" fmla="*/ 42962442 w 609"/>
                  <a:gd name="T47" fmla="*/ 35109700 h 602"/>
                  <a:gd name="T48" fmla="*/ 47620933 w 609"/>
                  <a:gd name="T49" fmla="*/ 35109700 h 602"/>
                  <a:gd name="T50" fmla="*/ 54867675 w 609"/>
                  <a:gd name="T51" fmla="*/ 35109700 h 602"/>
                  <a:gd name="T52" fmla="*/ 58491226 w 609"/>
                  <a:gd name="T53" fmla="*/ 38763987 h 602"/>
                  <a:gd name="T54" fmla="*/ 54867675 w 609"/>
                  <a:gd name="T55" fmla="*/ 42418636 h 6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602">
                    <a:moveTo>
                      <a:pt x="304" y="601"/>
                    </a:moveTo>
                    <a:lnTo>
                      <a:pt x="304" y="601"/>
                    </a:lnTo>
                    <a:cubicBezTo>
                      <a:pt x="134" y="601"/>
                      <a:pt x="0" y="467"/>
                      <a:pt x="0" y="297"/>
                    </a:cubicBezTo>
                    <a:cubicBezTo>
                      <a:pt x="0" y="135"/>
                      <a:pt x="134" y="0"/>
                      <a:pt x="304" y="0"/>
                    </a:cubicBezTo>
                    <a:cubicBezTo>
                      <a:pt x="474" y="0"/>
                      <a:pt x="608" y="135"/>
                      <a:pt x="608" y="297"/>
                    </a:cubicBezTo>
                    <a:cubicBezTo>
                      <a:pt x="608" y="467"/>
                      <a:pt x="474" y="601"/>
                      <a:pt x="304" y="601"/>
                    </a:cubicBezTo>
                    <a:close/>
                    <a:moveTo>
                      <a:pt x="304" y="57"/>
                    </a:moveTo>
                    <a:lnTo>
                      <a:pt x="304" y="57"/>
                    </a:lnTo>
                    <a:cubicBezTo>
                      <a:pt x="170" y="57"/>
                      <a:pt x="57" y="163"/>
                      <a:pt x="57" y="297"/>
                    </a:cubicBezTo>
                    <a:cubicBezTo>
                      <a:pt x="57" y="431"/>
                      <a:pt x="170" y="544"/>
                      <a:pt x="304" y="544"/>
                    </a:cubicBezTo>
                    <a:cubicBezTo>
                      <a:pt x="438" y="544"/>
                      <a:pt x="551" y="431"/>
                      <a:pt x="551" y="297"/>
                    </a:cubicBezTo>
                    <a:cubicBezTo>
                      <a:pt x="551" y="163"/>
                      <a:pt x="438" y="57"/>
                      <a:pt x="304" y="57"/>
                    </a:cubicBezTo>
                    <a:close/>
                    <a:moveTo>
                      <a:pt x="424" y="325"/>
                    </a:moveTo>
                    <a:lnTo>
                      <a:pt x="424" y="325"/>
                    </a:lnTo>
                    <a:cubicBezTo>
                      <a:pt x="368" y="325"/>
                      <a:pt x="368" y="325"/>
                      <a:pt x="368" y="325"/>
                    </a:cubicBezTo>
                    <a:cubicBezTo>
                      <a:pt x="332" y="325"/>
                      <a:pt x="332" y="325"/>
                      <a:pt x="332" y="325"/>
                    </a:cubicBezTo>
                    <a:cubicBezTo>
                      <a:pt x="276" y="325"/>
                      <a:pt x="276" y="325"/>
                      <a:pt x="276" y="325"/>
                    </a:cubicBezTo>
                    <a:cubicBezTo>
                      <a:pt x="240" y="325"/>
                      <a:pt x="240" y="325"/>
                      <a:pt x="240" y="325"/>
                    </a:cubicBezTo>
                    <a:cubicBezTo>
                      <a:pt x="184" y="325"/>
                      <a:pt x="184" y="325"/>
                      <a:pt x="184" y="325"/>
                    </a:cubicBezTo>
                    <a:cubicBezTo>
                      <a:pt x="163" y="325"/>
                      <a:pt x="156" y="318"/>
                      <a:pt x="156" y="297"/>
                    </a:cubicBezTo>
                    <a:cubicBezTo>
                      <a:pt x="156" y="283"/>
                      <a:pt x="163" y="269"/>
                      <a:pt x="184" y="269"/>
                    </a:cubicBezTo>
                    <a:cubicBezTo>
                      <a:pt x="247" y="269"/>
                      <a:pt x="247" y="269"/>
                      <a:pt x="247" y="269"/>
                    </a:cubicBezTo>
                    <a:cubicBezTo>
                      <a:pt x="276" y="269"/>
                      <a:pt x="276" y="269"/>
                      <a:pt x="276" y="269"/>
                    </a:cubicBezTo>
                    <a:cubicBezTo>
                      <a:pt x="332" y="269"/>
                      <a:pt x="332" y="269"/>
                      <a:pt x="332" y="269"/>
                    </a:cubicBezTo>
                    <a:cubicBezTo>
                      <a:pt x="368" y="269"/>
                      <a:pt x="368" y="269"/>
                      <a:pt x="368" y="269"/>
                    </a:cubicBezTo>
                    <a:cubicBezTo>
                      <a:pt x="424" y="269"/>
                      <a:pt x="424" y="269"/>
                      <a:pt x="424" y="269"/>
                    </a:cubicBezTo>
                    <a:cubicBezTo>
                      <a:pt x="445" y="269"/>
                      <a:pt x="452" y="283"/>
                      <a:pt x="452" y="297"/>
                    </a:cubicBezTo>
                    <a:cubicBezTo>
                      <a:pt x="452" y="318"/>
                      <a:pt x="445" y="325"/>
                      <a:pt x="424" y="325"/>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5" name="Freeform 120"/>
              <p:cNvSpPr>
                <a:spLocks noChangeArrowheads="1"/>
              </p:cNvSpPr>
              <p:nvPr/>
            </p:nvSpPr>
            <p:spPr bwMode="auto">
              <a:xfrm>
                <a:off x="772320" y="1601787"/>
                <a:ext cx="217488" cy="217487"/>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5340580 w 602"/>
                  <a:gd name="T25" fmla="*/ 42418636 h 602"/>
                  <a:gd name="T26" fmla="*/ 55340580 w 602"/>
                  <a:gd name="T27" fmla="*/ 42418636 h 602"/>
                  <a:gd name="T28" fmla="*/ 43332858 w 602"/>
                  <a:gd name="T29" fmla="*/ 42418636 h 602"/>
                  <a:gd name="T30" fmla="*/ 43332858 w 602"/>
                  <a:gd name="T31" fmla="*/ 55339965 h 602"/>
                  <a:gd name="T32" fmla="*/ 39678193 w 602"/>
                  <a:gd name="T33" fmla="*/ 59125033 h 602"/>
                  <a:gd name="T34" fmla="*/ 36023527 w 602"/>
                  <a:gd name="T35" fmla="*/ 55339965 h 602"/>
                  <a:gd name="T36" fmla="*/ 36023527 w 602"/>
                  <a:gd name="T37" fmla="*/ 42418636 h 602"/>
                  <a:gd name="T38" fmla="*/ 23102139 w 602"/>
                  <a:gd name="T39" fmla="*/ 42418636 h 602"/>
                  <a:gd name="T40" fmla="*/ 19317053 w 602"/>
                  <a:gd name="T41" fmla="*/ 38763987 h 602"/>
                  <a:gd name="T42" fmla="*/ 23102139 w 602"/>
                  <a:gd name="T43" fmla="*/ 35109700 h 602"/>
                  <a:gd name="T44" fmla="*/ 36023527 w 602"/>
                  <a:gd name="T45" fmla="*/ 35109700 h 602"/>
                  <a:gd name="T46" fmla="*/ 36023527 w 602"/>
                  <a:gd name="T47" fmla="*/ 23102033 h 602"/>
                  <a:gd name="T48" fmla="*/ 39678193 w 602"/>
                  <a:gd name="T49" fmla="*/ 19447384 h 602"/>
                  <a:gd name="T50" fmla="*/ 43332858 w 602"/>
                  <a:gd name="T51" fmla="*/ 23102033 h 602"/>
                  <a:gd name="T52" fmla="*/ 43332858 w 602"/>
                  <a:gd name="T53" fmla="*/ 35109700 h 602"/>
                  <a:gd name="T54" fmla="*/ 55340580 w 602"/>
                  <a:gd name="T55" fmla="*/ 35109700 h 602"/>
                  <a:gd name="T56" fmla="*/ 58995246 w 602"/>
                  <a:gd name="T57" fmla="*/ 38763987 h 602"/>
                  <a:gd name="T58" fmla="*/ 55340580 w 602"/>
                  <a:gd name="T59" fmla="*/ 42418636 h 6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2" h="602">
                    <a:moveTo>
                      <a:pt x="304" y="601"/>
                    </a:moveTo>
                    <a:lnTo>
                      <a:pt x="304" y="601"/>
                    </a:lnTo>
                    <a:cubicBezTo>
                      <a:pt x="134" y="601"/>
                      <a:pt x="0" y="467"/>
                      <a:pt x="0" y="297"/>
                    </a:cubicBezTo>
                    <a:cubicBezTo>
                      <a:pt x="0" y="135"/>
                      <a:pt x="134"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8" y="544"/>
                      <a:pt x="544" y="431"/>
                      <a:pt x="544" y="297"/>
                    </a:cubicBezTo>
                    <a:cubicBezTo>
                      <a:pt x="544" y="163"/>
                      <a:pt x="438" y="57"/>
                      <a:pt x="304" y="57"/>
                    </a:cubicBezTo>
                    <a:close/>
                    <a:moveTo>
                      <a:pt x="424" y="325"/>
                    </a:moveTo>
                    <a:lnTo>
                      <a:pt x="424" y="325"/>
                    </a:lnTo>
                    <a:cubicBezTo>
                      <a:pt x="332" y="325"/>
                      <a:pt x="332" y="325"/>
                      <a:pt x="332" y="325"/>
                    </a:cubicBezTo>
                    <a:cubicBezTo>
                      <a:pt x="332" y="424"/>
                      <a:pt x="332" y="424"/>
                      <a:pt x="332" y="424"/>
                    </a:cubicBezTo>
                    <a:cubicBezTo>
                      <a:pt x="332" y="438"/>
                      <a:pt x="318" y="453"/>
                      <a:pt x="304" y="453"/>
                    </a:cubicBezTo>
                    <a:cubicBezTo>
                      <a:pt x="283" y="453"/>
                      <a:pt x="276" y="438"/>
                      <a:pt x="276" y="424"/>
                    </a:cubicBezTo>
                    <a:cubicBezTo>
                      <a:pt x="276" y="325"/>
                      <a:pt x="276" y="325"/>
                      <a:pt x="276" y="325"/>
                    </a:cubicBezTo>
                    <a:cubicBezTo>
                      <a:pt x="177" y="325"/>
                      <a:pt x="177" y="325"/>
                      <a:pt x="177" y="325"/>
                    </a:cubicBezTo>
                    <a:cubicBezTo>
                      <a:pt x="163" y="325"/>
                      <a:pt x="148" y="318"/>
                      <a:pt x="148" y="297"/>
                    </a:cubicBezTo>
                    <a:cubicBezTo>
                      <a:pt x="148" y="283"/>
                      <a:pt x="163" y="269"/>
                      <a:pt x="177" y="269"/>
                    </a:cubicBezTo>
                    <a:cubicBezTo>
                      <a:pt x="276" y="269"/>
                      <a:pt x="276" y="269"/>
                      <a:pt x="276" y="269"/>
                    </a:cubicBezTo>
                    <a:cubicBezTo>
                      <a:pt x="276" y="177"/>
                      <a:pt x="276" y="177"/>
                      <a:pt x="276" y="177"/>
                    </a:cubicBezTo>
                    <a:cubicBezTo>
                      <a:pt x="276" y="163"/>
                      <a:pt x="283" y="149"/>
                      <a:pt x="304" y="149"/>
                    </a:cubicBezTo>
                    <a:cubicBezTo>
                      <a:pt x="318" y="149"/>
                      <a:pt x="332" y="163"/>
                      <a:pt x="332" y="177"/>
                    </a:cubicBezTo>
                    <a:cubicBezTo>
                      <a:pt x="332" y="269"/>
                      <a:pt x="332" y="269"/>
                      <a:pt x="332" y="269"/>
                    </a:cubicBezTo>
                    <a:cubicBezTo>
                      <a:pt x="424" y="269"/>
                      <a:pt x="424" y="269"/>
                      <a:pt x="424" y="269"/>
                    </a:cubicBezTo>
                    <a:cubicBezTo>
                      <a:pt x="438" y="269"/>
                      <a:pt x="452" y="283"/>
                      <a:pt x="452" y="297"/>
                    </a:cubicBezTo>
                    <a:cubicBezTo>
                      <a:pt x="452" y="318"/>
                      <a:pt x="438" y="325"/>
                      <a:pt x="424" y="325"/>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6" name="Freeform 121"/>
              <p:cNvSpPr>
                <a:spLocks noChangeArrowheads="1"/>
              </p:cNvSpPr>
              <p:nvPr/>
            </p:nvSpPr>
            <p:spPr bwMode="auto">
              <a:xfrm>
                <a:off x="4952207" y="1220787"/>
                <a:ext cx="217487" cy="219075"/>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7" name="Freeform 122"/>
              <p:cNvSpPr>
                <a:spLocks noChangeArrowheads="1"/>
              </p:cNvSpPr>
              <p:nvPr/>
            </p:nvSpPr>
            <p:spPr bwMode="auto">
              <a:xfrm>
                <a:off x="4569619" y="1220787"/>
                <a:ext cx="219075" cy="219075"/>
              </a:xfrm>
              <a:custGeom>
                <a:avLst/>
                <a:gdLst>
                  <a:gd name="T0" fmla="*/ 39339251 w 609"/>
                  <a:gd name="T1" fmla="*/ 78678142 h 609"/>
                  <a:gd name="T2" fmla="*/ 39339251 w 609"/>
                  <a:gd name="T3" fmla="*/ 78678142 h 609"/>
                  <a:gd name="T4" fmla="*/ 0 w 609"/>
                  <a:gd name="T5" fmla="*/ 39339251 h 609"/>
                  <a:gd name="T6" fmla="*/ 39339251 w 609"/>
                  <a:gd name="T7" fmla="*/ 0 h 609"/>
                  <a:gd name="T8" fmla="*/ 78678142 w 609"/>
                  <a:gd name="T9" fmla="*/ 39339251 h 609"/>
                  <a:gd name="T10" fmla="*/ 39339251 w 609"/>
                  <a:gd name="T11" fmla="*/ 78678142 h 609"/>
                  <a:gd name="T12" fmla="*/ 39339251 w 609"/>
                  <a:gd name="T13" fmla="*/ 7376244 h 609"/>
                  <a:gd name="T14" fmla="*/ 39339251 w 609"/>
                  <a:gd name="T15" fmla="*/ 7376244 h 609"/>
                  <a:gd name="T16" fmla="*/ 7246742 w 609"/>
                  <a:gd name="T17" fmla="*/ 39339251 h 609"/>
                  <a:gd name="T18" fmla="*/ 39339251 w 609"/>
                  <a:gd name="T19" fmla="*/ 71302258 h 609"/>
                  <a:gd name="T20" fmla="*/ 71302258 w 609"/>
                  <a:gd name="T21" fmla="*/ 39339251 h 609"/>
                  <a:gd name="T22" fmla="*/ 39339251 w 609"/>
                  <a:gd name="T23" fmla="*/ 7376244 h 609"/>
                  <a:gd name="T24" fmla="*/ 31057209 w 609"/>
                  <a:gd name="T25" fmla="*/ 46715136 h 609"/>
                  <a:gd name="T26" fmla="*/ 31057209 w 609"/>
                  <a:gd name="T27" fmla="*/ 46715136 h 609"/>
                  <a:gd name="T28" fmla="*/ 20057773 w 609"/>
                  <a:gd name="T29" fmla="*/ 20187276 h 609"/>
                  <a:gd name="T30" fmla="*/ 47491791 w 609"/>
                  <a:gd name="T31" fmla="*/ 31057209 h 609"/>
                  <a:gd name="T32" fmla="*/ 58491226 w 609"/>
                  <a:gd name="T33" fmla="*/ 58491226 h 609"/>
                  <a:gd name="T34" fmla="*/ 58491226 w 609"/>
                  <a:gd name="T35" fmla="*/ 58491226 h 609"/>
                  <a:gd name="T36" fmla="*/ 31057209 w 609"/>
                  <a:gd name="T37" fmla="*/ 46715136 h 609"/>
                  <a:gd name="T38" fmla="*/ 39339251 w 609"/>
                  <a:gd name="T39" fmla="*/ 35715700 h 609"/>
                  <a:gd name="T40" fmla="*/ 39339251 w 609"/>
                  <a:gd name="T41" fmla="*/ 35715700 h 609"/>
                  <a:gd name="T42" fmla="*/ 35715700 w 609"/>
                  <a:gd name="T43" fmla="*/ 39339251 h 609"/>
                  <a:gd name="T44" fmla="*/ 39339251 w 609"/>
                  <a:gd name="T45" fmla="*/ 42962442 h 609"/>
                  <a:gd name="T46" fmla="*/ 42962442 w 609"/>
                  <a:gd name="T47" fmla="*/ 39339251 h 609"/>
                  <a:gd name="T48" fmla="*/ 39339251 w 609"/>
                  <a:gd name="T49" fmla="*/ 35715700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8" name="Freeform 123"/>
              <p:cNvSpPr>
                <a:spLocks noChangeArrowheads="1"/>
              </p:cNvSpPr>
              <p:nvPr/>
            </p:nvSpPr>
            <p:spPr bwMode="auto">
              <a:xfrm>
                <a:off x="4191794" y="1220787"/>
                <a:ext cx="217488" cy="219075"/>
              </a:xfrm>
              <a:custGeom>
                <a:avLst/>
                <a:gdLst>
                  <a:gd name="T0" fmla="*/ 74657633 w 602"/>
                  <a:gd name="T1" fmla="*/ 42962442 h 609"/>
                  <a:gd name="T2" fmla="*/ 74657633 w 602"/>
                  <a:gd name="T3" fmla="*/ 42962442 h 609"/>
                  <a:gd name="T4" fmla="*/ 71002968 w 602"/>
                  <a:gd name="T5" fmla="*/ 42962442 h 609"/>
                  <a:gd name="T6" fmla="*/ 43332858 w 602"/>
                  <a:gd name="T7" fmla="*/ 70396460 h 609"/>
                  <a:gd name="T8" fmla="*/ 43332858 w 602"/>
                  <a:gd name="T9" fmla="*/ 75054951 h 609"/>
                  <a:gd name="T10" fmla="*/ 39678193 w 602"/>
                  <a:gd name="T11" fmla="*/ 78678142 h 609"/>
                  <a:gd name="T12" fmla="*/ 36023527 w 602"/>
                  <a:gd name="T13" fmla="*/ 75054951 h 609"/>
                  <a:gd name="T14" fmla="*/ 36023527 w 602"/>
                  <a:gd name="T15" fmla="*/ 70396460 h 609"/>
                  <a:gd name="T16" fmla="*/ 7308970 w 602"/>
                  <a:gd name="T17" fmla="*/ 42962442 h 609"/>
                  <a:gd name="T18" fmla="*/ 3654665 w 602"/>
                  <a:gd name="T19" fmla="*/ 42962442 h 609"/>
                  <a:gd name="T20" fmla="*/ 0 w 602"/>
                  <a:gd name="T21" fmla="*/ 39339251 h 609"/>
                  <a:gd name="T22" fmla="*/ 3654665 w 602"/>
                  <a:gd name="T23" fmla="*/ 35715700 h 609"/>
                  <a:gd name="T24" fmla="*/ 7308970 w 602"/>
                  <a:gd name="T25" fmla="*/ 35715700 h 609"/>
                  <a:gd name="T26" fmla="*/ 36023527 w 602"/>
                  <a:gd name="T27" fmla="*/ 8282042 h 609"/>
                  <a:gd name="T28" fmla="*/ 36023527 w 602"/>
                  <a:gd name="T29" fmla="*/ 3623191 h 609"/>
                  <a:gd name="T30" fmla="*/ 39678193 w 602"/>
                  <a:gd name="T31" fmla="*/ 0 h 609"/>
                  <a:gd name="T32" fmla="*/ 43332858 w 602"/>
                  <a:gd name="T33" fmla="*/ 3623191 h 609"/>
                  <a:gd name="T34" fmla="*/ 43332858 w 602"/>
                  <a:gd name="T35" fmla="*/ 8282042 h 609"/>
                  <a:gd name="T36" fmla="*/ 71002968 w 602"/>
                  <a:gd name="T37" fmla="*/ 35715700 h 609"/>
                  <a:gd name="T38" fmla="*/ 74657633 w 602"/>
                  <a:gd name="T39" fmla="*/ 35715700 h 609"/>
                  <a:gd name="T40" fmla="*/ 78442719 w 602"/>
                  <a:gd name="T41" fmla="*/ 39339251 h 609"/>
                  <a:gd name="T42" fmla="*/ 74657633 w 602"/>
                  <a:gd name="T43" fmla="*/ 42962442 h 609"/>
                  <a:gd name="T44" fmla="*/ 56254247 w 602"/>
                  <a:gd name="T45" fmla="*/ 35715700 h 609"/>
                  <a:gd name="T46" fmla="*/ 56254247 w 602"/>
                  <a:gd name="T47" fmla="*/ 35715700 h 609"/>
                  <a:gd name="T48" fmla="*/ 63563216 w 602"/>
                  <a:gd name="T49" fmla="*/ 35715700 h 609"/>
                  <a:gd name="T50" fmla="*/ 43332858 w 602"/>
                  <a:gd name="T51" fmla="*/ 15528425 h 609"/>
                  <a:gd name="T52" fmla="*/ 43332858 w 602"/>
                  <a:gd name="T53" fmla="*/ 21998871 h 609"/>
                  <a:gd name="T54" fmla="*/ 39678193 w 602"/>
                  <a:gd name="T55" fmla="*/ 25622062 h 609"/>
                  <a:gd name="T56" fmla="*/ 36023527 w 602"/>
                  <a:gd name="T57" fmla="*/ 21998871 h 609"/>
                  <a:gd name="T58" fmla="*/ 36023527 w 602"/>
                  <a:gd name="T59" fmla="*/ 15528425 h 609"/>
                  <a:gd name="T60" fmla="*/ 14748721 w 602"/>
                  <a:gd name="T61" fmla="*/ 35715700 h 609"/>
                  <a:gd name="T62" fmla="*/ 22058052 w 602"/>
                  <a:gd name="T63" fmla="*/ 35715700 h 609"/>
                  <a:gd name="T64" fmla="*/ 25843138 w 602"/>
                  <a:gd name="T65" fmla="*/ 39339251 h 609"/>
                  <a:gd name="T66" fmla="*/ 22058052 w 602"/>
                  <a:gd name="T67" fmla="*/ 42962442 h 609"/>
                  <a:gd name="T68" fmla="*/ 14748721 w 602"/>
                  <a:gd name="T69" fmla="*/ 42962442 h 609"/>
                  <a:gd name="T70" fmla="*/ 36023527 w 602"/>
                  <a:gd name="T71" fmla="*/ 63149718 h 609"/>
                  <a:gd name="T72" fmla="*/ 36023527 w 602"/>
                  <a:gd name="T73" fmla="*/ 56679271 h 609"/>
                  <a:gd name="T74" fmla="*/ 39678193 w 602"/>
                  <a:gd name="T75" fmla="*/ 53056080 h 609"/>
                  <a:gd name="T76" fmla="*/ 43332858 w 602"/>
                  <a:gd name="T77" fmla="*/ 56679271 h 609"/>
                  <a:gd name="T78" fmla="*/ 43332858 w 602"/>
                  <a:gd name="T79" fmla="*/ 63149718 h 609"/>
                  <a:gd name="T80" fmla="*/ 63563216 w 602"/>
                  <a:gd name="T81" fmla="*/ 42962442 h 609"/>
                  <a:gd name="T82" fmla="*/ 56254247 w 602"/>
                  <a:gd name="T83" fmla="*/ 42962442 h 609"/>
                  <a:gd name="T84" fmla="*/ 52599581 w 602"/>
                  <a:gd name="T85" fmla="*/ 39339251 h 609"/>
                  <a:gd name="T86" fmla="*/ 56254247 w 602"/>
                  <a:gd name="T87" fmla="*/ 35715700 h 609"/>
                  <a:gd name="T88" fmla="*/ 39678193 w 602"/>
                  <a:gd name="T89" fmla="*/ 42962442 h 609"/>
                  <a:gd name="T90" fmla="*/ 39678193 w 602"/>
                  <a:gd name="T91" fmla="*/ 42962442 h 609"/>
                  <a:gd name="T92" fmla="*/ 36023527 w 602"/>
                  <a:gd name="T93" fmla="*/ 39339251 h 609"/>
                  <a:gd name="T94" fmla="*/ 39678193 w 602"/>
                  <a:gd name="T95" fmla="*/ 35715700 h 609"/>
                  <a:gd name="T96" fmla="*/ 43332858 w 602"/>
                  <a:gd name="T97" fmla="*/ 39339251 h 609"/>
                  <a:gd name="T98" fmla="*/ 39678193 w 602"/>
                  <a:gd name="T99" fmla="*/ 42962442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59" name="Freeform 124"/>
              <p:cNvSpPr>
                <a:spLocks noChangeArrowheads="1"/>
              </p:cNvSpPr>
              <p:nvPr/>
            </p:nvSpPr>
            <p:spPr bwMode="auto">
              <a:xfrm>
                <a:off x="3837782" y="1220787"/>
                <a:ext cx="163512" cy="219075"/>
              </a:xfrm>
              <a:custGeom>
                <a:avLst/>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10117575 w 454"/>
                  <a:gd name="T17" fmla="*/ 29245613 h 609"/>
                  <a:gd name="T18" fmla="*/ 29445126 w 454"/>
                  <a:gd name="T19" fmla="*/ 49432889 h 609"/>
                  <a:gd name="T20" fmla="*/ 49550979 w 454"/>
                  <a:gd name="T21" fmla="*/ 29245613 h 609"/>
                  <a:gd name="T22" fmla="*/ 29445126 w 454"/>
                  <a:gd name="T23" fmla="*/ 10093638 h 609"/>
                  <a:gd name="T24" fmla="*/ 39433044 w 454"/>
                  <a:gd name="T25" fmla="*/ 32868804 h 609"/>
                  <a:gd name="T26" fmla="*/ 39433044 w 454"/>
                  <a:gd name="T27" fmla="*/ 32868804 h 609"/>
                  <a:gd name="T28" fmla="*/ 20235510 w 454"/>
                  <a:gd name="T29" fmla="*/ 32868804 h 609"/>
                  <a:gd name="T30" fmla="*/ 16603311 w 454"/>
                  <a:gd name="T31" fmla="*/ 29245613 h 609"/>
                  <a:gd name="T32" fmla="*/ 20235510 w 454"/>
                  <a:gd name="T33" fmla="*/ 25622062 h 609"/>
                  <a:gd name="T34" fmla="*/ 39433044 w 454"/>
                  <a:gd name="T35" fmla="*/ 25622062 h 609"/>
                  <a:gd name="T36" fmla="*/ 43194900 w 454"/>
                  <a:gd name="T37" fmla="*/ 29245613 h 609"/>
                  <a:gd name="T38" fmla="*/ 39433044 w 454"/>
                  <a:gd name="T39" fmla="*/ 32868804 h 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609">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0" name="Freeform 125"/>
              <p:cNvSpPr>
                <a:spLocks noChangeArrowheads="1"/>
              </p:cNvSpPr>
              <p:nvPr/>
            </p:nvSpPr>
            <p:spPr bwMode="auto">
              <a:xfrm>
                <a:off x="3458370" y="1220787"/>
                <a:ext cx="163513" cy="219075"/>
              </a:xfrm>
              <a:custGeom>
                <a:avLst/>
                <a:gdLst>
                  <a:gd name="T0" fmla="*/ 29445666 w 454"/>
                  <a:gd name="T1" fmla="*/ 78678142 h 609"/>
                  <a:gd name="T2" fmla="*/ 29445666 w 454"/>
                  <a:gd name="T3" fmla="*/ 78678142 h 609"/>
                  <a:gd name="T4" fmla="*/ 0 w 454"/>
                  <a:gd name="T5" fmla="*/ 29245613 h 609"/>
                  <a:gd name="T6" fmla="*/ 29445666 w 454"/>
                  <a:gd name="T7" fmla="*/ 0 h 609"/>
                  <a:gd name="T8" fmla="*/ 58761314 w 454"/>
                  <a:gd name="T9" fmla="*/ 29245613 h 609"/>
                  <a:gd name="T10" fmla="*/ 29445666 w 454"/>
                  <a:gd name="T11" fmla="*/ 78678142 h 609"/>
                  <a:gd name="T12" fmla="*/ 29445666 w 454"/>
                  <a:gd name="T13" fmla="*/ 10093638 h 609"/>
                  <a:gd name="T14" fmla="*/ 29445666 w 454"/>
                  <a:gd name="T15" fmla="*/ 10093638 h 609"/>
                  <a:gd name="T16" fmla="*/ 10117997 w 454"/>
                  <a:gd name="T17" fmla="*/ 29245613 h 609"/>
                  <a:gd name="T18" fmla="*/ 29445666 w 454"/>
                  <a:gd name="T19" fmla="*/ 49432889 h 609"/>
                  <a:gd name="T20" fmla="*/ 48643317 w 454"/>
                  <a:gd name="T21" fmla="*/ 29245613 h 609"/>
                  <a:gd name="T22" fmla="*/ 29445666 w 454"/>
                  <a:gd name="T23" fmla="*/ 10093638 h 609"/>
                  <a:gd name="T24" fmla="*/ 39433645 w 454"/>
                  <a:gd name="T25" fmla="*/ 32868804 h 609"/>
                  <a:gd name="T26" fmla="*/ 39433645 w 454"/>
                  <a:gd name="T27" fmla="*/ 32868804 h 609"/>
                  <a:gd name="T28" fmla="*/ 33077527 w 454"/>
                  <a:gd name="T29" fmla="*/ 32868804 h 609"/>
                  <a:gd name="T30" fmla="*/ 33077527 w 454"/>
                  <a:gd name="T31" fmla="*/ 39339251 h 609"/>
                  <a:gd name="T32" fmla="*/ 29445666 w 454"/>
                  <a:gd name="T33" fmla="*/ 42962442 h 609"/>
                  <a:gd name="T34" fmla="*/ 25683786 w 454"/>
                  <a:gd name="T35" fmla="*/ 39339251 h 609"/>
                  <a:gd name="T36" fmla="*/ 25683786 w 454"/>
                  <a:gd name="T37" fmla="*/ 32868804 h 609"/>
                  <a:gd name="T38" fmla="*/ 19327669 w 454"/>
                  <a:gd name="T39" fmla="*/ 32868804 h 609"/>
                  <a:gd name="T40" fmla="*/ 15565789 w 454"/>
                  <a:gd name="T41" fmla="*/ 29245613 h 609"/>
                  <a:gd name="T42" fmla="*/ 19327669 w 454"/>
                  <a:gd name="T43" fmla="*/ 25622062 h 609"/>
                  <a:gd name="T44" fmla="*/ 25683786 w 454"/>
                  <a:gd name="T45" fmla="*/ 25622062 h 609"/>
                  <a:gd name="T46" fmla="*/ 25683786 w 454"/>
                  <a:gd name="T47" fmla="*/ 20187276 h 609"/>
                  <a:gd name="T48" fmla="*/ 29445666 w 454"/>
                  <a:gd name="T49" fmla="*/ 16434582 h 609"/>
                  <a:gd name="T50" fmla="*/ 33077527 w 454"/>
                  <a:gd name="T51" fmla="*/ 20187276 h 609"/>
                  <a:gd name="T52" fmla="*/ 33077527 w 454"/>
                  <a:gd name="T53" fmla="*/ 25622062 h 609"/>
                  <a:gd name="T54" fmla="*/ 39433645 w 454"/>
                  <a:gd name="T55" fmla="*/ 25622062 h 609"/>
                  <a:gd name="T56" fmla="*/ 43195525 w 454"/>
                  <a:gd name="T57" fmla="*/ 29245613 h 609"/>
                  <a:gd name="T58" fmla="*/ 39433645 w 454"/>
                  <a:gd name="T59" fmla="*/ 32868804 h 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4" h="609">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1" name="Freeform 126"/>
              <p:cNvSpPr>
                <a:spLocks noChangeArrowheads="1"/>
              </p:cNvSpPr>
              <p:nvPr/>
            </p:nvSpPr>
            <p:spPr bwMode="auto">
              <a:xfrm>
                <a:off x="3078957" y="1220787"/>
                <a:ext cx="163512" cy="219075"/>
              </a:xfrm>
              <a:custGeom>
                <a:avLst/>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9209615 w 454"/>
                  <a:gd name="T17" fmla="*/ 29245613 h 609"/>
                  <a:gd name="T18" fmla="*/ 29445126 w 454"/>
                  <a:gd name="T19" fmla="*/ 49432889 h 609"/>
                  <a:gd name="T20" fmla="*/ 48642659 w 454"/>
                  <a:gd name="T21" fmla="*/ 29245613 h 609"/>
                  <a:gd name="T22" fmla="*/ 29445126 w 454"/>
                  <a:gd name="T23" fmla="*/ 10093638 h 609"/>
                  <a:gd name="T24" fmla="*/ 29445126 w 454"/>
                  <a:gd name="T25" fmla="*/ 39339251 h 609"/>
                  <a:gd name="T26" fmla="*/ 29445126 w 454"/>
                  <a:gd name="T27" fmla="*/ 39339251 h 609"/>
                  <a:gd name="T28" fmla="*/ 19327551 w 454"/>
                  <a:gd name="T29" fmla="*/ 29245613 h 609"/>
                  <a:gd name="T30" fmla="*/ 29445126 w 454"/>
                  <a:gd name="T31" fmla="*/ 20187276 h 609"/>
                  <a:gd name="T32" fmla="*/ 38525084 w 454"/>
                  <a:gd name="T33" fmla="*/ 29245613 h 609"/>
                  <a:gd name="T34" fmla="*/ 29445126 w 454"/>
                  <a:gd name="T35" fmla="*/ 39339251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4"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2" name="Freeform 127"/>
              <p:cNvSpPr>
                <a:spLocks noChangeArrowheads="1"/>
              </p:cNvSpPr>
              <p:nvPr/>
            </p:nvSpPr>
            <p:spPr bwMode="auto">
              <a:xfrm>
                <a:off x="2697958" y="1220787"/>
                <a:ext cx="163512" cy="219075"/>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3" name="Freeform 128"/>
              <p:cNvSpPr>
                <a:spLocks noChangeArrowheads="1"/>
              </p:cNvSpPr>
              <p:nvPr/>
            </p:nvSpPr>
            <p:spPr bwMode="auto">
              <a:xfrm>
                <a:off x="2291558" y="1250949"/>
                <a:ext cx="219075" cy="188913"/>
              </a:xfrm>
              <a:custGeom>
                <a:avLst/>
                <a:gdLst>
                  <a:gd name="T0" fmla="*/ 60431965 w 609"/>
                  <a:gd name="T1" fmla="*/ 54199644 h 524"/>
                  <a:gd name="T2" fmla="*/ 60431965 w 609"/>
                  <a:gd name="T3" fmla="*/ 46791299 h 524"/>
                  <a:gd name="T4" fmla="*/ 67678707 w 609"/>
                  <a:gd name="T5" fmla="*/ 27554619 h 524"/>
                  <a:gd name="T6" fmla="*/ 66772909 w 609"/>
                  <a:gd name="T7" fmla="*/ 26645025 h 524"/>
                  <a:gd name="T8" fmla="*/ 65867111 w 609"/>
                  <a:gd name="T9" fmla="*/ 26645025 h 524"/>
                  <a:gd name="T10" fmla="*/ 64961313 w 609"/>
                  <a:gd name="T11" fmla="*/ 25735070 h 524"/>
                  <a:gd name="T12" fmla="*/ 64055516 w 609"/>
                  <a:gd name="T13" fmla="*/ 25735070 h 524"/>
                  <a:gd name="T14" fmla="*/ 63149718 w 609"/>
                  <a:gd name="T15" fmla="*/ 24825476 h 524"/>
                  <a:gd name="T16" fmla="*/ 61338122 w 609"/>
                  <a:gd name="T17" fmla="*/ 24825476 h 524"/>
                  <a:gd name="T18" fmla="*/ 60431965 w 609"/>
                  <a:gd name="T19" fmla="*/ 24825476 h 524"/>
                  <a:gd name="T20" fmla="*/ 59526167 w 609"/>
                  <a:gd name="T21" fmla="*/ 23005566 h 524"/>
                  <a:gd name="T22" fmla="*/ 58620369 w 609"/>
                  <a:gd name="T23" fmla="*/ 21055868 h 524"/>
                  <a:gd name="T24" fmla="*/ 57714571 w 609"/>
                  <a:gd name="T25" fmla="*/ 19236319 h 524"/>
                  <a:gd name="T26" fmla="*/ 56808774 w 609"/>
                  <a:gd name="T27" fmla="*/ 17416769 h 524"/>
                  <a:gd name="T28" fmla="*/ 21998871 w 609"/>
                  <a:gd name="T29" fmla="*/ 17416769 h 524"/>
                  <a:gd name="T30" fmla="*/ 21093073 w 609"/>
                  <a:gd name="T31" fmla="*/ 19236319 h 524"/>
                  <a:gd name="T32" fmla="*/ 20187276 w 609"/>
                  <a:gd name="T33" fmla="*/ 21055868 h 524"/>
                  <a:gd name="T34" fmla="*/ 19281478 w 609"/>
                  <a:gd name="T35" fmla="*/ 23005566 h 524"/>
                  <a:gd name="T36" fmla="*/ 18375680 w 609"/>
                  <a:gd name="T37" fmla="*/ 24825476 h 524"/>
                  <a:gd name="T38" fmla="*/ 17469523 w 609"/>
                  <a:gd name="T39" fmla="*/ 24825476 h 524"/>
                  <a:gd name="T40" fmla="*/ 15657927 w 609"/>
                  <a:gd name="T41" fmla="*/ 24825476 h 524"/>
                  <a:gd name="T42" fmla="*/ 14622627 w 609"/>
                  <a:gd name="T43" fmla="*/ 25735070 h 524"/>
                  <a:gd name="T44" fmla="*/ 13716829 w 609"/>
                  <a:gd name="T45" fmla="*/ 25735070 h 524"/>
                  <a:gd name="T46" fmla="*/ 12811031 w 609"/>
                  <a:gd name="T47" fmla="*/ 26645025 h 524"/>
                  <a:gd name="T48" fmla="*/ 11905233 w 609"/>
                  <a:gd name="T49" fmla="*/ 26645025 h 524"/>
                  <a:gd name="T50" fmla="*/ 10999436 w 609"/>
                  <a:gd name="T51" fmla="*/ 27554619 h 524"/>
                  <a:gd name="T52" fmla="*/ 18375680 w 609"/>
                  <a:gd name="T53" fmla="*/ 46791299 h 524"/>
                  <a:gd name="T54" fmla="*/ 18375680 w 609"/>
                  <a:gd name="T55" fmla="*/ 54199644 h 524"/>
                  <a:gd name="T56" fmla="*/ 12811031 w 609"/>
                  <a:gd name="T57" fmla="*/ 18326364 h 524"/>
                  <a:gd name="T58" fmla="*/ 65867111 w 609"/>
                  <a:gd name="T59" fmla="*/ 18326364 h 524"/>
                  <a:gd name="T60" fmla="*/ 60431965 w 609"/>
                  <a:gd name="T61" fmla="*/ 54199644 h 524"/>
                  <a:gd name="T62" fmla="*/ 25622062 w 609"/>
                  <a:gd name="T63" fmla="*/ 45881344 h 524"/>
                  <a:gd name="T64" fmla="*/ 36621498 w 609"/>
                  <a:gd name="T65" fmla="*/ 33013628 h 524"/>
                  <a:gd name="T66" fmla="*/ 42186147 w 609"/>
                  <a:gd name="T67" fmla="*/ 33013628 h 524"/>
                  <a:gd name="T68" fmla="*/ 53056080 w 609"/>
                  <a:gd name="T69" fmla="*/ 45881344 h 524"/>
                  <a:gd name="T70" fmla="*/ 53961878 w 609"/>
                  <a:gd name="T71" fmla="*/ 47700893 h 524"/>
                  <a:gd name="T72" fmla="*/ 47620933 w 609"/>
                  <a:gd name="T73" fmla="*/ 50560546 h 524"/>
                  <a:gd name="T74" fmla="*/ 43091945 w 609"/>
                  <a:gd name="T75" fmla="*/ 44971389 h 524"/>
                  <a:gd name="T76" fmla="*/ 39339251 w 609"/>
                  <a:gd name="T77" fmla="*/ 67976954 h 524"/>
                  <a:gd name="T78" fmla="*/ 35715700 w 609"/>
                  <a:gd name="T79" fmla="*/ 44971389 h 524"/>
                  <a:gd name="T80" fmla="*/ 31186711 w 609"/>
                  <a:gd name="T81" fmla="*/ 50560546 h 524"/>
                  <a:gd name="T82" fmla="*/ 24716265 w 609"/>
                  <a:gd name="T83" fmla="*/ 47700893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4" name="Freeform 129"/>
              <p:cNvSpPr>
                <a:spLocks noChangeArrowheads="1"/>
              </p:cNvSpPr>
              <p:nvPr/>
            </p:nvSpPr>
            <p:spPr bwMode="auto">
              <a:xfrm>
                <a:off x="1912145" y="1250949"/>
                <a:ext cx="217488" cy="188913"/>
              </a:xfrm>
              <a:custGeom>
                <a:avLst/>
                <a:gdLst>
                  <a:gd name="T0" fmla="*/ 60039333 w 602"/>
                  <a:gd name="T1" fmla="*/ 54199644 h 524"/>
                  <a:gd name="T2" fmla="*/ 60039333 w 602"/>
                  <a:gd name="T3" fmla="*/ 46791299 h 524"/>
                  <a:gd name="T4" fmla="*/ 67348302 w 602"/>
                  <a:gd name="T5" fmla="*/ 27554619 h 524"/>
                  <a:gd name="T6" fmla="*/ 66434636 w 602"/>
                  <a:gd name="T7" fmla="*/ 26645025 h 524"/>
                  <a:gd name="T8" fmla="*/ 66434636 w 602"/>
                  <a:gd name="T9" fmla="*/ 26645025 h 524"/>
                  <a:gd name="T10" fmla="*/ 64607303 w 602"/>
                  <a:gd name="T11" fmla="*/ 25735070 h 524"/>
                  <a:gd name="T12" fmla="*/ 63693998 w 602"/>
                  <a:gd name="T13" fmla="*/ 25735070 h 524"/>
                  <a:gd name="T14" fmla="*/ 62780332 w 602"/>
                  <a:gd name="T15" fmla="*/ 24825476 h 524"/>
                  <a:gd name="T16" fmla="*/ 61866665 w 602"/>
                  <a:gd name="T17" fmla="*/ 24825476 h 524"/>
                  <a:gd name="T18" fmla="*/ 60039333 w 602"/>
                  <a:gd name="T19" fmla="*/ 24825476 h 524"/>
                  <a:gd name="T20" fmla="*/ 60039333 w 602"/>
                  <a:gd name="T21" fmla="*/ 23005566 h 524"/>
                  <a:gd name="T22" fmla="*/ 59125666 w 602"/>
                  <a:gd name="T23" fmla="*/ 21055868 h 524"/>
                  <a:gd name="T24" fmla="*/ 58212000 w 602"/>
                  <a:gd name="T25" fmla="*/ 19236319 h 524"/>
                  <a:gd name="T26" fmla="*/ 57298334 w 602"/>
                  <a:gd name="T27" fmla="*/ 17416769 h 524"/>
                  <a:gd name="T28" fmla="*/ 21274806 w 602"/>
                  <a:gd name="T29" fmla="*/ 17416769 h 524"/>
                  <a:gd name="T30" fmla="*/ 20361140 w 602"/>
                  <a:gd name="T31" fmla="*/ 19236319 h 524"/>
                  <a:gd name="T32" fmla="*/ 19447473 w 602"/>
                  <a:gd name="T33" fmla="*/ 21055868 h 524"/>
                  <a:gd name="T34" fmla="*/ 19447473 w 602"/>
                  <a:gd name="T35" fmla="*/ 23005566 h 524"/>
                  <a:gd name="T36" fmla="*/ 18533807 w 602"/>
                  <a:gd name="T37" fmla="*/ 24825476 h 524"/>
                  <a:gd name="T38" fmla="*/ 16706474 w 602"/>
                  <a:gd name="T39" fmla="*/ 24825476 h 524"/>
                  <a:gd name="T40" fmla="*/ 15662387 w 602"/>
                  <a:gd name="T41" fmla="*/ 24825476 h 524"/>
                  <a:gd name="T42" fmla="*/ 14748721 w 602"/>
                  <a:gd name="T43" fmla="*/ 25735070 h 524"/>
                  <a:gd name="T44" fmla="*/ 13835055 w 602"/>
                  <a:gd name="T45" fmla="*/ 25735070 h 524"/>
                  <a:gd name="T46" fmla="*/ 12921388 w 602"/>
                  <a:gd name="T47" fmla="*/ 26645025 h 524"/>
                  <a:gd name="T48" fmla="*/ 12007722 w 602"/>
                  <a:gd name="T49" fmla="*/ 26645025 h 524"/>
                  <a:gd name="T50" fmla="*/ 11094056 w 602"/>
                  <a:gd name="T51" fmla="*/ 27554619 h 524"/>
                  <a:gd name="T52" fmla="*/ 18533807 w 602"/>
                  <a:gd name="T53" fmla="*/ 46791299 h 524"/>
                  <a:gd name="T54" fmla="*/ 18533807 w 602"/>
                  <a:gd name="T55" fmla="*/ 54199644 h 524"/>
                  <a:gd name="T56" fmla="*/ 12921388 w 602"/>
                  <a:gd name="T57" fmla="*/ 18326364 h 524"/>
                  <a:gd name="T58" fmla="*/ 65520970 w 602"/>
                  <a:gd name="T59" fmla="*/ 18326364 h 524"/>
                  <a:gd name="T60" fmla="*/ 60039333 w 602"/>
                  <a:gd name="T61" fmla="*/ 54199644 h 524"/>
                  <a:gd name="T62" fmla="*/ 28583776 w 602"/>
                  <a:gd name="T63" fmla="*/ 47700893 h 524"/>
                  <a:gd name="T64" fmla="*/ 31455196 w 602"/>
                  <a:gd name="T65" fmla="*/ 49650591 h 524"/>
                  <a:gd name="T66" fmla="*/ 36023527 w 602"/>
                  <a:gd name="T67" fmla="*/ 35873281 h 524"/>
                  <a:gd name="T68" fmla="*/ 43463279 w 602"/>
                  <a:gd name="T69" fmla="*/ 35873281 h 524"/>
                  <a:gd name="T70" fmla="*/ 48031249 w 602"/>
                  <a:gd name="T71" fmla="*/ 49650591 h 524"/>
                  <a:gd name="T72" fmla="*/ 50772248 w 602"/>
                  <a:gd name="T73" fmla="*/ 47700893 h 524"/>
                  <a:gd name="T74" fmla="*/ 53513248 w 602"/>
                  <a:gd name="T75" fmla="*/ 54199644 h 524"/>
                  <a:gd name="T76" fmla="*/ 42419192 w 602"/>
                  <a:gd name="T77" fmla="*/ 66157405 h 524"/>
                  <a:gd name="T78" fmla="*/ 39678193 w 602"/>
                  <a:gd name="T79" fmla="*/ 67976954 h 524"/>
                  <a:gd name="T80" fmla="*/ 36937194 w 602"/>
                  <a:gd name="T81" fmla="*/ 66157405 h 524"/>
                  <a:gd name="T82" fmla="*/ 25843138 w 602"/>
                  <a:gd name="T83" fmla="*/ 54199644 h 524"/>
                  <a:gd name="T84" fmla="*/ 28583776 w 602"/>
                  <a:gd name="T85" fmla="*/ 47700893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24">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5" name="Freeform 130"/>
              <p:cNvSpPr>
                <a:spLocks noChangeArrowheads="1"/>
              </p:cNvSpPr>
              <p:nvPr/>
            </p:nvSpPr>
            <p:spPr bwMode="auto">
              <a:xfrm>
                <a:off x="1532733" y="1250949"/>
                <a:ext cx="217487" cy="177800"/>
              </a:xfrm>
              <a:custGeom>
                <a:avLst/>
                <a:gdLst>
                  <a:gd name="T0" fmla="*/ 60038695 w 602"/>
                  <a:gd name="T1" fmla="*/ 53584117 h 496"/>
                  <a:gd name="T2" fmla="*/ 60038695 w 602"/>
                  <a:gd name="T3" fmla="*/ 46259545 h 496"/>
                  <a:gd name="T4" fmla="*/ 67347631 w 602"/>
                  <a:gd name="T5" fmla="*/ 27241756 h 496"/>
                  <a:gd name="T6" fmla="*/ 66434330 w 602"/>
                  <a:gd name="T7" fmla="*/ 26342360 h 496"/>
                  <a:gd name="T8" fmla="*/ 65520668 w 602"/>
                  <a:gd name="T9" fmla="*/ 26342360 h 496"/>
                  <a:gd name="T10" fmla="*/ 64607006 w 602"/>
                  <a:gd name="T11" fmla="*/ 25442965 h 496"/>
                  <a:gd name="T12" fmla="*/ 63693344 w 602"/>
                  <a:gd name="T13" fmla="*/ 25442965 h 496"/>
                  <a:gd name="T14" fmla="*/ 62779682 w 602"/>
                  <a:gd name="T15" fmla="*/ 24543211 h 496"/>
                  <a:gd name="T16" fmla="*/ 61866020 w 602"/>
                  <a:gd name="T17" fmla="*/ 24543211 h 496"/>
                  <a:gd name="T18" fmla="*/ 60038695 w 602"/>
                  <a:gd name="T19" fmla="*/ 24543211 h 496"/>
                  <a:gd name="T20" fmla="*/ 59125033 w 602"/>
                  <a:gd name="T21" fmla="*/ 22744420 h 496"/>
                  <a:gd name="T22" fmla="*/ 59125033 w 602"/>
                  <a:gd name="T23" fmla="*/ 20816939 h 496"/>
                  <a:gd name="T24" fmla="*/ 58211371 w 602"/>
                  <a:gd name="T25" fmla="*/ 19017789 h 496"/>
                  <a:gd name="T26" fmla="*/ 57167289 w 602"/>
                  <a:gd name="T27" fmla="*/ 17218998 h 496"/>
                  <a:gd name="T28" fmla="*/ 21274708 w 602"/>
                  <a:gd name="T29" fmla="*/ 17218998 h 496"/>
                  <a:gd name="T30" fmla="*/ 20361046 w 602"/>
                  <a:gd name="T31" fmla="*/ 19017789 h 496"/>
                  <a:gd name="T32" fmla="*/ 19447384 w 602"/>
                  <a:gd name="T33" fmla="*/ 20816939 h 496"/>
                  <a:gd name="T34" fmla="*/ 18533722 w 602"/>
                  <a:gd name="T35" fmla="*/ 22744420 h 496"/>
                  <a:gd name="T36" fmla="*/ 18533722 w 602"/>
                  <a:gd name="T37" fmla="*/ 24543211 h 496"/>
                  <a:gd name="T38" fmla="*/ 16575978 w 602"/>
                  <a:gd name="T39" fmla="*/ 24543211 h 496"/>
                  <a:gd name="T40" fmla="*/ 15662315 w 602"/>
                  <a:gd name="T41" fmla="*/ 24543211 h 496"/>
                  <a:gd name="T42" fmla="*/ 14748653 w 602"/>
                  <a:gd name="T43" fmla="*/ 25442965 h 496"/>
                  <a:gd name="T44" fmla="*/ 13834991 w 602"/>
                  <a:gd name="T45" fmla="*/ 25442965 h 496"/>
                  <a:gd name="T46" fmla="*/ 12007667 w 602"/>
                  <a:gd name="T47" fmla="*/ 26342360 h 496"/>
                  <a:gd name="T48" fmla="*/ 12007667 w 602"/>
                  <a:gd name="T49" fmla="*/ 26342360 h 496"/>
                  <a:gd name="T50" fmla="*/ 11094005 w 602"/>
                  <a:gd name="T51" fmla="*/ 27241756 h 496"/>
                  <a:gd name="T52" fmla="*/ 18533722 w 602"/>
                  <a:gd name="T53" fmla="*/ 46259545 h 496"/>
                  <a:gd name="T54" fmla="*/ 18533722 w 602"/>
                  <a:gd name="T55" fmla="*/ 53584117 h 496"/>
                  <a:gd name="T56" fmla="*/ 12921329 w 602"/>
                  <a:gd name="T57" fmla="*/ 18118394 h 496"/>
                  <a:gd name="T58" fmla="*/ 65520668 w 602"/>
                  <a:gd name="T59" fmla="*/ 18118394 h 496"/>
                  <a:gd name="T60" fmla="*/ 60038695 w 602"/>
                  <a:gd name="T61" fmla="*/ 53584117 h 496"/>
                  <a:gd name="T62" fmla="*/ 29497307 w 602"/>
                  <a:gd name="T63" fmla="*/ 36365119 h 496"/>
                  <a:gd name="T64" fmla="*/ 31324631 w 602"/>
                  <a:gd name="T65" fmla="*/ 38164268 h 496"/>
                  <a:gd name="T66" fmla="*/ 46203704 w 602"/>
                  <a:gd name="T67" fmla="*/ 38164268 h 496"/>
                  <a:gd name="T68" fmla="*/ 48944691 w 602"/>
                  <a:gd name="T69" fmla="*/ 36365119 h 496"/>
                  <a:gd name="T70" fmla="*/ 51685677 w 602"/>
                  <a:gd name="T71" fmla="*/ 42661604 h 496"/>
                  <a:gd name="T72" fmla="*/ 44376380 w 602"/>
                  <a:gd name="T73" fmla="*/ 49986176 h 496"/>
                  <a:gd name="T74" fmla="*/ 51685677 w 602"/>
                  <a:gd name="T75" fmla="*/ 57182057 h 496"/>
                  <a:gd name="T76" fmla="*/ 48944691 w 602"/>
                  <a:gd name="T77" fmla="*/ 63607233 h 496"/>
                  <a:gd name="T78" fmla="*/ 46203704 w 602"/>
                  <a:gd name="T79" fmla="*/ 61679752 h 496"/>
                  <a:gd name="T80" fmla="*/ 31324631 w 602"/>
                  <a:gd name="T81" fmla="*/ 61679752 h 496"/>
                  <a:gd name="T82" fmla="*/ 29497307 w 602"/>
                  <a:gd name="T83" fmla="*/ 63607233 h 496"/>
                  <a:gd name="T84" fmla="*/ 26756320 w 602"/>
                  <a:gd name="T85" fmla="*/ 57182057 h 496"/>
                  <a:gd name="T86" fmla="*/ 34196037 w 602"/>
                  <a:gd name="T87" fmla="*/ 49986176 h 496"/>
                  <a:gd name="T88" fmla="*/ 26756320 w 602"/>
                  <a:gd name="T89" fmla="*/ 42661604 h 496"/>
                  <a:gd name="T90" fmla="*/ 29497307 w 602"/>
                  <a:gd name="T91" fmla="*/ 36365119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496">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6" name="Freeform 131"/>
              <p:cNvSpPr>
                <a:spLocks noChangeArrowheads="1"/>
              </p:cNvSpPr>
              <p:nvPr/>
            </p:nvSpPr>
            <p:spPr bwMode="auto">
              <a:xfrm>
                <a:off x="1151733" y="1250949"/>
                <a:ext cx="219075" cy="177800"/>
              </a:xfrm>
              <a:custGeom>
                <a:avLst/>
                <a:gdLst>
                  <a:gd name="T0" fmla="*/ 60431965 w 609"/>
                  <a:gd name="T1" fmla="*/ 53584117 h 496"/>
                  <a:gd name="T2" fmla="*/ 60431965 w 609"/>
                  <a:gd name="T3" fmla="*/ 46259545 h 496"/>
                  <a:gd name="T4" fmla="*/ 67678707 w 609"/>
                  <a:gd name="T5" fmla="*/ 27241756 h 496"/>
                  <a:gd name="T6" fmla="*/ 66772909 w 609"/>
                  <a:gd name="T7" fmla="*/ 26342360 h 496"/>
                  <a:gd name="T8" fmla="*/ 65867111 w 609"/>
                  <a:gd name="T9" fmla="*/ 26342360 h 496"/>
                  <a:gd name="T10" fmla="*/ 64961313 w 609"/>
                  <a:gd name="T11" fmla="*/ 25442965 h 496"/>
                  <a:gd name="T12" fmla="*/ 64055516 w 609"/>
                  <a:gd name="T13" fmla="*/ 25442965 h 496"/>
                  <a:gd name="T14" fmla="*/ 63149718 w 609"/>
                  <a:gd name="T15" fmla="*/ 24543211 h 496"/>
                  <a:gd name="T16" fmla="*/ 61338122 w 609"/>
                  <a:gd name="T17" fmla="*/ 24543211 h 496"/>
                  <a:gd name="T18" fmla="*/ 60431965 w 609"/>
                  <a:gd name="T19" fmla="*/ 24543211 h 496"/>
                  <a:gd name="T20" fmla="*/ 59397024 w 609"/>
                  <a:gd name="T21" fmla="*/ 22744420 h 496"/>
                  <a:gd name="T22" fmla="*/ 58491226 w 609"/>
                  <a:gd name="T23" fmla="*/ 20816939 h 496"/>
                  <a:gd name="T24" fmla="*/ 57585069 w 609"/>
                  <a:gd name="T25" fmla="*/ 19017789 h 496"/>
                  <a:gd name="T26" fmla="*/ 56679271 w 609"/>
                  <a:gd name="T27" fmla="*/ 17218998 h 496"/>
                  <a:gd name="T28" fmla="*/ 21998871 w 609"/>
                  <a:gd name="T29" fmla="*/ 17218998 h 496"/>
                  <a:gd name="T30" fmla="*/ 21093073 w 609"/>
                  <a:gd name="T31" fmla="*/ 19017789 h 496"/>
                  <a:gd name="T32" fmla="*/ 20187276 w 609"/>
                  <a:gd name="T33" fmla="*/ 20816939 h 496"/>
                  <a:gd name="T34" fmla="*/ 19281478 w 609"/>
                  <a:gd name="T35" fmla="*/ 22744420 h 496"/>
                  <a:gd name="T36" fmla="*/ 18246178 w 609"/>
                  <a:gd name="T37" fmla="*/ 24543211 h 496"/>
                  <a:gd name="T38" fmla="*/ 17340380 w 609"/>
                  <a:gd name="T39" fmla="*/ 24543211 h 496"/>
                  <a:gd name="T40" fmla="*/ 15528425 w 609"/>
                  <a:gd name="T41" fmla="*/ 24543211 h 496"/>
                  <a:gd name="T42" fmla="*/ 14622627 w 609"/>
                  <a:gd name="T43" fmla="*/ 25442965 h 496"/>
                  <a:gd name="T44" fmla="*/ 13716829 w 609"/>
                  <a:gd name="T45" fmla="*/ 25442965 h 496"/>
                  <a:gd name="T46" fmla="*/ 12811031 w 609"/>
                  <a:gd name="T47" fmla="*/ 26342360 h 496"/>
                  <a:gd name="T48" fmla="*/ 11905233 w 609"/>
                  <a:gd name="T49" fmla="*/ 26342360 h 496"/>
                  <a:gd name="T50" fmla="*/ 10999436 w 609"/>
                  <a:gd name="T51" fmla="*/ 27241756 h 496"/>
                  <a:gd name="T52" fmla="*/ 18246178 w 609"/>
                  <a:gd name="T53" fmla="*/ 46259545 h 496"/>
                  <a:gd name="T54" fmla="*/ 18246178 w 609"/>
                  <a:gd name="T55" fmla="*/ 53584117 h 496"/>
                  <a:gd name="T56" fmla="*/ 12811031 w 609"/>
                  <a:gd name="T57" fmla="*/ 18118394 h 496"/>
                  <a:gd name="T58" fmla="*/ 65867111 w 609"/>
                  <a:gd name="T59" fmla="*/ 18118394 h 496"/>
                  <a:gd name="T60" fmla="*/ 60431965 w 609"/>
                  <a:gd name="T61" fmla="*/ 53584117 h 496"/>
                  <a:gd name="T62" fmla="*/ 29245613 w 609"/>
                  <a:gd name="T63" fmla="*/ 46259545 h 496"/>
                  <a:gd name="T64" fmla="*/ 31963007 w 609"/>
                  <a:gd name="T65" fmla="*/ 47159299 h 496"/>
                  <a:gd name="T66" fmla="*/ 49432889 w 609"/>
                  <a:gd name="T67" fmla="*/ 38164268 h 496"/>
                  <a:gd name="T68" fmla="*/ 56679271 w 609"/>
                  <a:gd name="T69" fmla="*/ 39963059 h 496"/>
                  <a:gd name="T70" fmla="*/ 42056644 w 609"/>
                  <a:gd name="T71" fmla="*/ 61679752 h 496"/>
                  <a:gd name="T72" fmla="*/ 36621498 w 609"/>
                  <a:gd name="T73" fmla="*/ 61679752 h 496"/>
                  <a:gd name="T74" fmla="*/ 27434018 w 609"/>
                  <a:gd name="T75" fmla="*/ 52684721 h 496"/>
                  <a:gd name="T76" fmla="*/ 25622062 w 609"/>
                  <a:gd name="T77" fmla="*/ 49986176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496">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sp>
            <p:nvSpPr>
              <p:cNvPr id="267" name="Freeform 132"/>
              <p:cNvSpPr>
                <a:spLocks noChangeArrowheads="1"/>
              </p:cNvSpPr>
              <p:nvPr/>
            </p:nvSpPr>
            <p:spPr bwMode="auto">
              <a:xfrm>
                <a:off x="772320" y="1250949"/>
                <a:ext cx="217488" cy="150813"/>
              </a:xfrm>
              <a:custGeom>
                <a:avLst/>
                <a:gdLst>
                  <a:gd name="T0" fmla="*/ 59908912 w 602"/>
                  <a:gd name="T1" fmla="*/ 54282578 h 418"/>
                  <a:gd name="T2" fmla="*/ 59908912 w 602"/>
                  <a:gd name="T3" fmla="*/ 54282578 h 418"/>
                  <a:gd name="T4" fmla="*/ 18403387 w 602"/>
                  <a:gd name="T5" fmla="*/ 54282578 h 418"/>
                  <a:gd name="T6" fmla="*/ 0 w 602"/>
                  <a:gd name="T7" fmla="*/ 35928130 h 418"/>
                  <a:gd name="T8" fmla="*/ 12921388 w 602"/>
                  <a:gd name="T9" fmla="*/ 18354447 h 418"/>
                  <a:gd name="T10" fmla="*/ 39678193 w 602"/>
                  <a:gd name="T11" fmla="*/ 0 h 418"/>
                  <a:gd name="T12" fmla="*/ 65520970 w 602"/>
                  <a:gd name="T13" fmla="*/ 18354447 h 418"/>
                  <a:gd name="T14" fmla="*/ 78442719 w 602"/>
                  <a:gd name="T15" fmla="*/ 35928130 h 418"/>
                  <a:gd name="T16" fmla="*/ 59908912 w 602"/>
                  <a:gd name="T17" fmla="*/ 54282578 h 418"/>
                  <a:gd name="T18" fmla="*/ 67348302 w 602"/>
                  <a:gd name="T19" fmla="*/ 27596975 h 418"/>
                  <a:gd name="T20" fmla="*/ 67348302 w 602"/>
                  <a:gd name="T21" fmla="*/ 27596975 h 418"/>
                  <a:gd name="T22" fmla="*/ 66434636 w 602"/>
                  <a:gd name="T23" fmla="*/ 26685603 h 418"/>
                  <a:gd name="T24" fmla="*/ 66434636 w 602"/>
                  <a:gd name="T25" fmla="*/ 26685603 h 418"/>
                  <a:gd name="T26" fmla="*/ 66434636 w 602"/>
                  <a:gd name="T27" fmla="*/ 26685603 h 418"/>
                  <a:gd name="T28" fmla="*/ 66434636 w 602"/>
                  <a:gd name="T29" fmla="*/ 26685603 h 418"/>
                  <a:gd name="T30" fmla="*/ 65520970 w 602"/>
                  <a:gd name="T31" fmla="*/ 25774591 h 418"/>
                  <a:gd name="T32" fmla="*/ 64607303 w 602"/>
                  <a:gd name="T33" fmla="*/ 25774591 h 418"/>
                  <a:gd name="T34" fmla="*/ 64607303 w 602"/>
                  <a:gd name="T35" fmla="*/ 25774591 h 418"/>
                  <a:gd name="T36" fmla="*/ 63693998 w 602"/>
                  <a:gd name="T37" fmla="*/ 25774591 h 418"/>
                  <a:gd name="T38" fmla="*/ 63693998 w 602"/>
                  <a:gd name="T39" fmla="*/ 24863219 h 418"/>
                  <a:gd name="T40" fmla="*/ 62780332 w 602"/>
                  <a:gd name="T41" fmla="*/ 24863219 h 418"/>
                  <a:gd name="T42" fmla="*/ 62780332 w 602"/>
                  <a:gd name="T43" fmla="*/ 24863219 h 418"/>
                  <a:gd name="T44" fmla="*/ 61866665 w 602"/>
                  <a:gd name="T45" fmla="*/ 24863219 h 418"/>
                  <a:gd name="T46" fmla="*/ 61866665 w 602"/>
                  <a:gd name="T47" fmla="*/ 24863219 h 418"/>
                  <a:gd name="T48" fmla="*/ 59908912 w 602"/>
                  <a:gd name="T49" fmla="*/ 24863219 h 418"/>
                  <a:gd name="T50" fmla="*/ 59908912 w 602"/>
                  <a:gd name="T51" fmla="*/ 24863219 h 418"/>
                  <a:gd name="T52" fmla="*/ 59908912 w 602"/>
                  <a:gd name="T53" fmla="*/ 23040835 h 418"/>
                  <a:gd name="T54" fmla="*/ 58995246 w 602"/>
                  <a:gd name="T55" fmla="*/ 23040835 h 418"/>
                  <a:gd name="T56" fmla="*/ 58995246 w 602"/>
                  <a:gd name="T57" fmla="*/ 21088203 h 418"/>
                  <a:gd name="T58" fmla="*/ 58995246 w 602"/>
                  <a:gd name="T59" fmla="*/ 21088203 h 418"/>
                  <a:gd name="T60" fmla="*/ 58081579 w 602"/>
                  <a:gd name="T61" fmla="*/ 19265820 h 418"/>
                  <a:gd name="T62" fmla="*/ 58081579 w 602"/>
                  <a:gd name="T63" fmla="*/ 19265820 h 418"/>
                  <a:gd name="T64" fmla="*/ 57167913 w 602"/>
                  <a:gd name="T65" fmla="*/ 17443436 h 418"/>
                  <a:gd name="T66" fmla="*/ 39678193 w 602"/>
                  <a:gd name="T67" fmla="*/ 7289896 h 418"/>
                  <a:gd name="T68" fmla="*/ 21274806 w 602"/>
                  <a:gd name="T69" fmla="*/ 17443436 h 418"/>
                  <a:gd name="T70" fmla="*/ 20361140 w 602"/>
                  <a:gd name="T71" fmla="*/ 19265820 h 418"/>
                  <a:gd name="T72" fmla="*/ 20361140 w 602"/>
                  <a:gd name="T73" fmla="*/ 19265820 h 418"/>
                  <a:gd name="T74" fmla="*/ 20361140 w 602"/>
                  <a:gd name="T75" fmla="*/ 21088203 h 418"/>
                  <a:gd name="T76" fmla="*/ 19317053 w 602"/>
                  <a:gd name="T77" fmla="*/ 21088203 h 418"/>
                  <a:gd name="T78" fmla="*/ 19317053 w 602"/>
                  <a:gd name="T79" fmla="*/ 23040835 h 418"/>
                  <a:gd name="T80" fmla="*/ 19317053 w 602"/>
                  <a:gd name="T81" fmla="*/ 23040835 h 418"/>
                  <a:gd name="T82" fmla="*/ 18403387 w 602"/>
                  <a:gd name="T83" fmla="*/ 24863219 h 418"/>
                  <a:gd name="T84" fmla="*/ 18403387 w 602"/>
                  <a:gd name="T85" fmla="*/ 24863219 h 418"/>
                  <a:gd name="T86" fmla="*/ 17489720 w 602"/>
                  <a:gd name="T87" fmla="*/ 24863219 h 418"/>
                  <a:gd name="T88" fmla="*/ 16576054 w 602"/>
                  <a:gd name="T89" fmla="*/ 24863219 h 418"/>
                  <a:gd name="T90" fmla="*/ 16576054 w 602"/>
                  <a:gd name="T91" fmla="*/ 24863219 h 418"/>
                  <a:gd name="T92" fmla="*/ 15662387 w 602"/>
                  <a:gd name="T93" fmla="*/ 24863219 h 418"/>
                  <a:gd name="T94" fmla="*/ 15662387 w 602"/>
                  <a:gd name="T95" fmla="*/ 24863219 h 418"/>
                  <a:gd name="T96" fmla="*/ 14748721 w 602"/>
                  <a:gd name="T97" fmla="*/ 25774591 h 418"/>
                  <a:gd name="T98" fmla="*/ 14748721 w 602"/>
                  <a:gd name="T99" fmla="*/ 25774591 h 418"/>
                  <a:gd name="T100" fmla="*/ 13835055 w 602"/>
                  <a:gd name="T101" fmla="*/ 25774591 h 418"/>
                  <a:gd name="T102" fmla="*/ 13835055 w 602"/>
                  <a:gd name="T103" fmla="*/ 25774591 h 418"/>
                  <a:gd name="T104" fmla="*/ 12921388 w 602"/>
                  <a:gd name="T105" fmla="*/ 26685603 h 418"/>
                  <a:gd name="T106" fmla="*/ 12921388 w 602"/>
                  <a:gd name="T107" fmla="*/ 26685603 h 418"/>
                  <a:gd name="T108" fmla="*/ 12007722 w 602"/>
                  <a:gd name="T109" fmla="*/ 26685603 h 418"/>
                  <a:gd name="T110" fmla="*/ 12007722 w 602"/>
                  <a:gd name="T111" fmla="*/ 26685603 h 418"/>
                  <a:gd name="T112" fmla="*/ 11094056 w 602"/>
                  <a:gd name="T113" fmla="*/ 27596975 h 418"/>
                  <a:gd name="T114" fmla="*/ 7439751 w 602"/>
                  <a:gd name="T115" fmla="*/ 35928130 h 418"/>
                  <a:gd name="T116" fmla="*/ 18403387 w 602"/>
                  <a:gd name="T117" fmla="*/ 46862795 h 418"/>
                  <a:gd name="T118" fmla="*/ 59908912 w 602"/>
                  <a:gd name="T119" fmla="*/ 46862795 h 418"/>
                  <a:gd name="T120" fmla="*/ 71002968 w 602"/>
                  <a:gd name="T121" fmla="*/ 35928130 h 418"/>
                  <a:gd name="T122" fmla="*/ 67348302 w 602"/>
                  <a:gd name="T123" fmla="*/ 27596975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accent1"/>
              </a:solidFill>
              <a:ln>
                <a:noFill/>
              </a:ln>
              <a:extLst/>
            </p:spPr>
            <p:txBody>
              <a:bodyPr wrap="none" lIns="34290" tIns="17145" rIns="34290" bIns="17145" anchor="ctr"/>
              <a:lstStyle/>
              <a:p>
                <a:endParaRPr lang="en-US">
                  <a:latin typeface="Roboto Light"/>
                </a:endParaRPr>
              </a:p>
            </p:txBody>
          </p:sp>
        </p:grpSp>
        <p:grpSp>
          <p:nvGrpSpPr>
            <p:cNvPr id="317" name="组合 316"/>
            <p:cNvGrpSpPr/>
            <p:nvPr/>
          </p:nvGrpSpPr>
          <p:grpSpPr>
            <a:xfrm>
              <a:off x="539553" y="3507854"/>
              <a:ext cx="6946020" cy="1200617"/>
              <a:chOff x="690563" y="3273327"/>
              <a:chExt cx="7788275" cy="1346200"/>
            </a:xfrm>
          </p:grpSpPr>
          <p:sp>
            <p:nvSpPr>
              <p:cNvPr id="268" name="Freeform 7"/>
              <p:cNvSpPr>
                <a:spLocks noChangeArrowheads="1"/>
              </p:cNvSpPr>
              <p:nvPr/>
            </p:nvSpPr>
            <p:spPr bwMode="auto">
              <a:xfrm>
                <a:off x="7685089" y="4368701"/>
                <a:ext cx="250825" cy="2460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69" name="Freeform 45"/>
              <p:cNvSpPr>
                <a:spLocks noChangeArrowheads="1"/>
              </p:cNvSpPr>
              <p:nvPr/>
            </p:nvSpPr>
            <p:spPr bwMode="auto">
              <a:xfrm>
                <a:off x="2846389" y="3282851"/>
                <a:ext cx="255587" cy="252412"/>
              </a:xfrm>
              <a:custGeom>
                <a:avLst/>
                <a:gdLst>
                  <a:gd name="T0" fmla="*/ 443 w 470"/>
                  <a:gd name="T1" fmla="*/ 143 h 463"/>
                  <a:gd name="T2" fmla="*/ 443 w 470"/>
                  <a:gd name="T3" fmla="*/ 143 h 463"/>
                  <a:gd name="T4" fmla="*/ 239 w 470"/>
                  <a:gd name="T5" fmla="*/ 435 h 463"/>
                  <a:gd name="T6" fmla="*/ 141 w 470"/>
                  <a:gd name="T7" fmla="*/ 391 h 463"/>
                  <a:gd name="T8" fmla="*/ 62 w 470"/>
                  <a:gd name="T9" fmla="*/ 160 h 463"/>
                  <a:gd name="T10" fmla="*/ 18 w 470"/>
                  <a:gd name="T11" fmla="*/ 178 h 463"/>
                  <a:gd name="T12" fmla="*/ 0 w 470"/>
                  <a:gd name="T13" fmla="*/ 151 h 463"/>
                  <a:gd name="T14" fmla="*/ 132 w 470"/>
                  <a:gd name="T15" fmla="*/ 45 h 463"/>
                  <a:gd name="T16" fmla="*/ 203 w 470"/>
                  <a:gd name="T17" fmla="*/ 204 h 463"/>
                  <a:gd name="T18" fmla="*/ 247 w 470"/>
                  <a:gd name="T19" fmla="*/ 293 h 463"/>
                  <a:gd name="T20" fmla="*/ 310 w 470"/>
                  <a:gd name="T21" fmla="*/ 213 h 463"/>
                  <a:gd name="T22" fmla="*/ 256 w 470"/>
                  <a:gd name="T23" fmla="*/ 151 h 463"/>
                  <a:gd name="T24" fmla="*/ 443 w 470"/>
                  <a:gd name="T25" fmla="*/ 14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0" name="Freeform 46"/>
              <p:cNvSpPr>
                <a:spLocks noChangeArrowheads="1"/>
              </p:cNvSpPr>
              <p:nvPr/>
            </p:nvSpPr>
            <p:spPr bwMode="auto">
              <a:xfrm>
                <a:off x="1771650" y="3362227"/>
                <a:ext cx="241300" cy="109537"/>
              </a:xfrm>
              <a:custGeom>
                <a:avLst/>
                <a:gdLst>
                  <a:gd name="T0" fmla="*/ 98 w 444"/>
                  <a:gd name="T1" fmla="*/ 204 h 205"/>
                  <a:gd name="T2" fmla="*/ 98 w 444"/>
                  <a:gd name="T3" fmla="*/ 204 h 205"/>
                  <a:gd name="T4" fmla="*/ 0 w 444"/>
                  <a:gd name="T5" fmla="*/ 97 h 205"/>
                  <a:gd name="T6" fmla="*/ 98 w 444"/>
                  <a:gd name="T7" fmla="*/ 0 h 205"/>
                  <a:gd name="T8" fmla="*/ 195 w 444"/>
                  <a:gd name="T9" fmla="*/ 97 h 205"/>
                  <a:gd name="T10" fmla="*/ 98 w 444"/>
                  <a:gd name="T11" fmla="*/ 204 h 205"/>
                  <a:gd name="T12" fmla="*/ 345 w 444"/>
                  <a:gd name="T13" fmla="*/ 204 h 205"/>
                  <a:gd name="T14" fmla="*/ 345 w 444"/>
                  <a:gd name="T15" fmla="*/ 204 h 205"/>
                  <a:gd name="T16" fmla="*/ 248 w 444"/>
                  <a:gd name="T17" fmla="*/ 97 h 205"/>
                  <a:gd name="T18" fmla="*/ 345 w 444"/>
                  <a:gd name="T19" fmla="*/ 0 h 205"/>
                  <a:gd name="T20" fmla="*/ 443 w 444"/>
                  <a:gd name="T21" fmla="*/ 97 h 205"/>
                  <a:gd name="T22" fmla="*/ 345 w 444"/>
                  <a:gd name="T23"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205">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1" name="Freeform 47"/>
              <p:cNvSpPr>
                <a:spLocks noChangeArrowheads="1"/>
              </p:cNvSpPr>
              <p:nvPr/>
            </p:nvSpPr>
            <p:spPr bwMode="auto">
              <a:xfrm>
                <a:off x="1771650" y="3835302"/>
                <a:ext cx="52388" cy="236537"/>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2" name="Freeform 48"/>
              <p:cNvSpPr>
                <a:spLocks noChangeArrowheads="1"/>
              </p:cNvSpPr>
              <p:nvPr/>
            </p:nvSpPr>
            <p:spPr bwMode="auto">
              <a:xfrm>
                <a:off x="1852613" y="3905151"/>
                <a:ext cx="157162" cy="169862"/>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3" name="Freeform 49"/>
              <p:cNvSpPr>
                <a:spLocks noChangeArrowheads="1"/>
              </p:cNvSpPr>
              <p:nvPr/>
            </p:nvSpPr>
            <p:spPr bwMode="auto">
              <a:xfrm>
                <a:off x="2298700" y="3825777"/>
                <a:ext cx="260350" cy="255587"/>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4" name="Freeform 50"/>
              <p:cNvSpPr>
                <a:spLocks noChangeArrowheads="1"/>
              </p:cNvSpPr>
              <p:nvPr/>
            </p:nvSpPr>
            <p:spPr bwMode="auto">
              <a:xfrm>
                <a:off x="1223963" y="4368701"/>
                <a:ext cx="260350" cy="246062"/>
              </a:xfrm>
              <a:custGeom>
                <a:avLst/>
                <a:gdLst>
                  <a:gd name="T0" fmla="*/ 142 w 480"/>
                  <a:gd name="T1" fmla="*/ 0 h 453"/>
                  <a:gd name="T2" fmla="*/ 142 w 480"/>
                  <a:gd name="T3" fmla="*/ 0 h 453"/>
                  <a:gd name="T4" fmla="*/ 0 w 480"/>
                  <a:gd name="T5" fmla="*/ 89 h 453"/>
                  <a:gd name="T6" fmla="*/ 98 w 480"/>
                  <a:gd name="T7" fmla="*/ 168 h 453"/>
                  <a:gd name="T8" fmla="*/ 239 w 480"/>
                  <a:gd name="T9" fmla="*/ 80 h 453"/>
                  <a:gd name="T10" fmla="*/ 142 w 480"/>
                  <a:gd name="T11" fmla="*/ 0 h 453"/>
                  <a:gd name="T12" fmla="*/ 327 w 480"/>
                  <a:gd name="T13" fmla="*/ 372 h 453"/>
                  <a:gd name="T14" fmla="*/ 327 w 480"/>
                  <a:gd name="T15" fmla="*/ 372 h 453"/>
                  <a:gd name="T16" fmla="*/ 319 w 480"/>
                  <a:gd name="T17" fmla="*/ 372 h 453"/>
                  <a:gd name="T18" fmla="*/ 239 w 480"/>
                  <a:gd name="T19" fmla="*/ 310 h 453"/>
                  <a:gd name="T20" fmla="*/ 159 w 480"/>
                  <a:gd name="T21" fmla="*/ 372 h 453"/>
                  <a:gd name="T22" fmla="*/ 151 w 480"/>
                  <a:gd name="T23" fmla="*/ 372 h 453"/>
                  <a:gd name="T24" fmla="*/ 151 w 480"/>
                  <a:gd name="T25" fmla="*/ 372 h 453"/>
                  <a:gd name="T26" fmla="*/ 88 w 480"/>
                  <a:gd name="T27" fmla="*/ 337 h 453"/>
                  <a:gd name="T28" fmla="*/ 88 w 480"/>
                  <a:gd name="T29" fmla="*/ 355 h 453"/>
                  <a:gd name="T30" fmla="*/ 239 w 480"/>
                  <a:gd name="T31" fmla="*/ 452 h 453"/>
                  <a:gd name="T32" fmla="*/ 389 w 480"/>
                  <a:gd name="T33" fmla="*/ 355 h 453"/>
                  <a:gd name="T34" fmla="*/ 389 w 480"/>
                  <a:gd name="T35" fmla="*/ 337 h 453"/>
                  <a:gd name="T36" fmla="*/ 327 w 480"/>
                  <a:gd name="T37" fmla="*/ 372 h 453"/>
                  <a:gd name="T38" fmla="*/ 479 w 480"/>
                  <a:gd name="T39" fmla="*/ 89 h 453"/>
                  <a:gd name="T40" fmla="*/ 479 w 480"/>
                  <a:gd name="T41" fmla="*/ 89 h 453"/>
                  <a:gd name="T42" fmla="*/ 336 w 480"/>
                  <a:gd name="T43" fmla="*/ 0 h 453"/>
                  <a:gd name="T44" fmla="*/ 239 w 480"/>
                  <a:gd name="T45" fmla="*/ 80 h 453"/>
                  <a:gd name="T46" fmla="*/ 380 w 480"/>
                  <a:gd name="T47" fmla="*/ 168 h 453"/>
                  <a:gd name="T48" fmla="*/ 479 w 480"/>
                  <a:gd name="T49" fmla="*/ 89 h 453"/>
                  <a:gd name="T50" fmla="*/ 239 w 480"/>
                  <a:gd name="T51" fmla="*/ 257 h 453"/>
                  <a:gd name="T52" fmla="*/ 239 w 480"/>
                  <a:gd name="T53" fmla="*/ 257 h 453"/>
                  <a:gd name="T54" fmla="*/ 327 w 480"/>
                  <a:gd name="T55" fmla="*/ 328 h 453"/>
                  <a:gd name="T56" fmla="*/ 470 w 480"/>
                  <a:gd name="T57" fmla="*/ 240 h 453"/>
                  <a:gd name="T58" fmla="*/ 380 w 480"/>
                  <a:gd name="T59" fmla="*/ 168 h 453"/>
                  <a:gd name="T60" fmla="*/ 239 w 480"/>
                  <a:gd name="T61" fmla="*/ 257 h 453"/>
                  <a:gd name="T62" fmla="*/ 151 w 480"/>
                  <a:gd name="T63" fmla="*/ 328 h 453"/>
                  <a:gd name="T64" fmla="*/ 151 w 480"/>
                  <a:gd name="T65" fmla="*/ 328 h 453"/>
                  <a:gd name="T66" fmla="*/ 239 w 480"/>
                  <a:gd name="T67" fmla="*/ 257 h 453"/>
                  <a:gd name="T68" fmla="*/ 98 w 480"/>
                  <a:gd name="T69" fmla="*/ 168 h 453"/>
                  <a:gd name="T70" fmla="*/ 8 w 480"/>
                  <a:gd name="T71" fmla="*/ 240 h 453"/>
                  <a:gd name="T72" fmla="*/ 151 w 480"/>
                  <a:gd name="T73" fmla="*/ 3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453">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5" name="Freeform 51"/>
              <p:cNvSpPr>
                <a:spLocks noChangeArrowheads="1"/>
              </p:cNvSpPr>
              <p:nvPr/>
            </p:nvSpPr>
            <p:spPr bwMode="auto">
              <a:xfrm>
                <a:off x="7704138" y="3273327"/>
                <a:ext cx="217487" cy="276225"/>
              </a:xfrm>
              <a:custGeom>
                <a:avLst/>
                <a:gdLst>
                  <a:gd name="T0" fmla="*/ 160 w 400"/>
                  <a:gd name="T1" fmla="*/ 336 h 506"/>
                  <a:gd name="T2" fmla="*/ 160 w 400"/>
                  <a:gd name="T3" fmla="*/ 336 h 506"/>
                  <a:gd name="T4" fmla="*/ 89 w 400"/>
                  <a:gd name="T5" fmla="*/ 505 h 506"/>
                  <a:gd name="T6" fmla="*/ 124 w 400"/>
                  <a:gd name="T7" fmla="*/ 248 h 506"/>
                  <a:gd name="T8" fmla="*/ 186 w 400"/>
                  <a:gd name="T9" fmla="*/ 124 h 506"/>
                  <a:gd name="T10" fmla="*/ 213 w 400"/>
                  <a:gd name="T11" fmla="*/ 319 h 506"/>
                  <a:gd name="T12" fmla="*/ 293 w 400"/>
                  <a:gd name="T13" fmla="*/ 97 h 506"/>
                  <a:gd name="T14" fmla="*/ 62 w 400"/>
                  <a:gd name="T15" fmla="*/ 213 h 506"/>
                  <a:gd name="T16" fmla="*/ 71 w 400"/>
                  <a:gd name="T17" fmla="*/ 301 h 506"/>
                  <a:gd name="T18" fmla="*/ 0 w 400"/>
                  <a:gd name="T19" fmla="*/ 186 h 506"/>
                  <a:gd name="T20" fmla="*/ 168 w 400"/>
                  <a:gd name="T21" fmla="*/ 17 h 506"/>
                  <a:gd name="T22" fmla="*/ 390 w 400"/>
                  <a:gd name="T23" fmla="*/ 151 h 506"/>
                  <a:gd name="T24" fmla="*/ 231 w 400"/>
                  <a:gd name="T25" fmla="*/ 372 h 506"/>
                  <a:gd name="T26" fmla="*/ 160 w 400"/>
                  <a:gd name="T27" fmla="*/ 33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6" name="Freeform 52"/>
              <p:cNvSpPr>
                <a:spLocks noChangeArrowheads="1"/>
              </p:cNvSpPr>
              <p:nvPr/>
            </p:nvSpPr>
            <p:spPr bwMode="auto">
              <a:xfrm>
                <a:off x="8218488" y="3287614"/>
                <a:ext cx="260350" cy="25717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57 w 479"/>
                  <a:gd name="T13" fmla="*/ 293 h 471"/>
                  <a:gd name="T14" fmla="*/ 257 w 479"/>
                  <a:gd name="T15" fmla="*/ 293 h 471"/>
                  <a:gd name="T16" fmla="*/ 222 w 479"/>
                  <a:gd name="T17" fmla="*/ 275 h 471"/>
                  <a:gd name="T18" fmla="*/ 186 w 479"/>
                  <a:gd name="T19" fmla="*/ 363 h 471"/>
                  <a:gd name="T20" fmla="*/ 204 w 479"/>
                  <a:gd name="T21" fmla="*/ 231 h 471"/>
                  <a:gd name="T22" fmla="*/ 240 w 479"/>
                  <a:gd name="T23" fmla="*/ 169 h 471"/>
                  <a:gd name="T24" fmla="*/ 249 w 479"/>
                  <a:gd name="T25" fmla="*/ 266 h 471"/>
                  <a:gd name="T26" fmla="*/ 284 w 479"/>
                  <a:gd name="T27" fmla="*/ 151 h 471"/>
                  <a:gd name="T28" fmla="*/ 169 w 479"/>
                  <a:gd name="T29" fmla="*/ 213 h 471"/>
                  <a:gd name="T30" fmla="*/ 178 w 479"/>
                  <a:gd name="T31" fmla="*/ 257 h 471"/>
                  <a:gd name="T32" fmla="*/ 142 w 479"/>
                  <a:gd name="T33" fmla="*/ 195 h 471"/>
                  <a:gd name="T34" fmla="*/ 231 w 479"/>
                  <a:gd name="T35" fmla="*/ 107 h 471"/>
                  <a:gd name="T36" fmla="*/ 337 w 479"/>
                  <a:gd name="T37" fmla="*/ 178 h 471"/>
                  <a:gd name="T38" fmla="*/ 257 w 479"/>
                  <a:gd name="T39" fmla="*/ 29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7" name="Freeform 53"/>
              <p:cNvSpPr>
                <a:spLocks noChangeArrowheads="1"/>
              </p:cNvSpPr>
              <p:nvPr/>
            </p:nvSpPr>
            <p:spPr bwMode="auto">
              <a:xfrm>
                <a:off x="3917950" y="4368701"/>
                <a:ext cx="250825" cy="246062"/>
              </a:xfrm>
              <a:custGeom>
                <a:avLst/>
                <a:gdLst>
                  <a:gd name="T0" fmla="*/ 195 w 462"/>
                  <a:gd name="T1" fmla="*/ 0 h 453"/>
                  <a:gd name="T2" fmla="*/ 195 w 462"/>
                  <a:gd name="T3" fmla="*/ 0 h 453"/>
                  <a:gd name="T4" fmla="*/ 0 w 462"/>
                  <a:gd name="T5" fmla="*/ 222 h 453"/>
                  <a:gd name="T6" fmla="*/ 53 w 462"/>
                  <a:gd name="T7" fmla="*/ 372 h 453"/>
                  <a:gd name="T8" fmla="*/ 195 w 462"/>
                  <a:gd name="T9" fmla="*/ 142 h 453"/>
                  <a:gd name="T10" fmla="*/ 195 w 462"/>
                  <a:gd name="T11" fmla="*/ 0 h 453"/>
                  <a:gd name="T12" fmla="*/ 230 w 462"/>
                  <a:gd name="T13" fmla="*/ 284 h 453"/>
                  <a:gd name="T14" fmla="*/ 230 w 462"/>
                  <a:gd name="T15" fmla="*/ 284 h 453"/>
                  <a:gd name="T16" fmla="*/ 124 w 462"/>
                  <a:gd name="T17" fmla="*/ 425 h 453"/>
                  <a:gd name="T18" fmla="*/ 230 w 462"/>
                  <a:gd name="T19" fmla="*/ 452 h 453"/>
                  <a:gd name="T20" fmla="*/ 336 w 462"/>
                  <a:gd name="T21" fmla="*/ 425 h 453"/>
                  <a:gd name="T22" fmla="*/ 230 w 462"/>
                  <a:gd name="T23" fmla="*/ 284 h 453"/>
                  <a:gd name="T24" fmla="*/ 265 w 462"/>
                  <a:gd name="T25" fmla="*/ 142 h 453"/>
                  <a:gd name="T26" fmla="*/ 265 w 462"/>
                  <a:gd name="T27" fmla="*/ 142 h 453"/>
                  <a:gd name="T28" fmla="*/ 408 w 462"/>
                  <a:gd name="T29" fmla="*/ 372 h 453"/>
                  <a:gd name="T30" fmla="*/ 461 w 462"/>
                  <a:gd name="T31" fmla="*/ 222 h 453"/>
                  <a:gd name="T32" fmla="*/ 265 w 462"/>
                  <a:gd name="T33" fmla="*/ 0 h 453"/>
                  <a:gd name="T34" fmla="*/ 265 w 462"/>
                  <a:gd name="T35" fmla="*/ 14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53">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8" name="Freeform 54"/>
              <p:cNvSpPr>
                <a:spLocks noChangeArrowheads="1"/>
              </p:cNvSpPr>
              <p:nvPr/>
            </p:nvSpPr>
            <p:spPr bwMode="auto">
              <a:xfrm>
                <a:off x="6070600" y="3849589"/>
                <a:ext cx="260350" cy="207963"/>
              </a:xfrm>
              <a:custGeom>
                <a:avLst/>
                <a:gdLst>
                  <a:gd name="T0" fmla="*/ 381 w 480"/>
                  <a:gd name="T1" fmla="*/ 168 h 382"/>
                  <a:gd name="T2" fmla="*/ 381 w 480"/>
                  <a:gd name="T3" fmla="*/ 168 h 382"/>
                  <a:gd name="T4" fmla="*/ 453 w 480"/>
                  <a:gd name="T5" fmla="*/ 80 h 382"/>
                  <a:gd name="T6" fmla="*/ 302 w 480"/>
                  <a:gd name="T7" fmla="*/ 27 h 382"/>
                  <a:gd name="T8" fmla="*/ 284 w 480"/>
                  <a:gd name="T9" fmla="*/ 18 h 382"/>
                  <a:gd name="T10" fmla="*/ 284 w 480"/>
                  <a:gd name="T11" fmla="*/ 160 h 382"/>
                  <a:gd name="T12" fmla="*/ 222 w 480"/>
                  <a:gd name="T13" fmla="*/ 266 h 382"/>
                  <a:gd name="T14" fmla="*/ 106 w 480"/>
                  <a:gd name="T15" fmla="*/ 230 h 382"/>
                  <a:gd name="T16" fmla="*/ 160 w 480"/>
                  <a:gd name="T17" fmla="*/ 115 h 382"/>
                  <a:gd name="T18" fmla="*/ 240 w 480"/>
                  <a:gd name="T19" fmla="*/ 115 h 382"/>
                  <a:gd name="T20" fmla="*/ 240 w 480"/>
                  <a:gd name="T21" fmla="*/ 0 h 382"/>
                  <a:gd name="T22" fmla="*/ 196 w 480"/>
                  <a:gd name="T23" fmla="*/ 0 h 382"/>
                  <a:gd name="T24" fmla="*/ 0 w 480"/>
                  <a:gd name="T25" fmla="*/ 186 h 382"/>
                  <a:gd name="T26" fmla="*/ 196 w 480"/>
                  <a:gd name="T27" fmla="*/ 381 h 382"/>
                  <a:gd name="T28" fmla="*/ 381 w 480"/>
                  <a:gd name="T29" fmla="*/ 186 h 382"/>
                  <a:gd name="T30" fmla="*/ 381 w 480"/>
                  <a:gd name="T31" fmla="*/ 16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382">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79" name="Freeform 55"/>
              <p:cNvSpPr>
                <a:spLocks noChangeArrowheads="1"/>
              </p:cNvSpPr>
              <p:nvPr/>
            </p:nvSpPr>
            <p:spPr bwMode="auto">
              <a:xfrm>
                <a:off x="6604000" y="3825777"/>
                <a:ext cx="260350" cy="255587"/>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28 w 480"/>
                  <a:gd name="T13" fmla="*/ 222 h 471"/>
                  <a:gd name="T14" fmla="*/ 328 w 480"/>
                  <a:gd name="T15" fmla="*/ 222 h 471"/>
                  <a:gd name="T16" fmla="*/ 328 w 480"/>
                  <a:gd name="T17" fmla="*/ 231 h 471"/>
                  <a:gd name="T18" fmla="*/ 230 w 480"/>
                  <a:gd name="T19" fmla="*/ 328 h 471"/>
                  <a:gd name="T20" fmla="*/ 133 w 480"/>
                  <a:gd name="T21" fmla="*/ 231 h 471"/>
                  <a:gd name="T22" fmla="*/ 230 w 480"/>
                  <a:gd name="T23" fmla="*/ 134 h 471"/>
                  <a:gd name="T24" fmla="*/ 248 w 480"/>
                  <a:gd name="T25" fmla="*/ 143 h 471"/>
                  <a:gd name="T26" fmla="*/ 248 w 480"/>
                  <a:gd name="T27" fmla="*/ 196 h 471"/>
                  <a:gd name="T28" fmla="*/ 213 w 480"/>
                  <a:gd name="T29" fmla="*/ 196 h 471"/>
                  <a:gd name="T30" fmla="*/ 186 w 480"/>
                  <a:gd name="T31" fmla="*/ 258 h 471"/>
                  <a:gd name="T32" fmla="*/ 248 w 480"/>
                  <a:gd name="T33" fmla="*/ 275 h 471"/>
                  <a:gd name="T34" fmla="*/ 275 w 480"/>
                  <a:gd name="T35" fmla="*/ 222 h 471"/>
                  <a:gd name="T36" fmla="*/ 275 w 480"/>
                  <a:gd name="T37" fmla="*/ 151 h 471"/>
                  <a:gd name="T38" fmla="*/ 283 w 480"/>
                  <a:gd name="T39" fmla="*/ 151 h 471"/>
                  <a:gd name="T40" fmla="*/ 354 w 480"/>
                  <a:gd name="T41" fmla="*/ 178 h 471"/>
                  <a:gd name="T42" fmla="*/ 328 w 480"/>
                  <a:gd name="T43" fmla="*/ 2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0" name="Freeform 56"/>
              <p:cNvSpPr>
                <a:spLocks noChangeArrowheads="1"/>
              </p:cNvSpPr>
              <p:nvPr/>
            </p:nvSpPr>
            <p:spPr bwMode="auto">
              <a:xfrm>
                <a:off x="1790700" y="4368701"/>
                <a:ext cx="222250" cy="246062"/>
              </a:xfrm>
              <a:custGeom>
                <a:avLst/>
                <a:gdLst>
                  <a:gd name="T0" fmla="*/ 364 w 409"/>
                  <a:gd name="T1" fmla="*/ 80 h 453"/>
                  <a:gd name="T2" fmla="*/ 364 w 409"/>
                  <a:gd name="T3" fmla="*/ 80 h 453"/>
                  <a:gd name="T4" fmla="*/ 329 w 409"/>
                  <a:gd name="T5" fmla="*/ 53 h 453"/>
                  <a:gd name="T6" fmla="*/ 222 w 409"/>
                  <a:gd name="T7" fmla="*/ 45 h 453"/>
                  <a:gd name="T8" fmla="*/ 204 w 409"/>
                  <a:gd name="T9" fmla="*/ 9 h 453"/>
                  <a:gd name="T10" fmla="*/ 142 w 409"/>
                  <a:gd name="T11" fmla="*/ 0 h 453"/>
                  <a:gd name="T12" fmla="*/ 124 w 409"/>
                  <a:gd name="T13" fmla="*/ 45 h 453"/>
                  <a:gd name="T14" fmla="*/ 124 w 409"/>
                  <a:gd name="T15" fmla="*/ 98 h 453"/>
                  <a:gd name="T16" fmla="*/ 80 w 409"/>
                  <a:gd name="T17" fmla="*/ 133 h 453"/>
                  <a:gd name="T18" fmla="*/ 27 w 409"/>
                  <a:gd name="T19" fmla="*/ 133 h 453"/>
                  <a:gd name="T20" fmla="*/ 0 w 409"/>
                  <a:gd name="T21" fmla="*/ 151 h 453"/>
                  <a:gd name="T22" fmla="*/ 45 w 409"/>
                  <a:gd name="T23" fmla="*/ 302 h 453"/>
                  <a:gd name="T24" fmla="*/ 169 w 409"/>
                  <a:gd name="T25" fmla="*/ 319 h 453"/>
                  <a:gd name="T26" fmla="*/ 186 w 409"/>
                  <a:gd name="T27" fmla="*/ 266 h 453"/>
                  <a:gd name="T28" fmla="*/ 231 w 409"/>
                  <a:gd name="T29" fmla="*/ 310 h 453"/>
                  <a:gd name="T30" fmla="*/ 302 w 409"/>
                  <a:gd name="T31" fmla="*/ 337 h 453"/>
                  <a:gd name="T32" fmla="*/ 293 w 409"/>
                  <a:gd name="T33" fmla="*/ 399 h 453"/>
                  <a:gd name="T34" fmla="*/ 248 w 409"/>
                  <a:gd name="T35" fmla="*/ 408 h 453"/>
                  <a:gd name="T36" fmla="*/ 239 w 409"/>
                  <a:gd name="T37" fmla="*/ 372 h 453"/>
                  <a:gd name="T38" fmla="*/ 257 w 409"/>
                  <a:gd name="T39" fmla="*/ 372 h 453"/>
                  <a:gd name="T40" fmla="*/ 257 w 409"/>
                  <a:gd name="T41" fmla="*/ 337 h 453"/>
                  <a:gd name="T42" fmla="*/ 186 w 409"/>
                  <a:gd name="T43" fmla="*/ 372 h 453"/>
                  <a:gd name="T44" fmla="*/ 195 w 409"/>
                  <a:gd name="T45" fmla="*/ 434 h 453"/>
                  <a:gd name="T46" fmla="*/ 293 w 409"/>
                  <a:gd name="T47" fmla="*/ 452 h 453"/>
                  <a:gd name="T48" fmla="*/ 364 w 409"/>
                  <a:gd name="T49" fmla="*/ 80 h 453"/>
                  <a:gd name="T50" fmla="*/ 319 w 409"/>
                  <a:gd name="T51" fmla="*/ 231 h 453"/>
                  <a:gd name="T52" fmla="*/ 319 w 409"/>
                  <a:gd name="T53" fmla="*/ 231 h 453"/>
                  <a:gd name="T54" fmla="*/ 284 w 409"/>
                  <a:gd name="T55" fmla="*/ 222 h 453"/>
                  <a:gd name="T56" fmla="*/ 248 w 409"/>
                  <a:gd name="T57" fmla="*/ 231 h 453"/>
                  <a:gd name="T58" fmla="*/ 284 w 409"/>
                  <a:gd name="T59" fmla="*/ 177 h 453"/>
                  <a:gd name="T60" fmla="*/ 319 w 409"/>
                  <a:gd name="T61" fmla="*/ 23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9" h="453">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1" name="Freeform 57"/>
              <p:cNvSpPr>
                <a:spLocks noChangeArrowheads="1"/>
              </p:cNvSpPr>
              <p:nvPr/>
            </p:nvSpPr>
            <p:spPr bwMode="auto">
              <a:xfrm>
                <a:off x="1790701" y="4373464"/>
                <a:ext cx="42863" cy="42863"/>
              </a:xfrm>
              <a:custGeom>
                <a:avLst/>
                <a:gdLst>
                  <a:gd name="T0" fmla="*/ 80 w 81"/>
                  <a:gd name="T1" fmla="*/ 71 h 81"/>
                  <a:gd name="T2" fmla="*/ 80 w 81"/>
                  <a:gd name="T3" fmla="*/ 71 h 81"/>
                  <a:gd name="T4" fmla="*/ 80 w 81"/>
                  <a:gd name="T5" fmla="*/ 0 h 81"/>
                  <a:gd name="T6" fmla="*/ 0 w 81"/>
                  <a:gd name="T7" fmla="*/ 80 h 81"/>
                  <a:gd name="T8" fmla="*/ 71 w 81"/>
                  <a:gd name="T9" fmla="*/ 80 h 81"/>
                  <a:gd name="T10" fmla="*/ 80 w 81"/>
                  <a:gd name="T11" fmla="*/ 71 h 81"/>
                </a:gdLst>
                <a:ahLst/>
                <a:cxnLst>
                  <a:cxn ang="0">
                    <a:pos x="T0" y="T1"/>
                  </a:cxn>
                  <a:cxn ang="0">
                    <a:pos x="T2" y="T3"/>
                  </a:cxn>
                  <a:cxn ang="0">
                    <a:pos x="T4" y="T5"/>
                  </a:cxn>
                  <a:cxn ang="0">
                    <a:pos x="T6" y="T7"/>
                  </a:cxn>
                  <a:cxn ang="0">
                    <a:pos x="T8" y="T9"/>
                  </a:cxn>
                  <a:cxn ang="0">
                    <a:pos x="T10" y="T11"/>
                  </a:cxn>
                </a:cxnLst>
                <a:rect l="0" t="0" r="r" b="b"/>
                <a:pathLst>
                  <a:path w="81" h="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2" name="Freeform 58"/>
              <p:cNvSpPr>
                <a:spLocks noChangeArrowheads="1"/>
              </p:cNvSpPr>
              <p:nvPr/>
            </p:nvSpPr>
            <p:spPr bwMode="auto">
              <a:xfrm>
                <a:off x="3375025" y="3287614"/>
                <a:ext cx="260350" cy="257175"/>
              </a:xfrm>
              <a:custGeom>
                <a:avLst/>
                <a:gdLst>
                  <a:gd name="T0" fmla="*/ 240 w 480"/>
                  <a:gd name="T1" fmla="*/ 0 h 471"/>
                  <a:gd name="T2" fmla="*/ 240 w 480"/>
                  <a:gd name="T3" fmla="*/ 0 h 471"/>
                  <a:gd name="T4" fmla="*/ 0 w 480"/>
                  <a:gd name="T5" fmla="*/ 231 h 471"/>
                  <a:gd name="T6" fmla="*/ 240 w 480"/>
                  <a:gd name="T7" fmla="*/ 470 h 471"/>
                  <a:gd name="T8" fmla="*/ 479 w 480"/>
                  <a:gd name="T9" fmla="*/ 231 h 471"/>
                  <a:gd name="T10" fmla="*/ 240 w 480"/>
                  <a:gd name="T11" fmla="*/ 0 h 471"/>
                  <a:gd name="T12" fmla="*/ 346 w 480"/>
                  <a:gd name="T13" fmla="*/ 187 h 471"/>
                  <a:gd name="T14" fmla="*/ 346 w 480"/>
                  <a:gd name="T15" fmla="*/ 187 h 471"/>
                  <a:gd name="T16" fmla="*/ 249 w 480"/>
                  <a:gd name="T17" fmla="*/ 338 h 471"/>
                  <a:gd name="T18" fmla="*/ 195 w 480"/>
                  <a:gd name="T19" fmla="*/ 319 h 471"/>
                  <a:gd name="T20" fmla="*/ 160 w 480"/>
                  <a:gd name="T21" fmla="*/ 195 h 471"/>
                  <a:gd name="T22" fmla="*/ 134 w 480"/>
                  <a:gd name="T23" fmla="*/ 204 h 471"/>
                  <a:gd name="T24" fmla="*/ 124 w 480"/>
                  <a:gd name="T25" fmla="*/ 195 h 471"/>
                  <a:gd name="T26" fmla="*/ 195 w 480"/>
                  <a:gd name="T27" fmla="*/ 142 h 471"/>
                  <a:gd name="T28" fmla="*/ 231 w 480"/>
                  <a:gd name="T29" fmla="*/ 222 h 471"/>
                  <a:gd name="T30" fmla="*/ 249 w 480"/>
                  <a:gd name="T31" fmla="*/ 266 h 471"/>
                  <a:gd name="T32" fmla="*/ 284 w 480"/>
                  <a:gd name="T33" fmla="*/ 222 h 471"/>
                  <a:gd name="T34" fmla="*/ 258 w 480"/>
                  <a:gd name="T35" fmla="*/ 195 h 471"/>
                  <a:gd name="T36" fmla="*/ 346 w 480"/>
                  <a:gd name="T3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0" h="471">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3" name="Freeform 59"/>
              <p:cNvSpPr>
                <a:spLocks noChangeArrowheads="1"/>
              </p:cNvSpPr>
              <p:nvPr/>
            </p:nvSpPr>
            <p:spPr bwMode="auto">
              <a:xfrm>
                <a:off x="2298700" y="3287614"/>
                <a:ext cx="260350" cy="25717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284 h 471"/>
                  <a:gd name="T14" fmla="*/ 177 w 479"/>
                  <a:gd name="T15" fmla="*/ 284 h 471"/>
                  <a:gd name="T16" fmla="*/ 124 w 479"/>
                  <a:gd name="T17" fmla="*/ 231 h 471"/>
                  <a:gd name="T18" fmla="*/ 177 w 479"/>
                  <a:gd name="T19" fmla="*/ 187 h 471"/>
                  <a:gd name="T20" fmla="*/ 221 w 479"/>
                  <a:gd name="T21" fmla="*/ 231 h 471"/>
                  <a:gd name="T22" fmla="*/ 177 w 479"/>
                  <a:gd name="T23" fmla="*/ 284 h 471"/>
                  <a:gd name="T24" fmla="*/ 300 w 479"/>
                  <a:gd name="T25" fmla="*/ 284 h 471"/>
                  <a:gd name="T26" fmla="*/ 300 w 479"/>
                  <a:gd name="T27" fmla="*/ 284 h 471"/>
                  <a:gd name="T28" fmla="*/ 256 w 479"/>
                  <a:gd name="T29" fmla="*/ 231 h 471"/>
                  <a:gd name="T30" fmla="*/ 300 w 479"/>
                  <a:gd name="T31" fmla="*/ 187 h 471"/>
                  <a:gd name="T32" fmla="*/ 354 w 479"/>
                  <a:gd name="T33" fmla="*/ 231 h 471"/>
                  <a:gd name="T34" fmla="*/ 300 w 479"/>
                  <a:gd name="T35" fmla="*/ 2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471">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4" name="Freeform 60"/>
              <p:cNvSpPr>
                <a:spLocks noChangeArrowheads="1"/>
              </p:cNvSpPr>
              <p:nvPr/>
            </p:nvSpPr>
            <p:spPr bwMode="auto">
              <a:xfrm>
                <a:off x="2322514" y="4382989"/>
                <a:ext cx="212725" cy="214313"/>
              </a:xfrm>
              <a:custGeom>
                <a:avLst/>
                <a:gdLst>
                  <a:gd name="T0" fmla="*/ 89 w 391"/>
                  <a:gd name="T1" fmla="*/ 160 h 399"/>
                  <a:gd name="T2" fmla="*/ 89 w 391"/>
                  <a:gd name="T3" fmla="*/ 160 h 399"/>
                  <a:gd name="T4" fmla="*/ 133 w 391"/>
                  <a:gd name="T5" fmla="*/ 88 h 399"/>
                  <a:gd name="T6" fmla="*/ 186 w 391"/>
                  <a:gd name="T7" fmla="*/ 88 h 399"/>
                  <a:gd name="T8" fmla="*/ 186 w 391"/>
                  <a:gd name="T9" fmla="*/ 150 h 399"/>
                  <a:gd name="T10" fmla="*/ 186 w 391"/>
                  <a:gd name="T11" fmla="*/ 150 h 399"/>
                  <a:gd name="T12" fmla="*/ 195 w 391"/>
                  <a:gd name="T13" fmla="*/ 160 h 399"/>
                  <a:gd name="T14" fmla="*/ 195 w 391"/>
                  <a:gd name="T15" fmla="*/ 150 h 399"/>
                  <a:gd name="T16" fmla="*/ 354 w 391"/>
                  <a:gd name="T17" fmla="*/ 0 h 399"/>
                  <a:gd name="T18" fmla="*/ 248 w 391"/>
                  <a:gd name="T19" fmla="*/ 0 h 399"/>
                  <a:gd name="T20" fmla="*/ 133 w 391"/>
                  <a:gd name="T21" fmla="*/ 0 h 399"/>
                  <a:gd name="T22" fmla="*/ 0 w 391"/>
                  <a:gd name="T23" fmla="*/ 150 h 399"/>
                  <a:gd name="T24" fmla="*/ 0 w 391"/>
                  <a:gd name="T25" fmla="*/ 354 h 399"/>
                  <a:gd name="T26" fmla="*/ 89 w 391"/>
                  <a:gd name="T27" fmla="*/ 266 h 399"/>
                  <a:gd name="T28" fmla="*/ 89 w 391"/>
                  <a:gd name="T29" fmla="*/ 160 h 399"/>
                  <a:gd name="T30" fmla="*/ 301 w 391"/>
                  <a:gd name="T31" fmla="*/ 132 h 399"/>
                  <a:gd name="T32" fmla="*/ 301 w 391"/>
                  <a:gd name="T33" fmla="*/ 132 h 399"/>
                  <a:gd name="T34" fmla="*/ 301 w 391"/>
                  <a:gd name="T35" fmla="*/ 239 h 399"/>
                  <a:gd name="T36" fmla="*/ 256 w 391"/>
                  <a:gd name="T37" fmla="*/ 310 h 399"/>
                  <a:gd name="T38" fmla="*/ 203 w 391"/>
                  <a:gd name="T39" fmla="*/ 310 h 399"/>
                  <a:gd name="T40" fmla="*/ 203 w 391"/>
                  <a:gd name="T41" fmla="*/ 248 h 399"/>
                  <a:gd name="T42" fmla="*/ 203 w 391"/>
                  <a:gd name="T43" fmla="*/ 248 h 399"/>
                  <a:gd name="T44" fmla="*/ 195 w 391"/>
                  <a:gd name="T45" fmla="*/ 239 h 399"/>
                  <a:gd name="T46" fmla="*/ 195 w 391"/>
                  <a:gd name="T47" fmla="*/ 239 h 399"/>
                  <a:gd name="T48" fmla="*/ 35 w 391"/>
                  <a:gd name="T49" fmla="*/ 398 h 399"/>
                  <a:gd name="T50" fmla="*/ 142 w 391"/>
                  <a:gd name="T51" fmla="*/ 398 h 399"/>
                  <a:gd name="T52" fmla="*/ 256 w 391"/>
                  <a:gd name="T53" fmla="*/ 398 h 399"/>
                  <a:gd name="T54" fmla="*/ 390 w 391"/>
                  <a:gd name="T55" fmla="*/ 248 h 399"/>
                  <a:gd name="T56" fmla="*/ 390 w 391"/>
                  <a:gd name="T57" fmla="*/ 44 h 399"/>
                  <a:gd name="T58" fmla="*/ 301 w 391"/>
                  <a:gd name="T59" fmla="*/ 1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1" h="399">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5" name="Freeform 61"/>
              <p:cNvSpPr>
                <a:spLocks noChangeArrowheads="1"/>
              </p:cNvSpPr>
              <p:nvPr/>
            </p:nvSpPr>
            <p:spPr bwMode="auto">
              <a:xfrm>
                <a:off x="8208963" y="3825777"/>
                <a:ext cx="266700" cy="269875"/>
              </a:xfrm>
              <a:custGeom>
                <a:avLst/>
                <a:gdLst>
                  <a:gd name="T0" fmla="*/ 433 w 496"/>
                  <a:gd name="T1" fmla="*/ 311 h 498"/>
                  <a:gd name="T2" fmla="*/ 433 w 496"/>
                  <a:gd name="T3" fmla="*/ 311 h 498"/>
                  <a:gd name="T4" fmla="*/ 372 w 496"/>
                  <a:gd name="T5" fmla="*/ 320 h 498"/>
                  <a:gd name="T6" fmla="*/ 106 w 496"/>
                  <a:gd name="T7" fmla="*/ 409 h 498"/>
                  <a:gd name="T8" fmla="*/ 123 w 496"/>
                  <a:gd name="T9" fmla="*/ 417 h 498"/>
                  <a:gd name="T10" fmla="*/ 442 w 496"/>
                  <a:gd name="T11" fmla="*/ 364 h 498"/>
                  <a:gd name="T12" fmla="*/ 433 w 496"/>
                  <a:gd name="T13" fmla="*/ 311 h 498"/>
                  <a:gd name="T14" fmla="*/ 132 w 496"/>
                  <a:gd name="T15" fmla="*/ 293 h 498"/>
                  <a:gd name="T16" fmla="*/ 132 w 496"/>
                  <a:gd name="T17" fmla="*/ 293 h 498"/>
                  <a:gd name="T18" fmla="*/ 186 w 496"/>
                  <a:gd name="T19" fmla="*/ 19 h 498"/>
                  <a:gd name="T20" fmla="*/ 159 w 496"/>
                  <a:gd name="T21" fmla="*/ 28 h 498"/>
                  <a:gd name="T22" fmla="*/ 53 w 496"/>
                  <a:gd name="T23" fmla="*/ 328 h 498"/>
                  <a:gd name="T24" fmla="*/ 106 w 496"/>
                  <a:gd name="T25" fmla="*/ 347 h 498"/>
                  <a:gd name="T26" fmla="*/ 132 w 496"/>
                  <a:gd name="T27" fmla="*/ 293 h 498"/>
                  <a:gd name="T28" fmla="*/ 274 w 496"/>
                  <a:gd name="T29" fmla="*/ 9 h 498"/>
                  <a:gd name="T30" fmla="*/ 274 w 496"/>
                  <a:gd name="T31" fmla="*/ 9 h 498"/>
                  <a:gd name="T32" fmla="*/ 239 w 496"/>
                  <a:gd name="T33" fmla="*/ 45 h 498"/>
                  <a:gd name="T34" fmla="*/ 274 w 496"/>
                  <a:gd name="T35" fmla="*/ 90 h 498"/>
                  <a:gd name="T36" fmla="*/ 478 w 496"/>
                  <a:gd name="T37" fmla="*/ 275 h 498"/>
                  <a:gd name="T38" fmla="*/ 487 w 496"/>
                  <a:gd name="T39" fmla="*/ 258 h 498"/>
                  <a:gd name="T40" fmla="*/ 274 w 496"/>
                  <a:gd name="T41" fmla="*/ 9 h 498"/>
                  <a:gd name="T42" fmla="*/ 176 w 496"/>
                  <a:gd name="T43" fmla="*/ 249 h 498"/>
                  <a:gd name="T44" fmla="*/ 176 w 496"/>
                  <a:gd name="T45" fmla="*/ 249 h 498"/>
                  <a:gd name="T46" fmla="*/ 176 w 496"/>
                  <a:gd name="T47" fmla="*/ 284 h 498"/>
                  <a:gd name="T48" fmla="*/ 195 w 496"/>
                  <a:gd name="T49" fmla="*/ 267 h 498"/>
                  <a:gd name="T50" fmla="*/ 203 w 496"/>
                  <a:gd name="T51" fmla="*/ 293 h 498"/>
                  <a:gd name="T52" fmla="*/ 195 w 496"/>
                  <a:gd name="T53" fmla="*/ 303 h 498"/>
                  <a:gd name="T54" fmla="*/ 221 w 496"/>
                  <a:gd name="T55" fmla="*/ 320 h 498"/>
                  <a:gd name="T56" fmla="*/ 257 w 496"/>
                  <a:gd name="T57" fmla="*/ 311 h 498"/>
                  <a:gd name="T58" fmla="*/ 257 w 496"/>
                  <a:gd name="T59" fmla="*/ 311 h 498"/>
                  <a:gd name="T60" fmla="*/ 292 w 496"/>
                  <a:gd name="T61" fmla="*/ 320 h 498"/>
                  <a:gd name="T62" fmla="*/ 319 w 496"/>
                  <a:gd name="T63" fmla="*/ 303 h 498"/>
                  <a:gd name="T64" fmla="*/ 310 w 496"/>
                  <a:gd name="T65" fmla="*/ 293 h 498"/>
                  <a:gd name="T66" fmla="*/ 319 w 496"/>
                  <a:gd name="T67" fmla="*/ 267 h 498"/>
                  <a:gd name="T68" fmla="*/ 336 w 496"/>
                  <a:gd name="T69" fmla="*/ 284 h 498"/>
                  <a:gd name="T70" fmla="*/ 336 w 496"/>
                  <a:gd name="T71" fmla="*/ 249 h 498"/>
                  <a:gd name="T72" fmla="*/ 319 w 496"/>
                  <a:gd name="T73" fmla="*/ 222 h 498"/>
                  <a:gd name="T74" fmla="*/ 319 w 496"/>
                  <a:gd name="T75" fmla="*/ 222 h 498"/>
                  <a:gd name="T76" fmla="*/ 310 w 496"/>
                  <a:gd name="T77" fmla="*/ 213 h 498"/>
                  <a:gd name="T78" fmla="*/ 310 w 496"/>
                  <a:gd name="T79" fmla="*/ 213 h 498"/>
                  <a:gd name="T80" fmla="*/ 310 w 496"/>
                  <a:gd name="T81" fmla="*/ 205 h 498"/>
                  <a:gd name="T82" fmla="*/ 257 w 496"/>
                  <a:gd name="T83" fmla="*/ 151 h 498"/>
                  <a:gd name="T84" fmla="*/ 203 w 496"/>
                  <a:gd name="T85" fmla="*/ 205 h 498"/>
                  <a:gd name="T86" fmla="*/ 203 w 496"/>
                  <a:gd name="T87" fmla="*/ 213 h 498"/>
                  <a:gd name="T88" fmla="*/ 203 w 496"/>
                  <a:gd name="T89" fmla="*/ 213 h 498"/>
                  <a:gd name="T90" fmla="*/ 195 w 496"/>
                  <a:gd name="T91" fmla="*/ 222 h 498"/>
                  <a:gd name="T92" fmla="*/ 195 w 496"/>
                  <a:gd name="T93" fmla="*/ 222 h 498"/>
                  <a:gd name="T94" fmla="*/ 176 w 496"/>
                  <a:gd name="T95"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498">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6" name="Freeform 62"/>
              <p:cNvSpPr>
                <a:spLocks noChangeArrowheads="1"/>
              </p:cNvSpPr>
              <p:nvPr/>
            </p:nvSpPr>
            <p:spPr bwMode="auto">
              <a:xfrm>
                <a:off x="6594475" y="4354414"/>
                <a:ext cx="279400" cy="265113"/>
              </a:xfrm>
              <a:custGeom>
                <a:avLst/>
                <a:gdLst>
                  <a:gd name="T0" fmla="*/ 248 w 515"/>
                  <a:gd name="T1" fmla="*/ 434 h 488"/>
                  <a:gd name="T2" fmla="*/ 248 w 515"/>
                  <a:gd name="T3" fmla="*/ 434 h 488"/>
                  <a:gd name="T4" fmla="*/ 266 w 515"/>
                  <a:gd name="T5" fmla="*/ 434 h 488"/>
                  <a:gd name="T6" fmla="*/ 266 w 515"/>
                  <a:gd name="T7" fmla="*/ 487 h 488"/>
                  <a:gd name="T8" fmla="*/ 505 w 515"/>
                  <a:gd name="T9" fmla="*/ 194 h 488"/>
                  <a:gd name="T10" fmla="*/ 231 w 515"/>
                  <a:gd name="T11" fmla="*/ 17 h 488"/>
                  <a:gd name="T12" fmla="*/ 9 w 515"/>
                  <a:gd name="T13" fmla="*/ 257 h 488"/>
                  <a:gd name="T14" fmla="*/ 248 w 515"/>
                  <a:gd name="T15" fmla="*/ 434 h 488"/>
                  <a:gd name="T16" fmla="*/ 399 w 515"/>
                  <a:gd name="T17" fmla="*/ 319 h 488"/>
                  <a:gd name="T18" fmla="*/ 399 w 515"/>
                  <a:gd name="T19" fmla="*/ 319 h 488"/>
                  <a:gd name="T20" fmla="*/ 354 w 515"/>
                  <a:gd name="T21" fmla="*/ 319 h 488"/>
                  <a:gd name="T22" fmla="*/ 354 w 515"/>
                  <a:gd name="T23" fmla="*/ 203 h 488"/>
                  <a:gd name="T24" fmla="*/ 354 w 515"/>
                  <a:gd name="T25" fmla="*/ 185 h 488"/>
                  <a:gd name="T26" fmla="*/ 346 w 515"/>
                  <a:gd name="T27" fmla="*/ 177 h 488"/>
                  <a:gd name="T28" fmla="*/ 337 w 515"/>
                  <a:gd name="T29" fmla="*/ 168 h 488"/>
                  <a:gd name="T30" fmla="*/ 328 w 515"/>
                  <a:gd name="T31" fmla="*/ 168 h 488"/>
                  <a:gd name="T32" fmla="*/ 293 w 515"/>
                  <a:gd name="T33" fmla="*/ 177 h 488"/>
                  <a:gd name="T34" fmla="*/ 284 w 515"/>
                  <a:gd name="T35" fmla="*/ 203 h 488"/>
                  <a:gd name="T36" fmla="*/ 284 w 515"/>
                  <a:gd name="T37" fmla="*/ 319 h 488"/>
                  <a:gd name="T38" fmla="*/ 240 w 515"/>
                  <a:gd name="T39" fmla="*/ 319 h 488"/>
                  <a:gd name="T40" fmla="*/ 240 w 515"/>
                  <a:gd name="T41" fmla="*/ 203 h 488"/>
                  <a:gd name="T42" fmla="*/ 240 w 515"/>
                  <a:gd name="T43" fmla="*/ 185 h 488"/>
                  <a:gd name="T44" fmla="*/ 231 w 515"/>
                  <a:gd name="T45" fmla="*/ 177 h 488"/>
                  <a:gd name="T46" fmla="*/ 222 w 515"/>
                  <a:gd name="T47" fmla="*/ 168 h 488"/>
                  <a:gd name="T48" fmla="*/ 213 w 515"/>
                  <a:gd name="T49" fmla="*/ 168 h 488"/>
                  <a:gd name="T50" fmla="*/ 186 w 515"/>
                  <a:gd name="T51" fmla="*/ 168 h 488"/>
                  <a:gd name="T52" fmla="*/ 178 w 515"/>
                  <a:gd name="T53" fmla="*/ 185 h 488"/>
                  <a:gd name="T54" fmla="*/ 169 w 515"/>
                  <a:gd name="T55" fmla="*/ 194 h 488"/>
                  <a:gd name="T56" fmla="*/ 169 w 515"/>
                  <a:gd name="T57" fmla="*/ 203 h 488"/>
                  <a:gd name="T58" fmla="*/ 169 w 515"/>
                  <a:gd name="T59" fmla="*/ 319 h 488"/>
                  <a:gd name="T60" fmla="*/ 125 w 515"/>
                  <a:gd name="T61" fmla="*/ 319 h 488"/>
                  <a:gd name="T62" fmla="*/ 125 w 515"/>
                  <a:gd name="T63" fmla="*/ 132 h 488"/>
                  <a:gd name="T64" fmla="*/ 169 w 515"/>
                  <a:gd name="T65" fmla="*/ 132 h 488"/>
                  <a:gd name="T66" fmla="*/ 169 w 515"/>
                  <a:gd name="T67" fmla="*/ 150 h 488"/>
                  <a:gd name="T68" fmla="*/ 222 w 515"/>
                  <a:gd name="T69" fmla="*/ 124 h 488"/>
                  <a:gd name="T70" fmla="*/ 257 w 515"/>
                  <a:gd name="T71" fmla="*/ 132 h 488"/>
                  <a:gd name="T72" fmla="*/ 275 w 515"/>
                  <a:gd name="T73" fmla="*/ 150 h 488"/>
                  <a:gd name="T74" fmla="*/ 293 w 515"/>
                  <a:gd name="T75" fmla="*/ 132 h 488"/>
                  <a:gd name="T76" fmla="*/ 328 w 515"/>
                  <a:gd name="T77" fmla="*/ 124 h 488"/>
                  <a:gd name="T78" fmla="*/ 354 w 515"/>
                  <a:gd name="T79" fmla="*/ 132 h 488"/>
                  <a:gd name="T80" fmla="*/ 381 w 515"/>
                  <a:gd name="T81" fmla="*/ 141 h 488"/>
                  <a:gd name="T82" fmla="*/ 390 w 515"/>
                  <a:gd name="T83" fmla="*/ 159 h 488"/>
                  <a:gd name="T84" fmla="*/ 399 w 515"/>
                  <a:gd name="T85" fmla="*/ 185 h 488"/>
                  <a:gd name="T86" fmla="*/ 399 w 515"/>
                  <a:gd name="T87" fmla="*/ 31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5" h="488">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7" name="Freeform 63"/>
              <p:cNvSpPr>
                <a:spLocks noChangeArrowheads="1"/>
              </p:cNvSpPr>
              <p:nvPr/>
            </p:nvSpPr>
            <p:spPr bwMode="auto">
              <a:xfrm>
                <a:off x="2841626" y="4363938"/>
                <a:ext cx="250825" cy="255588"/>
              </a:xfrm>
              <a:custGeom>
                <a:avLst/>
                <a:gdLst>
                  <a:gd name="T0" fmla="*/ 443 w 461"/>
                  <a:gd name="T1" fmla="*/ 284 h 471"/>
                  <a:gd name="T2" fmla="*/ 443 w 461"/>
                  <a:gd name="T3" fmla="*/ 284 h 471"/>
                  <a:gd name="T4" fmla="*/ 452 w 461"/>
                  <a:gd name="T5" fmla="*/ 240 h 471"/>
                  <a:gd name="T6" fmla="*/ 231 w 461"/>
                  <a:gd name="T7" fmla="*/ 9 h 471"/>
                  <a:gd name="T8" fmla="*/ 194 w 461"/>
                  <a:gd name="T9" fmla="*/ 18 h 471"/>
                  <a:gd name="T10" fmla="*/ 124 w 461"/>
                  <a:gd name="T11" fmla="*/ 0 h 471"/>
                  <a:gd name="T12" fmla="*/ 0 w 461"/>
                  <a:gd name="T13" fmla="*/ 124 h 471"/>
                  <a:gd name="T14" fmla="*/ 18 w 461"/>
                  <a:gd name="T15" fmla="*/ 196 h 471"/>
                  <a:gd name="T16" fmla="*/ 18 w 461"/>
                  <a:gd name="T17" fmla="*/ 240 h 471"/>
                  <a:gd name="T18" fmla="*/ 231 w 461"/>
                  <a:gd name="T19" fmla="*/ 461 h 471"/>
                  <a:gd name="T20" fmla="*/ 275 w 461"/>
                  <a:gd name="T21" fmla="*/ 461 h 471"/>
                  <a:gd name="T22" fmla="*/ 328 w 461"/>
                  <a:gd name="T23" fmla="*/ 470 h 471"/>
                  <a:gd name="T24" fmla="*/ 460 w 461"/>
                  <a:gd name="T25" fmla="*/ 346 h 471"/>
                  <a:gd name="T26" fmla="*/ 443 w 461"/>
                  <a:gd name="T27" fmla="*/ 284 h 471"/>
                  <a:gd name="T28" fmla="*/ 346 w 461"/>
                  <a:gd name="T29" fmla="*/ 346 h 471"/>
                  <a:gd name="T30" fmla="*/ 346 w 461"/>
                  <a:gd name="T31" fmla="*/ 346 h 471"/>
                  <a:gd name="T32" fmla="*/ 301 w 461"/>
                  <a:gd name="T33" fmla="*/ 381 h 471"/>
                  <a:gd name="T34" fmla="*/ 231 w 461"/>
                  <a:gd name="T35" fmla="*/ 390 h 471"/>
                  <a:gd name="T36" fmla="*/ 150 w 461"/>
                  <a:gd name="T37" fmla="*/ 372 h 471"/>
                  <a:gd name="T38" fmla="*/ 115 w 461"/>
                  <a:gd name="T39" fmla="*/ 337 h 471"/>
                  <a:gd name="T40" fmla="*/ 106 w 461"/>
                  <a:gd name="T41" fmla="*/ 302 h 471"/>
                  <a:gd name="T42" fmla="*/ 115 w 461"/>
                  <a:gd name="T43" fmla="*/ 284 h 471"/>
                  <a:gd name="T44" fmla="*/ 133 w 461"/>
                  <a:gd name="T45" fmla="*/ 275 h 471"/>
                  <a:gd name="T46" fmla="*/ 150 w 461"/>
                  <a:gd name="T47" fmla="*/ 275 h 471"/>
                  <a:gd name="T48" fmla="*/ 168 w 461"/>
                  <a:gd name="T49" fmla="*/ 293 h 471"/>
                  <a:gd name="T50" fmla="*/ 177 w 461"/>
                  <a:gd name="T51" fmla="*/ 319 h 471"/>
                  <a:gd name="T52" fmla="*/ 194 w 461"/>
                  <a:gd name="T53" fmla="*/ 337 h 471"/>
                  <a:gd name="T54" fmla="*/ 231 w 461"/>
                  <a:gd name="T55" fmla="*/ 337 h 471"/>
                  <a:gd name="T56" fmla="*/ 275 w 461"/>
                  <a:gd name="T57" fmla="*/ 328 h 471"/>
                  <a:gd name="T58" fmla="*/ 292 w 461"/>
                  <a:gd name="T59" fmla="*/ 302 h 471"/>
                  <a:gd name="T60" fmla="*/ 284 w 461"/>
                  <a:gd name="T61" fmla="*/ 275 h 471"/>
                  <a:gd name="T62" fmla="*/ 256 w 461"/>
                  <a:gd name="T63" fmla="*/ 266 h 471"/>
                  <a:gd name="T64" fmla="*/ 221 w 461"/>
                  <a:gd name="T65" fmla="*/ 257 h 471"/>
                  <a:gd name="T66" fmla="*/ 159 w 461"/>
                  <a:gd name="T67" fmla="*/ 240 h 471"/>
                  <a:gd name="T68" fmla="*/ 124 w 461"/>
                  <a:gd name="T69" fmla="*/ 213 h 471"/>
                  <a:gd name="T70" fmla="*/ 106 w 461"/>
                  <a:gd name="T71" fmla="*/ 168 h 471"/>
                  <a:gd name="T72" fmla="*/ 124 w 461"/>
                  <a:gd name="T73" fmla="*/ 115 h 471"/>
                  <a:gd name="T74" fmla="*/ 168 w 461"/>
                  <a:gd name="T75" fmla="*/ 89 h 471"/>
                  <a:gd name="T76" fmla="*/ 231 w 461"/>
                  <a:gd name="T77" fmla="*/ 80 h 471"/>
                  <a:gd name="T78" fmla="*/ 284 w 461"/>
                  <a:gd name="T79" fmla="*/ 89 h 471"/>
                  <a:gd name="T80" fmla="*/ 319 w 461"/>
                  <a:gd name="T81" fmla="*/ 107 h 471"/>
                  <a:gd name="T82" fmla="*/ 337 w 461"/>
                  <a:gd name="T83" fmla="*/ 133 h 471"/>
                  <a:gd name="T84" fmla="*/ 346 w 461"/>
                  <a:gd name="T85" fmla="*/ 151 h 471"/>
                  <a:gd name="T86" fmla="*/ 337 w 461"/>
                  <a:gd name="T87" fmla="*/ 177 h 471"/>
                  <a:gd name="T88" fmla="*/ 310 w 461"/>
                  <a:gd name="T89" fmla="*/ 186 h 471"/>
                  <a:gd name="T90" fmla="*/ 292 w 461"/>
                  <a:gd name="T91" fmla="*/ 177 h 471"/>
                  <a:gd name="T92" fmla="*/ 284 w 461"/>
                  <a:gd name="T93" fmla="*/ 160 h 471"/>
                  <a:gd name="T94" fmla="*/ 265 w 461"/>
                  <a:gd name="T95" fmla="*/ 133 h 471"/>
                  <a:gd name="T96" fmla="*/ 231 w 461"/>
                  <a:gd name="T97" fmla="*/ 124 h 471"/>
                  <a:gd name="T98" fmla="*/ 186 w 461"/>
                  <a:gd name="T99" fmla="*/ 142 h 471"/>
                  <a:gd name="T100" fmla="*/ 177 w 461"/>
                  <a:gd name="T101" fmla="*/ 160 h 471"/>
                  <a:gd name="T102" fmla="*/ 177 w 461"/>
                  <a:gd name="T103" fmla="*/ 168 h 471"/>
                  <a:gd name="T104" fmla="*/ 194 w 461"/>
                  <a:gd name="T105" fmla="*/ 186 h 471"/>
                  <a:gd name="T106" fmla="*/ 212 w 461"/>
                  <a:gd name="T107" fmla="*/ 186 h 471"/>
                  <a:gd name="T108" fmla="*/ 239 w 461"/>
                  <a:gd name="T109" fmla="*/ 196 h 471"/>
                  <a:gd name="T110" fmla="*/ 292 w 461"/>
                  <a:gd name="T111" fmla="*/ 213 h 471"/>
                  <a:gd name="T112" fmla="*/ 328 w 461"/>
                  <a:gd name="T113" fmla="*/ 231 h 471"/>
                  <a:gd name="T114" fmla="*/ 354 w 461"/>
                  <a:gd name="T115" fmla="*/ 257 h 471"/>
                  <a:gd name="T116" fmla="*/ 363 w 461"/>
                  <a:gd name="T117" fmla="*/ 293 h 471"/>
                  <a:gd name="T118" fmla="*/ 346 w 461"/>
                  <a:gd name="T11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47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8" name="Freeform 64"/>
              <p:cNvSpPr>
                <a:spLocks noChangeArrowheads="1"/>
              </p:cNvSpPr>
              <p:nvPr/>
            </p:nvSpPr>
            <p:spPr bwMode="auto">
              <a:xfrm>
                <a:off x="5534026" y="4368701"/>
                <a:ext cx="250825" cy="246062"/>
              </a:xfrm>
              <a:custGeom>
                <a:avLst/>
                <a:gdLst>
                  <a:gd name="T0" fmla="*/ 124 w 461"/>
                  <a:gd name="T1" fmla="*/ 27 h 453"/>
                  <a:gd name="T2" fmla="*/ 124 w 461"/>
                  <a:gd name="T3" fmla="*/ 27 h 453"/>
                  <a:gd name="T4" fmla="*/ 0 w 461"/>
                  <a:gd name="T5" fmla="*/ 222 h 453"/>
                  <a:gd name="T6" fmla="*/ 9 w 461"/>
                  <a:gd name="T7" fmla="*/ 275 h 453"/>
                  <a:gd name="T8" fmla="*/ 204 w 461"/>
                  <a:gd name="T9" fmla="*/ 98 h 453"/>
                  <a:gd name="T10" fmla="*/ 124 w 461"/>
                  <a:gd name="T11" fmla="*/ 27 h 453"/>
                  <a:gd name="T12" fmla="*/ 328 w 461"/>
                  <a:gd name="T13" fmla="*/ 18 h 453"/>
                  <a:gd name="T14" fmla="*/ 328 w 461"/>
                  <a:gd name="T15" fmla="*/ 18 h 453"/>
                  <a:gd name="T16" fmla="*/ 231 w 461"/>
                  <a:gd name="T17" fmla="*/ 0 h 453"/>
                  <a:gd name="T18" fmla="*/ 160 w 461"/>
                  <a:gd name="T19" fmla="*/ 9 h 453"/>
                  <a:gd name="T20" fmla="*/ 328 w 461"/>
                  <a:gd name="T21" fmla="*/ 159 h 453"/>
                  <a:gd name="T22" fmla="*/ 328 w 461"/>
                  <a:gd name="T23" fmla="*/ 18 h 453"/>
                  <a:gd name="T24" fmla="*/ 363 w 461"/>
                  <a:gd name="T25" fmla="*/ 36 h 453"/>
                  <a:gd name="T26" fmla="*/ 363 w 461"/>
                  <a:gd name="T27" fmla="*/ 36 h 453"/>
                  <a:gd name="T28" fmla="*/ 363 w 461"/>
                  <a:gd name="T29" fmla="*/ 302 h 453"/>
                  <a:gd name="T30" fmla="*/ 443 w 461"/>
                  <a:gd name="T31" fmla="*/ 302 h 453"/>
                  <a:gd name="T32" fmla="*/ 460 w 461"/>
                  <a:gd name="T33" fmla="*/ 222 h 453"/>
                  <a:gd name="T34" fmla="*/ 363 w 461"/>
                  <a:gd name="T35" fmla="*/ 36 h 453"/>
                  <a:gd name="T36" fmla="*/ 18 w 461"/>
                  <a:gd name="T37" fmla="*/ 310 h 453"/>
                  <a:gd name="T38" fmla="*/ 18 w 461"/>
                  <a:gd name="T39" fmla="*/ 310 h 453"/>
                  <a:gd name="T40" fmla="*/ 106 w 461"/>
                  <a:gd name="T41" fmla="*/ 417 h 453"/>
                  <a:gd name="T42" fmla="*/ 106 w 461"/>
                  <a:gd name="T43" fmla="*/ 231 h 453"/>
                  <a:gd name="T44" fmla="*/ 53 w 461"/>
                  <a:gd name="T45" fmla="*/ 284 h 453"/>
                  <a:gd name="T46" fmla="*/ 18 w 461"/>
                  <a:gd name="T47" fmla="*/ 310 h 453"/>
                  <a:gd name="T48" fmla="*/ 133 w 461"/>
                  <a:gd name="T49" fmla="*/ 434 h 453"/>
                  <a:gd name="T50" fmla="*/ 133 w 461"/>
                  <a:gd name="T51" fmla="*/ 434 h 453"/>
                  <a:gd name="T52" fmla="*/ 213 w 461"/>
                  <a:gd name="T53" fmla="*/ 452 h 453"/>
                  <a:gd name="T54" fmla="*/ 248 w 461"/>
                  <a:gd name="T55" fmla="*/ 452 h 453"/>
                  <a:gd name="T56" fmla="*/ 434 w 461"/>
                  <a:gd name="T57" fmla="*/ 337 h 453"/>
                  <a:gd name="T58" fmla="*/ 133 w 461"/>
                  <a:gd name="T59" fmla="*/ 337 h 453"/>
                  <a:gd name="T60" fmla="*/ 133 w 461"/>
                  <a:gd name="T61" fmla="*/ 4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1" h="453">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89" name="Freeform 65"/>
              <p:cNvSpPr>
                <a:spLocks noChangeArrowheads="1"/>
              </p:cNvSpPr>
              <p:nvPr/>
            </p:nvSpPr>
            <p:spPr bwMode="auto">
              <a:xfrm>
                <a:off x="4986339" y="3878164"/>
                <a:ext cx="269875" cy="150813"/>
              </a:xfrm>
              <a:custGeom>
                <a:avLst/>
                <a:gdLst>
                  <a:gd name="T0" fmla="*/ 195 w 497"/>
                  <a:gd name="T1" fmla="*/ 205 h 276"/>
                  <a:gd name="T2" fmla="*/ 195 w 497"/>
                  <a:gd name="T3" fmla="*/ 205 h 276"/>
                  <a:gd name="T4" fmla="*/ 133 w 497"/>
                  <a:gd name="T5" fmla="*/ 230 h 276"/>
                  <a:gd name="T6" fmla="*/ 53 w 497"/>
                  <a:gd name="T7" fmla="*/ 142 h 276"/>
                  <a:gd name="T8" fmla="*/ 133 w 497"/>
                  <a:gd name="T9" fmla="*/ 45 h 276"/>
                  <a:gd name="T10" fmla="*/ 212 w 497"/>
                  <a:gd name="T11" fmla="*/ 115 h 276"/>
                  <a:gd name="T12" fmla="*/ 230 w 497"/>
                  <a:gd name="T13" fmla="*/ 177 h 276"/>
                  <a:gd name="T14" fmla="*/ 381 w 497"/>
                  <a:gd name="T15" fmla="*/ 275 h 276"/>
                  <a:gd name="T16" fmla="*/ 496 w 497"/>
                  <a:gd name="T17" fmla="*/ 195 h 276"/>
                  <a:gd name="T18" fmla="*/ 425 w 497"/>
                  <a:gd name="T19" fmla="*/ 115 h 276"/>
                  <a:gd name="T20" fmla="*/ 381 w 497"/>
                  <a:gd name="T21" fmla="*/ 107 h 276"/>
                  <a:gd name="T22" fmla="*/ 354 w 497"/>
                  <a:gd name="T23" fmla="*/ 71 h 276"/>
                  <a:gd name="T24" fmla="*/ 390 w 497"/>
                  <a:gd name="T25" fmla="*/ 45 h 276"/>
                  <a:gd name="T26" fmla="*/ 434 w 497"/>
                  <a:gd name="T27" fmla="*/ 80 h 276"/>
                  <a:gd name="T28" fmla="*/ 496 w 497"/>
                  <a:gd name="T29" fmla="*/ 71 h 276"/>
                  <a:gd name="T30" fmla="*/ 399 w 497"/>
                  <a:gd name="T31" fmla="*/ 0 h 276"/>
                  <a:gd name="T32" fmla="*/ 293 w 497"/>
                  <a:gd name="T33" fmla="*/ 80 h 276"/>
                  <a:gd name="T34" fmla="*/ 363 w 497"/>
                  <a:gd name="T35" fmla="*/ 151 h 276"/>
                  <a:gd name="T36" fmla="*/ 399 w 497"/>
                  <a:gd name="T37" fmla="*/ 160 h 276"/>
                  <a:gd name="T38" fmla="*/ 434 w 497"/>
                  <a:gd name="T39" fmla="*/ 195 h 276"/>
                  <a:gd name="T40" fmla="*/ 381 w 497"/>
                  <a:gd name="T41" fmla="*/ 230 h 276"/>
                  <a:gd name="T42" fmla="*/ 284 w 497"/>
                  <a:gd name="T43" fmla="*/ 160 h 276"/>
                  <a:gd name="T44" fmla="*/ 256 w 497"/>
                  <a:gd name="T45" fmla="*/ 98 h 276"/>
                  <a:gd name="T46" fmla="*/ 133 w 497"/>
                  <a:gd name="T47" fmla="*/ 0 h 276"/>
                  <a:gd name="T48" fmla="*/ 0 w 497"/>
                  <a:gd name="T49" fmla="*/ 142 h 276"/>
                  <a:gd name="T50" fmla="*/ 133 w 497"/>
                  <a:gd name="T51" fmla="*/ 275 h 276"/>
                  <a:gd name="T52" fmla="*/ 212 w 497"/>
                  <a:gd name="T53" fmla="*/ 249 h 276"/>
                  <a:gd name="T54" fmla="*/ 195 w 497"/>
                  <a:gd name="T55" fmla="*/ 20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76">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0" name="Freeform 66"/>
              <p:cNvSpPr>
                <a:spLocks noChangeArrowheads="1"/>
              </p:cNvSpPr>
              <p:nvPr/>
            </p:nvSpPr>
            <p:spPr bwMode="auto">
              <a:xfrm>
                <a:off x="5529263" y="3825777"/>
                <a:ext cx="260350" cy="255587"/>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302 w 479"/>
                  <a:gd name="T13" fmla="*/ 303 h 471"/>
                  <a:gd name="T14" fmla="*/ 302 w 479"/>
                  <a:gd name="T15" fmla="*/ 303 h 471"/>
                  <a:gd name="T16" fmla="*/ 230 w 479"/>
                  <a:gd name="T17" fmla="*/ 258 h 471"/>
                  <a:gd name="T18" fmla="*/ 222 w 479"/>
                  <a:gd name="T19" fmla="*/ 222 h 471"/>
                  <a:gd name="T20" fmla="*/ 186 w 479"/>
                  <a:gd name="T21" fmla="*/ 187 h 471"/>
                  <a:gd name="T22" fmla="*/ 142 w 479"/>
                  <a:gd name="T23" fmla="*/ 240 h 471"/>
                  <a:gd name="T24" fmla="*/ 177 w 479"/>
                  <a:gd name="T25" fmla="*/ 284 h 471"/>
                  <a:gd name="T26" fmla="*/ 213 w 479"/>
                  <a:gd name="T27" fmla="*/ 267 h 471"/>
                  <a:gd name="T28" fmla="*/ 222 w 479"/>
                  <a:gd name="T29" fmla="*/ 293 h 471"/>
                  <a:gd name="T30" fmla="*/ 177 w 479"/>
                  <a:gd name="T31" fmla="*/ 303 h 471"/>
                  <a:gd name="T32" fmla="*/ 115 w 479"/>
                  <a:gd name="T33" fmla="*/ 240 h 471"/>
                  <a:gd name="T34" fmla="*/ 177 w 479"/>
                  <a:gd name="T35" fmla="*/ 160 h 471"/>
                  <a:gd name="T36" fmla="*/ 249 w 479"/>
                  <a:gd name="T37" fmla="*/ 213 h 471"/>
                  <a:gd name="T38" fmla="*/ 257 w 479"/>
                  <a:gd name="T39" fmla="*/ 249 h 471"/>
                  <a:gd name="T40" fmla="*/ 310 w 479"/>
                  <a:gd name="T41" fmla="*/ 284 h 471"/>
                  <a:gd name="T42" fmla="*/ 337 w 479"/>
                  <a:gd name="T43" fmla="*/ 267 h 471"/>
                  <a:gd name="T44" fmla="*/ 319 w 479"/>
                  <a:gd name="T45" fmla="*/ 249 h 471"/>
                  <a:gd name="T46" fmla="*/ 293 w 479"/>
                  <a:gd name="T47" fmla="*/ 240 h 471"/>
                  <a:gd name="T48" fmla="*/ 266 w 479"/>
                  <a:gd name="T49" fmla="*/ 205 h 471"/>
                  <a:gd name="T50" fmla="*/ 319 w 479"/>
                  <a:gd name="T51" fmla="*/ 160 h 471"/>
                  <a:gd name="T52" fmla="*/ 363 w 479"/>
                  <a:gd name="T53" fmla="*/ 205 h 471"/>
                  <a:gd name="T54" fmla="*/ 337 w 479"/>
                  <a:gd name="T55" fmla="*/ 205 h 471"/>
                  <a:gd name="T56" fmla="*/ 310 w 479"/>
                  <a:gd name="T57" fmla="*/ 187 h 471"/>
                  <a:gd name="T58" fmla="*/ 293 w 479"/>
                  <a:gd name="T59" fmla="*/ 205 h 471"/>
                  <a:gd name="T60" fmla="*/ 310 w 479"/>
                  <a:gd name="T61" fmla="*/ 222 h 471"/>
                  <a:gd name="T62" fmla="*/ 328 w 479"/>
                  <a:gd name="T63" fmla="*/ 222 h 471"/>
                  <a:gd name="T64" fmla="*/ 363 w 479"/>
                  <a:gd name="T65" fmla="*/ 267 h 471"/>
                  <a:gd name="T66" fmla="*/ 302 w 479"/>
                  <a:gd name="T67" fmla="*/ 30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1" name="Freeform 67"/>
              <p:cNvSpPr>
                <a:spLocks noChangeArrowheads="1"/>
              </p:cNvSpPr>
              <p:nvPr/>
            </p:nvSpPr>
            <p:spPr bwMode="auto">
              <a:xfrm>
                <a:off x="3908426" y="3849589"/>
                <a:ext cx="269875" cy="207963"/>
              </a:xfrm>
              <a:custGeom>
                <a:avLst/>
                <a:gdLst>
                  <a:gd name="T0" fmla="*/ 275 w 497"/>
                  <a:gd name="T1" fmla="*/ 142 h 382"/>
                  <a:gd name="T2" fmla="*/ 275 w 497"/>
                  <a:gd name="T3" fmla="*/ 142 h 382"/>
                  <a:gd name="T4" fmla="*/ 310 w 497"/>
                  <a:gd name="T5" fmla="*/ 160 h 382"/>
                  <a:gd name="T6" fmla="*/ 354 w 497"/>
                  <a:gd name="T7" fmla="*/ 142 h 382"/>
                  <a:gd name="T8" fmla="*/ 354 w 497"/>
                  <a:gd name="T9" fmla="*/ 115 h 382"/>
                  <a:gd name="T10" fmla="*/ 248 w 497"/>
                  <a:gd name="T11" fmla="*/ 0 h 382"/>
                  <a:gd name="T12" fmla="*/ 132 w 497"/>
                  <a:gd name="T13" fmla="*/ 115 h 382"/>
                  <a:gd name="T14" fmla="*/ 132 w 497"/>
                  <a:gd name="T15" fmla="*/ 266 h 382"/>
                  <a:gd name="T16" fmla="*/ 107 w 497"/>
                  <a:gd name="T17" fmla="*/ 293 h 382"/>
                  <a:gd name="T18" fmla="*/ 88 w 497"/>
                  <a:gd name="T19" fmla="*/ 266 h 382"/>
                  <a:gd name="T20" fmla="*/ 88 w 497"/>
                  <a:gd name="T21" fmla="*/ 204 h 382"/>
                  <a:gd name="T22" fmla="*/ 0 w 497"/>
                  <a:gd name="T23" fmla="*/ 204 h 382"/>
                  <a:gd name="T24" fmla="*/ 0 w 497"/>
                  <a:gd name="T25" fmla="*/ 266 h 382"/>
                  <a:gd name="T26" fmla="*/ 107 w 497"/>
                  <a:gd name="T27" fmla="*/ 381 h 382"/>
                  <a:gd name="T28" fmla="*/ 222 w 497"/>
                  <a:gd name="T29" fmla="*/ 266 h 382"/>
                  <a:gd name="T30" fmla="*/ 222 w 497"/>
                  <a:gd name="T31" fmla="*/ 115 h 382"/>
                  <a:gd name="T32" fmla="*/ 248 w 497"/>
                  <a:gd name="T33" fmla="*/ 89 h 382"/>
                  <a:gd name="T34" fmla="*/ 275 w 497"/>
                  <a:gd name="T35" fmla="*/ 115 h 382"/>
                  <a:gd name="T36" fmla="*/ 275 w 497"/>
                  <a:gd name="T37" fmla="*/ 142 h 382"/>
                  <a:gd name="T38" fmla="*/ 407 w 497"/>
                  <a:gd name="T39" fmla="*/ 204 h 382"/>
                  <a:gd name="T40" fmla="*/ 407 w 497"/>
                  <a:gd name="T41" fmla="*/ 204 h 382"/>
                  <a:gd name="T42" fmla="*/ 407 w 497"/>
                  <a:gd name="T43" fmla="*/ 266 h 382"/>
                  <a:gd name="T44" fmla="*/ 381 w 497"/>
                  <a:gd name="T45" fmla="*/ 293 h 382"/>
                  <a:gd name="T46" fmla="*/ 354 w 497"/>
                  <a:gd name="T47" fmla="*/ 266 h 382"/>
                  <a:gd name="T48" fmla="*/ 354 w 497"/>
                  <a:gd name="T49" fmla="*/ 204 h 382"/>
                  <a:gd name="T50" fmla="*/ 310 w 497"/>
                  <a:gd name="T51" fmla="*/ 222 h 382"/>
                  <a:gd name="T52" fmla="*/ 275 w 497"/>
                  <a:gd name="T53" fmla="*/ 204 h 382"/>
                  <a:gd name="T54" fmla="*/ 275 w 497"/>
                  <a:gd name="T55" fmla="*/ 266 h 382"/>
                  <a:gd name="T56" fmla="*/ 381 w 497"/>
                  <a:gd name="T57" fmla="*/ 381 h 382"/>
                  <a:gd name="T58" fmla="*/ 496 w 497"/>
                  <a:gd name="T59" fmla="*/ 266 h 382"/>
                  <a:gd name="T60" fmla="*/ 496 w 497"/>
                  <a:gd name="T61" fmla="*/ 204 h 382"/>
                  <a:gd name="T62" fmla="*/ 407 w 497"/>
                  <a:gd name="T63" fmla="*/ 20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7" h="382">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2" name="Freeform 68"/>
              <p:cNvSpPr>
                <a:spLocks noChangeArrowheads="1"/>
              </p:cNvSpPr>
              <p:nvPr/>
            </p:nvSpPr>
            <p:spPr bwMode="auto">
              <a:xfrm>
                <a:off x="2841626" y="3830539"/>
                <a:ext cx="250825" cy="246063"/>
              </a:xfrm>
              <a:custGeom>
                <a:avLst/>
                <a:gdLst>
                  <a:gd name="T0" fmla="*/ 221 w 461"/>
                  <a:gd name="T1" fmla="*/ 160 h 454"/>
                  <a:gd name="T2" fmla="*/ 221 w 461"/>
                  <a:gd name="T3" fmla="*/ 160 h 454"/>
                  <a:gd name="T4" fmla="*/ 150 w 461"/>
                  <a:gd name="T5" fmla="*/ 54 h 454"/>
                  <a:gd name="T6" fmla="*/ 35 w 461"/>
                  <a:gd name="T7" fmla="*/ 187 h 454"/>
                  <a:gd name="T8" fmla="*/ 221 w 461"/>
                  <a:gd name="T9" fmla="*/ 160 h 454"/>
                  <a:gd name="T10" fmla="*/ 239 w 461"/>
                  <a:gd name="T11" fmla="*/ 231 h 454"/>
                  <a:gd name="T12" fmla="*/ 239 w 461"/>
                  <a:gd name="T13" fmla="*/ 231 h 454"/>
                  <a:gd name="T14" fmla="*/ 248 w 461"/>
                  <a:gd name="T15" fmla="*/ 222 h 454"/>
                  <a:gd name="T16" fmla="*/ 239 w 461"/>
                  <a:gd name="T17" fmla="*/ 196 h 454"/>
                  <a:gd name="T18" fmla="*/ 35 w 461"/>
                  <a:gd name="T19" fmla="*/ 222 h 454"/>
                  <a:gd name="T20" fmla="*/ 35 w 461"/>
                  <a:gd name="T21" fmla="*/ 222 h 454"/>
                  <a:gd name="T22" fmla="*/ 88 w 461"/>
                  <a:gd name="T23" fmla="*/ 355 h 454"/>
                  <a:gd name="T24" fmla="*/ 88 w 461"/>
                  <a:gd name="T25" fmla="*/ 355 h 454"/>
                  <a:gd name="T26" fmla="*/ 239 w 461"/>
                  <a:gd name="T27" fmla="*/ 231 h 454"/>
                  <a:gd name="T28" fmla="*/ 106 w 461"/>
                  <a:gd name="T29" fmla="*/ 382 h 454"/>
                  <a:gd name="T30" fmla="*/ 106 w 461"/>
                  <a:gd name="T31" fmla="*/ 382 h 454"/>
                  <a:gd name="T32" fmla="*/ 106 w 461"/>
                  <a:gd name="T33" fmla="*/ 382 h 454"/>
                  <a:gd name="T34" fmla="*/ 106 w 461"/>
                  <a:gd name="T35" fmla="*/ 373 h 454"/>
                  <a:gd name="T36" fmla="*/ 106 w 461"/>
                  <a:gd name="T37" fmla="*/ 382 h 454"/>
                  <a:gd name="T38" fmla="*/ 186 w 461"/>
                  <a:gd name="T39" fmla="*/ 36 h 454"/>
                  <a:gd name="T40" fmla="*/ 186 w 461"/>
                  <a:gd name="T41" fmla="*/ 36 h 454"/>
                  <a:gd name="T42" fmla="*/ 354 w 461"/>
                  <a:gd name="T43" fmla="*/ 81 h 454"/>
                  <a:gd name="T44" fmla="*/ 354 w 461"/>
                  <a:gd name="T45" fmla="*/ 81 h 454"/>
                  <a:gd name="T46" fmla="*/ 231 w 461"/>
                  <a:gd name="T47" fmla="*/ 28 h 454"/>
                  <a:gd name="T48" fmla="*/ 186 w 461"/>
                  <a:gd name="T49" fmla="*/ 36 h 454"/>
                  <a:gd name="T50" fmla="*/ 256 w 461"/>
                  <a:gd name="T51" fmla="*/ 151 h 454"/>
                  <a:gd name="T52" fmla="*/ 354 w 461"/>
                  <a:gd name="T53" fmla="*/ 81 h 454"/>
                  <a:gd name="T54" fmla="*/ 231 w 461"/>
                  <a:gd name="T55" fmla="*/ 453 h 454"/>
                  <a:gd name="T56" fmla="*/ 231 w 461"/>
                  <a:gd name="T57" fmla="*/ 453 h 454"/>
                  <a:gd name="T58" fmla="*/ 0 w 461"/>
                  <a:gd name="T59" fmla="*/ 222 h 454"/>
                  <a:gd name="T60" fmla="*/ 231 w 461"/>
                  <a:gd name="T61" fmla="*/ 0 h 454"/>
                  <a:gd name="T62" fmla="*/ 460 w 461"/>
                  <a:gd name="T63" fmla="*/ 222 h 454"/>
                  <a:gd name="T64" fmla="*/ 231 w 461"/>
                  <a:gd name="T65" fmla="*/ 453 h 454"/>
                  <a:gd name="T66" fmla="*/ 265 w 461"/>
                  <a:gd name="T67" fmla="*/ 258 h 454"/>
                  <a:gd name="T68" fmla="*/ 265 w 461"/>
                  <a:gd name="T69" fmla="*/ 258 h 454"/>
                  <a:gd name="T70" fmla="*/ 106 w 461"/>
                  <a:gd name="T71" fmla="*/ 382 h 454"/>
                  <a:gd name="T72" fmla="*/ 231 w 461"/>
                  <a:gd name="T73" fmla="*/ 417 h 454"/>
                  <a:gd name="T74" fmla="*/ 310 w 461"/>
                  <a:gd name="T75" fmla="*/ 408 h 454"/>
                  <a:gd name="T76" fmla="*/ 265 w 461"/>
                  <a:gd name="T77" fmla="*/ 258 h 454"/>
                  <a:gd name="T78" fmla="*/ 275 w 461"/>
                  <a:gd name="T79" fmla="*/ 178 h 454"/>
                  <a:gd name="T80" fmla="*/ 275 w 461"/>
                  <a:gd name="T81" fmla="*/ 178 h 454"/>
                  <a:gd name="T82" fmla="*/ 284 w 461"/>
                  <a:gd name="T83" fmla="*/ 204 h 454"/>
                  <a:gd name="T84" fmla="*/ 292 w 461"/>
                  <a:gd name="T85" fmla="*/ 213 h 454"/>
                  <a:gd name="T86" fmla="*/ 425 w 461"/>
                  <a:gd name="T87" fmla="*/ 222 h 454"/>
                  <a:gd name="T88" fmla="*/ 381 w 461"/>
                  <a:gd name="T89" fmla="*/ 98 h 454"/>
                  <a:gd name="T90" fmla="*/ 275 w 461"/>
                  <a:gd name="T91" fmla="*/ 178 h 454"/>
                  <a:gd name="T92" fmla="*/ 301 w 461"/>
                  <a:gd name="T93" fmla="*/ 249 h 454"/>
                  <a:gd name="T94" fmla="*/ 301 w 461"/>
                  <a:gd name="T95" fmla="*/ 249 h 454"/>
                  <a:gd name="T96" fmla="*/ 337 w 461"/>
                  <a:gd name="T97" fmla="*/ 391 h 454"/>
                  <a:gd name="T98" fmla="*/ 425 w 461"/>
                  <a:gd name="T99" fmla="*/ 258 h 454"/>
                  <a:gd name="T100" fmla="*/ 301 w 461"/>
                  <a:gd name="T101" fmla="*/ 24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454">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3" name="Freeform 69"/>
              <p:cNvSpPr>
                <a:spLocks noChangeArrowheads="1"/>
              </p:cNvSpPr>
              <p:nvPr/>
            </p:nvSpPr>
            <p:spPr bwMode="auto">
              <a:xfrm>
                <a:off x="7137400" y="4402038"/>
                <a:ext cx="279400" cy="184150"/>
              </a:xfrm>
              <a:custGeom>
                <a:avLst/>
                <a:gdLst>
                  <a:gd name="T0" fmla="*/ 203 w 514"/>
                  <a:gd name="T1" fmla="*/ 142 h 338"/>
                  <a:gd name="T2" fmla="*/ 203 w 514"/>
                  <a:gd name="T3" fmla="*/ 142 h 338"/>
                  <a:gd name="T4" fmla="*/ 247 w 514"/>
                  <a:gd name="T5" fmla="*/ 89 h 338"/>
                  <a:gd name="T6" fmla="*/ 159 w 514"/>
                  <a:gd name="T7" fmla="*/ 0 h 338"/>
                  <a:gd name="T8" fmla="*/ 0 w 514"/>
                  <a:gd name="T9" fmla="*/ 0 h 338"/>
                  <a:gd name="T10" fmla="*/ 0 w 514"/>
                  <a:gd name="T11" fmla="*/ 319 h 338"/>
                  <a:gd name="T12" fmla="*/ 159 w 514"/>
                  <a:gd name="T13" fmla="*/ 319 h 338"/>
                  <a:gd name="T14" fmla="*/ 256 w 514"/>
                  <a:gd name="T15" fmla="*/ 222 h 338"/>
                  <a:gd name="T16" fmla="*/ 203 w 514"/>
                  <a:gd name="T17" fmla="*/ 142 h 338"/>
                  <a:gd name="T18" fmla="*/ 71 w 514"/>
                  <a:gd name="T19" fmla="*/ 53 h 338"/>
                  <a:gd name="T20" fmla="*/ 71 w 514"/>
                  <a:gd name="T21" fmla="*/ 53 h 338"/>
                  <a:gd name="T22" fmla="*/ 159 w 514"/>
                  <a:gd name="T23" fmla="*/ 53 h 338"/>
                  <a:gd name="T24" fmla="*/ 186 w 514"/>
                  <a:gd name="T25" fmla="*/ 89 h 338"/>
                  <a:gd name="T26" fmla="*/ 150 w 514"/>
                  <a:gd name="T27" fmla="*/ 125 h 338"/>
                  <a:gd name="T28" fmla="*/ 71 w 514"/>
                  <a:gd name="T29" fmla="*/ 125 h 338"/>
                  <a:gd name="T30" fmla="*/ 71 w 514"/>
                  <a:gd name="T31" fmla="*/ 53 h 338"/>
                  <a:gd name="T32" fmla="*/ 159 w 514"/>
                  <a:gd name="T33" fmla="*/ 266 h 338"/>
                  <a:gd name="T34" fmla="*/ 159 w 514"/>
                  <a:gd name="T35" fmla="*/ 266 h 338"/>
                  <a:gd name="T36" fmla="*/ 71 w 514"/>
                  <a:gd name="T37" fmla="*/ 266 h 338"/>
                  <a:gd name="T38" fmla="*/ 71 w 514"/>
                  <a:gd name="T39" fmla="*/ 178 h 338"/>
                  <a:gd name="T40" fmla="*/ 159 w 514"/>
                  <a:gd name="T41" fmla="*/ 178 h 338"/>
                  <a:gd name="T42" fmla="*/ 194 w 514"/>
                  <a:gd name="T43" fmla="*/ 222 h 338"/>
                  <a:gd name="T44" fmla="*/ 159 w 514"/>
                  <a:gd name="T45" fmla="*/ 266 h 338"/>
                  <a:gd name="T46" fmla="*/ 390 w 514"/>
                  <a:gd name="T47" fmla="*/ 80 h 338"/>
                  <a:gd name="T48" fmla="*/ 390 w 514"/>
                  <a:gd name="T49" fmla="*/ 80 h 338"/>
                  <a:gd name="T50" fmla="*/ 265 w 514"/>
                  <a:gd name="T51" fmla="*/ 204 h 338"/>
                  <a:gd name="T52" fmla="*/ 390 w 514"/>
                  <a:gd name="T53" fmla="*/ 328 h 338"/>
                  <a:gd name="T54" fmla="*/ 496 w 514"/>
                  <a:gd name="T55" fmla="*/ 240 h 338"/>
                  <a:gd name="T56" fmla="*/ 443 w 514"/>
                  <a:gd name="T57" fmla="*/ 240 h 338"/>
                  <a:gd name="T58" fmla="*/ 390 w 514"/>
                  <a:gd name="T59" fmla="*/ 275 h 338"/>
                  <a:gd name="T60" fmla="*/ 337 w 514"/>
                  <a:gd name="T61" fmla="*/ 222 h 338"/>
                  <a:gd name="T62" fmla="*/ 496 w 514"/>
                  <a:gd name="T63" fmla="*/ 222 h 338"/>
                  <a:gd name="T64" fmla="*/ 390 w 514"/>
                  <a:gd name="T65" fmla="*/ 80 h 338"/>
                  <a:gd name="T66" fmla="*/ 434 w 514"/>
                  <a:gd name="T67" fmla="*/ 178 h 338"/>
                  <a:gd name="T68" fmla="*/ 434 w 514"/>
                  <a:gd name="T69" fmla="*/ 178 h 338"/>
                  <a:gd name="T70" fmla="*/ 337 w 514"/>
                  <a:gd name="T71" fmla="*/ 178 h 338"/>
                  <a:gd name="T72" fmla="*/ 390 w 514"/>
                  <a:gd name="T73" fmla="*/ 125 h 338"/>
                  <a:gd name="T74" fmla="*/ 434 w 514"/>
                  <a:gd name="T75" fmla="*/ 178 h 338"/>
                  <a:gd name="T76" fmla="*/ 452 w 514"/>
                  <a:gd name="T77" fmla="*/ 18 h 338"/>
                  <a:gd name="T78" fmla="*/ 452 w 514"/>
                  <a:gd name="T79" fmla="*/ 18 h 338"/>
                  <a:gd name="T80" fmla="*/ 319 w 514"/>
                  <a:gd name="T81" fmla="*/ 18 h 338"/>
                  <a:gd name="T82" fmla="*/ 319 w 514"/>
                  <a:gd name="T83" fmla="*/ 62 h 338"/>
                  <a:gd name="T84" fmla="*/ 452 w 514"/>
                  <a:gd name="T85" fmla="*/ 62 h 338"/>
                  <a:gd name="T86" fmla="*/ 452 w 514"/>
                  <a:gd name="T87" fmla="*/ 1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4" name="Freeform 70"/>
              <p:cNvSpPr>
                <a:spLocks noChangeArrowheads="1"/>
              </p:cNvSpPr>
              <p:nvPr/>
            </p:nvSpPr>
            <p:spPr bwMode="auto">
              <a:xfrm>
                <a:off x="738188" y="3830539"/>
                <a:ext cx="152400" cy="246063"/>
              </a:xfrm>
              <a:custGeom>
                <a:avLst/>
                <a:gdLst>
                  <a:gd name="T0" fmla="*/ 283 w 284"/>
                  <a:gd name="T1" fmla="*/ 426 h 454"/>
                  <a:gd name="T2" fmla="*/ 283 w 284"/>
                  <a:gd name="T3" fmla="*/ 426 h 454"/>
                  <a:gd name="T4" fmla="*/ 230 w 284"/>
                  <a:gd name="T5" fmla="*/ 453 h 454"/>
                  <a:gd name="T6" fmla="*/ 177 w 284"/>
                  <a:gd name="T7" fmla="*/ 453 h 454"/>
                  <a:gd name="T8" fmla="*/ 124 w 284"/>
                  <a:gd name="T9" fmla="*/ 444 h 454"/>
                  <a:gd name="T10" fmla="*/ 80 w 284"/>
                  <a:gd name="T11" fmla="*/ 426 h 454"/>
                  <a:gd name="T12" fmla="*/ 61 w 284"/>
                  <a:gd name="T13" fmla="*/ 391 h 454"/>
                  <a:gd name="T14" fmla="*/ 53 w 284"/>
                  <a:gd name="T15" fmla="*/ 347 h 454"/>
                  <a:gd name="T16" fmla="*/ 53 w 284"/>
                  <a:gd name="T17" fmla="*/ 187 h 454"/>
                  <a:gd name="T18" fmla="*/ 0 w 284"/>
                  <a:gd name="T19" fmla="*/ 187 h 454"/>
                  <a:gd name="T20" fmla="*/ 0 w 284"/>
                  <a:gd name="T21" fmla="*/ 116 h 454"/>
                  <a:gd name="T22" fmla="*/ 44 w 284"/>
                  <a:gd name="T23" fmla="*/ 98 h 454"/>
                  <a:gd name="T24" fmla="*/ 80 w 284"/>
                  <a:gd name="T25" fmla="*/ 54 h 454"/>
                  <a:gd name="T26" fmla="*/ 97 w 284"/>
                  <a:gd name="T27" fmla="*/ 0 h 454"/>
                  <a:gd name="T28" fmla="*/ 160 w 284"/>
                  <a:gd name="T29" fmla="*/ 0 h 454"/>
                  <a:gd name="T30" fmla="*/ 160 w 284"/>
                  <a:gd name="T31" fmla="*/ 116 h 454"/>
                  <a:gd name="T32" fmla="*/ 266 w 284"/>
                  <a:gd name="T33" fmla="*/ 116 h 454"/>
                  <a:gd name="T34" fmla="*/ 266 w 284"/>
                  <a:gd name="T35" fmla="*/ 187 h 454"/>
                  <a:gd name="T36" fmla="*/ 160 w 284"/>
                  <a:gd name="T37" fmla="*/ 187 h 454"/>
                  <a:gd name="T38" fmla="*/ 160 w 284"/>
                  <a:gd name="T39" fmla="*/ 302 h 454"/>
                  <a:gd name="T40" fmla="*/ 160 w 284"/>
                  <a:gd name="T41" fmla="*/ 355 h 454"/>
                  <a:gd name="T42" fmla="*/ 177 w 284"/>
                  <a:gd name="T43" fmla="*/ 373 h 454"/>
                  <a:gd name="T44" fmla="*/ 213 w 284"/>
                  <a:gd name="T45" fmla="*/ 382 h 454"/>
                  <a:gd name="T46" fmla="*/ 283 w 284"/>
                  <a:gd name="T47" fmla="*/ 355 h 454"/>
                  <a:gd name="T48" fmla="*/ 283 w 284"/>
                  <a:gd name="T49" fmla="*/ 42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454">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5" name="Freeform 71"/>
              <p:cNvSpPr>
                <a:spLocks noChangeArrowheads="1"/>
              </p:cNvSpPr>
              <p:nvPr/>
            </p:nvSpPr>
            <p:spPr bwMode="auto">
              <a:xfrm>
                <a:off x="1223963" y="3825777"/>
                <a:ext cx="260350" cy="255587"/>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01 w 480"/>
                  <a:gd name="T13" fmla="*/ 338 h 471"/>
                  <a:gd name="T14" fmla="*/ 301 w 480"/>
                  <a:gd name="T15" fmla="*/ 338 h 471"/>
                  <a:gd name="T16" fmla="*/ 274 w 480"/>
                  <a:gd name="T17" fmla="*/ 347 h 471"/>
                  <a:gd name="T18" fmla="*/ 248 w 480"/>
                  <a:gd name="T19" fmla="*/ 347 h 471"/>
                  <a:gd name="T20" fmla="*/ 221 w 480"/>
                  <a:gd name="T21" fmla="*/ 347 h 471"/>
                  <a:gd name="T22" fmla="*/ 204 w 480"/>
                  <a:gd name="T23" fmla="*/ 338 h 471"/>
                  <a:gd name="T24" fmla="*/ 186 w 480"/>
                  <a:gd name="T25" fmla="*/ 320 h 471"/>
                  <a:gd name="T26" fmla="*/ 186 w 480"/>
                  <a:gd name="T27" fmla="*/ 293 h 471"/>
                  <a:gd name="T28" fmla="*/ 186 w 480"/>
                  <a:gd name="T29" fmla="*/ 213 h 471"/>
                  <a:gd name="T30" fmla="*/ 159 w 480"/>
                  <a:gd name="T31" fmla="*/ 213 h 471"/>
                  <a:gd name="T32" fmla="*/ 159 w 480"/>
                  <a:gd name="T33" fmla="*/ 178 h 471"/>
                  <a:gd name="T34" fmla="*/ 186 w 480"/>
                  <a:gd name="T35" fmla="*/ 169 h 471"/>
                  <a:gd name="T36" fmla="*/ 204 w 480"/>
                  <a:gd name="T37" fmla="*/ 151 h 471"/>
                  <a:gd name="T38" fmla="*/ 213 w 480"/>
                  <a:gd name="T39" fmla="*/ 116 h 471"/>
                  <a:gd name="T40" fmla="*/ 239 w 480"/>
                  <a:gd name="T41" fmla="*/ 116 h 471"/>
                  <a:gd name="T42" fmla="*/ 239 w 480"/>
                  <a:gd name="T43" fmla="*/ 178 h 471"/>
                  <a:gd name="T44" fmla="*/ 292 w 480"/>
                  <a:gd name="T45" fmla="*/ 178 h 471"/>
                  <a:gd name="T46" fmla="*/ 292 w 480"/>
                  <a:gd name="T47" fmla="*/ 213 h 471"/>
                  <a:gd name="T48" fmla="*/ 239 w 480"/>
                  <a:gd name="T49" fmla="*/ 213 h 471"/>
                  <a:gd name="T50" fmla="*/ 239 w 480"/>
                  <a:gd name="T51" fmla="*/ 275 h 471"/>
                  <a:gd name="T52" fmla="*/ 239 w 480"/>
                  <a:gd name="T53" fmla="*/ 303 h 471"/>
                  <a:gd name="T54" fmla="*/ 248 w 480"/>
                  <a:gd name="T55" fmla="*/ 311 h 471"/>
                  <a:gd name="T56" fmla="*/ 266 w 480"/>
                  <a:gd name="T57" fmla="*/ 311 h 471"/>
                  <a:gd name="T58" fmla="*/ 301 w 480"/>
                  <a:gd name="T59" fmla="*/ 303 h 471"/>
                  <a:gd name="T60" fmla="*/ 301 w 480"/>
                  <a:gd name="T61"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6" name="Freeform 72"/>
              <p:cNvSpPr>
                <a:spLocks noChangeArrowheads="1"/>
              </p:cNvSpPr>
              <p:nvPr/>
            </p:nvSpPr>
            <p:spPr bwMode="auto">
              <a:xfrm>
                <a:off x="690563" y="3313014"/>
                <a:ext cx="250825" cy="206375"/>
              </a:xfrm>
              <a:custGeom>
                <a:avLst/>
                <a:gdLst>
                  <a:gd name="T0" fmla="*/ 310 w 462"/>
                  <a:gd name="T1" fmla="*/ 222 h 383"/>
                  <a:gd name="T2" fmla="*/ 310 w 462"/>
                  <a:gd name="T3" fmla="*/ 222 h 383"/>
                  <a:gd name="T4" fmla="*/ 275 w 462"/>
                  <a:gd name="T5" fmla="*/ 266 h 383"/>
                  <a:gd name="T6" fmla="*/ 310 w 462"/>
                  <a:gd name="T7" fmla="*/ 310 h 383"/>
                  <a:gd name="T8" fmla="*/ 337 w 462"/>
                  <a:gd name="T9" fmla="*/ 266 h 383"/>
                  <a:gd name="T10" fmla="*/ 310 w 462"/>
                  <a:gd name="T11" fmla="*/ 222 h 383"/>
                  <a:gd name="T12" fmla="*/ 416 w 462"/>
                  <a:gd name="T13" fmla="*/ 107 h 383"/>
                  <a:gd name="T14" fmla="*/ 416 w 462"/>
                  <a:gd name="T15" fmla="*/ 107 h 383"/>
                  <a:gd name="T16" fmla="*/ 408 w 462"/>
                  <a:gd name="T17" fmla="*/ 0 h 383"/>
                  <a:gd name="T18" fmla="*/ 293 w 462"/>
                  <a:gd name="T19" fmla="*/ 45 h 383"/>
                  <a:gd name="T20" fmla="*/ 231 w 462"/>
                  <a:gd name="T21" fmla="*/ 45 h 383"/>
                  <a:gd name="T22" fmla="*/ 169 w 462"/>
                  <a:gd name="T23" fmla="*/ 45 h 383"/>
                  <a:gd name="T24" fmla="*/ 53 w 462"/>
                  <a:gd name="T25" fmla="*/ 0 h 383"/>
                  <a:gd name="T26" fmla="*/ 36 w 462"/>
                  <a:gd name="T27" fmla="*/ 107 h 383"/>
                  <a:gd name="T28" fmla="*/ 0 w 462"/>
                  <a:gd name="T29" fmla="*/ 204 h 383"/>
                  <a:gd name="T30" fmla="*/ 186 w 462"/>
                  <a:gd name="T31" fmla="*/ 382 h 383"/>
                  <a:gd name="T32" fmla="*/ 231 w 462"/>
                  <a:gd name="T33" fmla="*/ 382 h 383"/>
                  <a:gd name="T34" fmla="*/ 275 w 462"/>
                  <a:gd name="T35" fmla="*/ 382 h 383"/>
                  <a:gd name="T36" fmla="*/ 461 w 462"/>
                  <a:gd name="T37" fmla="*/ 204 h 383"/>
                  <a:gd name="T38" fmla="*/ 416 w 462"/>
                  <a:gd name="T39" fmla="*/ 107 h 383"/>
                  <a:gd name="T40" fmla="*/ 231 w 462"/>
                  <a:gd name="T41" fmla="*/ 364 h 383"/>
                  <a:gd name="T42" fmla="*/ 231 w 462"/>
                  <a:gd name="T43" fmla="*/ 364 h 383"/>
                  <a:gd name="T44" fmla="*/ 231 w 462"/>
                  <a:gd name="T45" fmla="*/ 364 h 383"/>
                  <a:gd name="T46" fmla="*/ 62 w 462"/>
                  <a:gd name="T47" fmla="*/ 257 h 383"/>
                  <a:gd name="T48" fmla="*/ 89 w 462"/>
                  <a:gd name="T49" fmla="*/ 204 h 383"/>
                  <a:gd name="T50" fmla="*/ 231 w 462"/>
                  <a:gd name="T51" fmla="*/ 187 h 383"/>
                  <a:gd name="T52" fmla="*/ 231 w 462"/>
                  <a:gd name="T53" fmla="*/ 187 h 383"/>
                  <a:gd name="T54" fmla="*/ 231 w 462"/>
                  <a:gd name="T55" fmla="*/ 187 h 383"/>
                  <a:gd name="T56" fmla="*/ 372 w 462"/>
                  <a:gd name="T57" fmla="*/ 204 h 383"/>
                  <a:gd name="T58" fmla="*/ 399 w 462"/>
                  <a:gd name="T59" fmla="*/ 257 h 383"/>
                  <a:gd name="T60" fmla="*/ 231 w 462"/>
                  <a:gd name="T61" fmla="*/ 364 h 383"/>
                  <a:gd name="T62" fmla="*/ 150 w 462"/>
                  <a:gd name="T63" fmla="*/ 222 h 383"/>
                  <a:gd name="T64" fmla="*/ 150 w 462"/>
                  <a:gd name="T65" fmla="*/ 222 h 383"/>
                  <a:gd name="T66" fmla="*/ 115 w 462"/>
                  <a:gd name="T67" fmla="*/ 266 h 383"/>
                  <a:gd name="T68" fmla="*/ 150 w 462"/>
                  <a:gd name="T69" fmla="*/ 310 h 383"/>
                  <a:gd name="T70" fmla="*/ 186 w 462"/>
                  <a:gd name="T71" fmla="*/ 266 h 383"/>
                  <a:gd name="T72" fmla="*/ 150 w 462"/>
                  <a:gd name="T73" fmla="*/ 22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383">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7" name="Freeform 73"/>
              <p:cNvSpPr>
                <a:spLocks noChangeArrowheads="1"/>
              </p:cNvSpPr>
              <p:nvPr/>
            </p:nvSpPr>
            <p:spPr bwMode="auto">
              <a:xfrm>
                <a:off x="1223963" y="3287614"/>
                <a:ext cx="260350" cy="257175"/>
              </a:xfrm>
              <a:custGeom>
                <a:avLst/>
                <a:gdLst>
                  <a:gd name="T0" fmla="*/ 239 w 480"/>
                  <a:gd name="T1" fmla="*/ 231 h 471"/>
                  <a:gd name="T2" fmla="*/ 239 w 480"/>
                  <a:gd name="T3" fmla="*/ 231 h 471"/>
                  <a:gd name="T4" fmla="*/ 239 w 480"/>
                  <a:gd name="T5" fmla="*/ 231 h 471"/>
                  <a:gd name="T6" fmla="*/ 239 w 480"/>
                  <a:gd name="T7" fmla="*/ 231 h 471"/>
                  <a:gd name="T8" fmla="*/ 168 w 480"/>
                  <a:gd name="T9" fmla="*/ 240 h 471"/>
                  <a:gd name="T10" fmla="*/ 151 w 480"/>
                  <a:gd name="T11" fmla="*/ 266 h 471"/>
                  <a:gd name="T12" fmla="*/ 239 w 480"/>
                  <a:gd name="T13" fmla="*/ 319 h 471"/>
                  <a:gd name="T14" fmla="*/ 239 w 480"/>
                  <a:gd name="T15" fmla="*/ 319 h 471"/>
                  <a:gd name="T16" fmla="*/ 319 w 480"/>
                  <a:gd name="T17" fmla="*/ 266 h 471"/>
                  <a:gd name="T18" fmla="*/ 310 w 480"/>
                  <a:gd name="T19" fmla="*/ 240 h 471"/>
                  <a:gd name="T20" fmla="*/ 239 w 480"/>
                  <a:gd name="T21" fmla="*/ 231 h 471"/>
                  <a:gd name="T22" fmla="*/ 195 w 480"/>
                  <a:gd name="T23" fmla="*/ 293 h 471"/>
                  <a:gd name="T24" fmla="*/ 195 w 480"/>
                  <a:gd name="T25" fmla="*/ 293 h 471"/>
                  <a:gd name="T26" fmla="*/ 186 w 480"/>
                  <a:gd name="T27" fmla="*/ 275 h 471"/>
                  <a:gd name="T28" fmla="*/ 195 w 480"/>
                  <a:gd name="T29" fmla="*/ 248 h 471"/>
                  <a:gd name="T30" fmla="*/ 213 w 480"/>
                  <a:gd name="T31" fmla="*/ 275 h 471"/>
                  <a:gd name="T32" fmla="*/ 195 w 480"/>
                  <a:gd name="T33" fmla="*/ 293 h 471"/>
                  <a:gd name="T34" fmla="*/ 274 w 480"/>
                  <a:gd name="T35" fmla="*/ 293 h 471"/>
                  <a:gd name="T36" fmla="*/ 274 w 480"/>
                  <a:gd name="T37" fmla="*/ 293 h 471"/>
                  <a:gd name="T38" fmla="*/ 266 w 480"/>
                  <a:gd name="T39" fmla="*/ 275 h 471"/>
                  <a:gd name="T40" fmla="*/ 274 w 480"/>
                  <a:gd name="T41" fmla="*/ 248 h 471"/>
                  <a:gd name="T42" fmla="*/ 292 w 480"/>
                  <a:gd name="T43" fmla="*/ 275 h 471"/>
                  <a:gd name="T44" fmla="*/ 274 w 480"/>
                  <a:gd name="T45" fmla="*/ 293 h 471"/>
                  <a:gd name="T46" fmla="*/ 239 w 480"/>
                  <a:gd name="T47" fmla="*/ 0 h 471"/>
                  <a:gd name="T48" fmla="*/ 239 w 480"/>
                  <a:gd name="T49" fmla="*/ 0 h 471"/>
                  <a:gd name="T50" fmla="*/ 0 w 480"/>
                  <a:gd name="T51" fmla="*/ 231 h 471"/>
                  <a:gd name="T52" fmla="*/ 239 w 480"/>
                  <a:gd name="T53" fmla="*/ 470 h 471"/>
                  <a:gd name="T54" fmla="*/ 479 w 480"/>
                  <a:gd name="T55" fmla="*/ 231 h 471"/>
                  <a:gd name="T56" fmla="*/ 239 w 480"/>
                  <a:gd name="T57" fmla="*/ 0 h 471"/>
                  <a:gd name="T58" fmla="*/ 257 w 480"/>
                  <a:gd name="T59" fmla="*/ 328 h 471"/>
                  <a:gd name="T60" fmla="*/ 257 w 480"/>
                  <a:gd name="T61" fmla="*/ 328 h 471"/>
                  <a:gd name="T62" fmla="*/ 239 w 480"/>
                  <a:gd name="T63" fmla="*/ 328 h 471"/>
                  <a:gd name="T64" fmla="*/ 213 w 480"/>
                  <a:gd name="T65" fmla="*/ 328 h 471"/>
                  <a:gd name="T66" fmla="*/ 123 w 480"/>
                  <a:gd name="T67" fmla="*/ 240 h 471"/>
                  <a:gd name="T68" fmla="*/ 142 w 480"/>
                  <a:gd name="T69" fmla="*/ 195 h 471"/>
                  <a:gd name="T70" fmla="*/ 151 w 480"/>
                  <a:gd name="T71" fmla="*/ 134 h 471"/>
                  <a:gd name="T72" fmla="*/ 204 w 480"/>
                  <a:gd name="T73" fmla="*/ 160 h 471"/>
                  <a:gd name="T74" fmla="*/ 239 w 480"/>
                  <a:gd name="T75" fmla="*/ 160 h 471"/>
                  <a:gd name="T76" fmla="*/ 266 w 480"/>
                  <a:gd name="T77" fmla="*/ 160 h 471"/>
                  <a:gd name="T78" fmla="*/ 327 w 480"/>
                  <a:gd name="T79" fmla="*/ 134 h 471"/>
                  <a:gd name="T80" fmla="*/ 336 w 480"/>
                  <a:gd name="T81" fmla="*/ 195 h 471"/>
                  <a:gd name="T82" fmla="*/ 354 w 480"/>
                  <a:gd name="T83" fmla="*/ 240 h 471"/>
                  <a:gd name="T84" fmla="*/ 257 w 480"/>
                  <a:gd name="T85" fmla="*/ 32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471">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8" name="Freeform 74"/>
              <p:cNvSpPr>
                <a:spLocks noChangeArrowheads="1"/>
              </p:cNvSpPr>
              <p:nvPr/>
            </p:nvSpPr>
            <p:spPr bwMode="auto">
              <a:xfrm>
                <a:off x="6613525" y="3297139"/>
                <a:ext cx="241300" cy="238125"/>
              </a:xfrm>
              <a:custGeom>
                <a:avLst/>
                <a:gdLst>
                  <a:gd name="T0" fmla="*/ 27 w 445"/>
                  <a:gd name="T1" fmla="*/ 107 h 436"/>
                  <a:gd name="T2" fmla="*/ 27 w 445"/>
                  <a:gd name="T3" fmla="*/ 107 h 436"/>
                  <a:gd name="T4" fmla="*/ 62 w 445"/>
                  <a:gd name="T5" fmla="*/ 186 h 436"/>
                  <a:gd name="T6" fmla="*/ 116 w 445"/>
                  <a:gd name="T7" fmla="*/ 204 h 436"/>
                  <a:gd name="T8" fmla="*/ 125 w 445"/>
                  <a:gd name="T9" fmla="*/ 204 h 436"/>
                  <a:gd name="T10" fmla="*/ 134 w 445"/>
                  <a:gd name="T11" fmla="*/ 248 h 436"/>
                  <a:gd name="T12" fmla="*/ 134 w 445"/>
                  <a:gd name="T13" fmla="*/ 248 h 436"/>
                  <a:gd name="T14" fmla="*/ 0 w 445"/>
                  <a:gd name="T15" fmla="*/ 345 h 436"/>
                  <a:gd name="T16" fmla="*/ 116 w 445"/>
                  <a:gd name="T17" fmla="*/ 435 h 436"/>
                  <a:gd name="T18" fmla="*/ 116 w 445"/>
                  <a:gd name="T19" fmla="*/ 435 h 436"/>
                  <a:gd name="T20" fmla="*/ 125 w 445"/>
                  <a:gd name="T21" fmla="*/ 435 h 436"/>
                  <a:gd name="T22" fmla="*/ 196 w 445"/>
                  <a:gd name="T23" fmla="*/ 417 h 436"/>
                  <a:gd name="T24" fmla="*/ 249 w 445"/>
                  <a:gd name="T25" fmla="*/ 320 h 436"/>
                  <a:gd name="T26" fmla="*/ 205 w 445"/>
                  <a:gd name="T27" fmla="*/ 230 h 436"/>
                  <a:gd name="T28" fmla="*/ 178 w 445"/>
                  <a:gd name="T29" fmla="*/ 204 h 436"/>
                  <a:gd name="T30" fmla="*/ 196 w 445"/>
                  <a:gd name="T31" fmla="*/ 177 h 436"/>
                  <a:gd name="T32" fmla="*/ 231 w 445"/>
                  <a:gd name="T33" fmla="*/ 98 h 436"/>
                  <a:gd name="T34" fmla="*/ 196 w 445"/>
                  <a:gd name="T35" fmla="*/ 18 h 436"/>
                  <a:gd name="T36" fmla="*/ 213 w 445"/>
                  <a:gd name="T37" fmla="*/ 18 h 436"/>
                  <a:gd name="T38" fmla="*/ 249 w 445"/>
                  <a:gd name="T39" fmla="*/ 0 h 436"/>
                  <a:gd name="T40" fmla="*/ 249 w 445"/>
                  <a:gd name="T41" fmla="*/ 0 h 436"/>
                  <a:gd name="T42" fmla="*/ 143 w 445"/>
                  <a:gd name="T43" fmla="*/ 0 h 436"/>
                  <a:gd name="T44" fmla="*/ 27 w 445"/>
                  <a:gd name="T45" fmla="*/ 107 h 436"/>
                  <a:gd name="T46" fmla="*/ 205 w 445"/>
                  <a:gd name="T47" fmla="*/ 328 h 436"/>
                  <a:gd name="T48" fmla="*/ 205 w 445"/>
                  <a:gd name="T49" fmla="*/ 328 h 436"/>
                  <a:gd name="T50" fmla="*/ 134 w 445"/>
                  <a:gd name="T51" fmla="*/ 390 h 436"/>
                  <a:gd name="T52" fmla="*/ 54 w 445"/>
                  <a:gd name="T53" fmla="*/ 345 h 436"/>
                  <a:gd name="T54" fmla="*/ 71 w 445"/>
                  <a:gd name="T55" fmla="*/ 292 h 436"/>
                  <a:gd name="T56" fmla="*/ 125 w 445"/>
                  <a:gd name="T57" fmla="*/ 275 h 436"/>
                  <a:gd name="T58" fmla="*/ 134 w 445"/>
                  <a:gd name="T59" fmla="*/ 275 h 436"/>
                  <a:gd name="T60" fmla="*/ 205 w 445"/>
                  <a:gd name="T61" fmla="*/ 328 h 436"/>
                  <a:gd name="T62" fmla="*/ 178 w 445"/>
                  <a:gd name="T63" fmla="*/ 80 h 436"/>
                  <a:gd name="T64" fmla="*/ 178 w 445"/>
                  <a:gd name="T65" fmla="*/ 80 h 436"/>
                  <a:gd name="T66" fmla="*/ 143 w 445"/>
                  <a:gd name="T67" fmla="*/ 169 h 436"/>
                  <a:gd name="T68" fmla="*/ 134 w 445"/>
                  <a:gd name="T69" fmla="*/ 169 h 436"/>
                  <a:gd name="T70" fmla="*/ 81 w 445"/>
                  <a:gd name="T71" fmla="*/ 116 h 436"/>
                  <a:gd name="T72" fmla="*/ 81 w 445"/>
                  <a:gd name="T73" fmla="*/ 62 h 436"/>
                  <a:gd name="T74" fmla="*/ 107 w 445"/>
                  <a:gd name="T75" fmla="*/ 26 h 436"/>
                  <a:gd name="T76" fmla="*/ 116 w 445"/>
                  <a:gd name="T77" fmla="*/ 26 h 436"/>
                  <a:gd name="T78" fmla="*/ 178 w 445"/>
                  <a:gd name="T79" fmla="*/ 80 h 436"/>
                  <a:gd name="T80" fmla="*/ 373 w 445"/>
                  <a:gd name="T81" fmla="*/ 169 h 436"/>
                  <a:gd name="T82" fmla="*/ 373 w 445"/>
                  <a:gd name="T83" fmla="*/ 169 h 436"/>
                  <a:gd name="T84" fmla="*/ 373 w 445"/>
                  <a:gd name="T85" fmla="*/ 98 h 436"/>
                  <a:gd name="T86" fmla="*/ 319 w 445"/>
                  <a:gd name="T87" fmla="*/ 98 h 436"/>
                  <a:gd name="T88" fmla="*/ 319 w 445"/>
                  <a:gd name="T89" fmla="*/ 169 h 436"/>
                  <a:gd name="T90" fmla="*/ 249 w 445"/>
                  <a:gd name="T91" fmla="*/ 169 h 436"/>
                  <a:gd name="T92" fmla="*/ 249 w 445"/>
                  <a:gd name="T93" fmla="*/ 213 h 436"/>
                  <a:gd name="T94" fmla="*/ 319 w 445"/>
                  <a:gd name="T95" fmla="*/ 213 h 436"/>
                  <a:gd name="T96" fmla="*/ 319 w 445"/>
                  <a:gd name="T97" fmla="*/ 292 h 436"/>
                  <a:gd name="T98" fmla="*/ 373 w 445"/>
                  <a:gd name="T99" fmla="*/ 292 h 436"/>
                  <a:gd name="T100" fmla="*/ 373 w 445"/>
                  <a:gd name="T101" fmla="*/ 213 h 436"/>
                  <a:gd name="T102" fmla="*/ 444 w 445"/>
                  <a:gd name="T103" fmla="*/ 213 h 436"/>
                  <a:gd name="T104" fmla="*/ 444 w 445"/>
                  <a:gd name="T105" fmla="*/ 169 h 436"/>
                  <a:gd name="T106" fmla="*/ 373 w 445"/>
                  <a:gd name="T107" fmla="*/ 16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299" name="Freeform 75"/>
              <p:cNvSpPr>
                <a:spLocks noChangeArrowheads="1"/>
              </p:cNvSpPr>
              <p:nvPr/>
            </p:nvSpPr>
            <p:spPr bwMode="auto">
              <a:xfrm>
                <a:off x="5053013" y="3292376"/>
                <a:ext cx="133350" cy="247650"/>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0" name="Freeform 76"/>
              <p:cNvSpPr>
                <a:spLocks noChangeArrowheads="1"/>
              </p:cNvSpPr>
              <p:nvPr/>
            </p:nvSpPr>
            <p:spPr bwMode="auto">
              <a:xfrm>
                <a:off x="4449764" y="3825777"/>
                <a:ext cx="261937" cy="255587"/>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239 w 480"/>
                  <a:gd name="T13" fmla="*/ 178 h 471"/>
                  <a:gd name="T14" fmla="*/ 239 w 480"/>
                  <a:gd name="T15" fmla="*/ 178 h 471"/>
                  <a:gd name="T16" fmla="*/ 231 w 480"/>
                  <a:gd name="T17" fmla="*/ 196 h 471"/>
                  <a:gd name="T18" fmla="*/ 231 w 480"/>
                  <a:gd name="T19" fmla="*/ 275 h 471"/>
                  <a:gd name="T20" fmla="*/ 169 w 480"/>
                  <a:gd name="T21" fmla="*/ 328 h 471"/>
                  <a:gd name="T22" fmla="*/ 116 w 480"/>
                  <a:gd name="T23" fmla="*/ 275 h 471"/>
                  <a:gd name="T24" fmla="*/ 116 w 480"/>
                  <a:gd name="T25" fmla="*/ 240 h 471"/>
                  <a:gd name="T26" fmla="*/ 160 w 480"/>
                  <a:gd name="T27" fmla="*/ 240 h 471"/>
                  <a:gd name="T28" fmla="*/ 160 w 480"/>
                  <a:gd name="T29" fmla="*/ 275 h 471"/>
                  <a:gd name="T30" fmla="*/ 169 w 480"/>
                  <a:gd name="T31" fmla="*/ 284 h 471"/>
                  <a:gd name="T32" fmla="*/ 186 w 480"/>
                  <a:gd name="T33" fmla="*/ 275 h 471"/>
                  <a:gd name="T34" fmla="*/ 186 w 480"/>
                  <a:gd name="T35" fmla="*/ 196 h 471"/>
                  <a:gd name="T36" fmla="*/ 239 w 480"/>
                  <a:gd name="T37" fmla="*/ 134 h 471"/>
                  <a:gd name="T38" fmla="*/ 292 w 480"/>
                  <a:gd name="T39" fmla="*/ 196 h 471"/>
                  <a:gd name="T40" fmla="*/ 292 w 480"/>
                  <a:gd name="T41" fmla="*/ 205 h 471"/>
                  <a:gd name="T42" fmla="*/ 266 w 480"/>
                  <a:gd name="T43" fmla="*/ 213 h 471"/>
                  <a:gd name="T44" fmla="*/ 257 w 480"/>
                  <a:gd name="T45" fmla="*/ 205 h 471"/>
                  <a:gd name="T46" fmla="*/ 257 w 480"/>
                  <a:gd name="T47" fmla="*/ 196 h 471"/>
                  <a:gd name="T48" fmla="*/ 239 w 480"/>
                  <a:gd name="T49" fmla="*/ 178 h 471"/>
                  <a:gd name="T50" fmla="*/ 364 w 480"/>
                  <a:gd name="T51" fmla="*/ 275 h 471"/>
                  <a:gd name="T52" fmla="*/ 364 w 480"/>
                  <a:gd name="T53" fmla="*/ 275 h 471"/>
                  <a:gd name="T54" fmla="*/ 311 w 480"/>
                  <a:gd name="T55" fmla="*/ 328 h 471"/>
                  <a:gd name="T56" fmla="*/ 257 w 480"/>
                  <a:gd name="T57" fmla="*/ 275 h 471"/>
                  <a:gd name="T58" fmla="*/ 257 w 480"/>
                  <a:gd name="T59" fmla="*/ 240 h 471"/>
                  <a:gd name="T60" fmla="*/ 266 w 480"/>
                  <a:gd name="T61" fmla="*/ 249 h 471"/>
                  <a:gd name="T62" fmla="*/ 292 w 480"/>
                  <a:gd name="T63" fmla="*/ 240 h 471"/>
                  <a:gd name="T64" fmla="*/ 292 w 480"/>
                  <a:gd name="T65" fmla="*/ 275 h 471"/>
                  <a:gd name="T66" fmla="*/ 311 w 480"/>
                  <a:gd name="T67" fmla="*/ 284 h 471"/>
                  <a:gd name="T68" fmla="*/ 319 w 480"/>
                  <a:gd name="T69" fmla="*/ 275 h 471"/>
                  <a:gd name="T70" fmla="*/ 319 w 480"/>
                  <a:gd name="T71" fmla="*/ 240 h 471"/>
                  <a:gd name="T72" fmla="*/ 364 w 480"/>
                  <a:gd name="T73" fmla="*/ 240 h 471"/>
                  <a:gd name="T74" fmla="*/ 364 w 480"/>
                  <a:gd name="T75" fmla="*/ 27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1" name="Freeform 77"/>
              <p:cNvSpPr>
                <a:spLocks noChangeArrowheads="1"/>
              </p:cNvSpPr>
              <p:nvPr/>
            </p:nvSpPr>
            <p:spPr bwMode="auto">
              <a:xfrm>
                <a:off x="3375025" y="3825777"/>
                <a:ext cx="260350" cy="255587"/>
              </a:xfrm>
              <a:custGeom>
                <a:avLst/>
                <a:gdLst>
                  <a:gd name="T0" fmla="*/ 249 w 480"/>
                  <a:gd name="T1" fmla="*/ 231 h 471"/>
                  <a:gd name="T2" fmla="*/ 249 w 480"/>
                  <a:gd name="T3" fmla="*/ 231 h 471"/>
                  <a:gd name="T4" fmla="*/ 249 w 480"/>
                  <a:gd name="T5" fmla="*/ 231 h 471"/>
                  <a:gd name="T6" fmla="*/ 240 w 480"/>
                  <a:gd name="T7" fmla="*/ 222 h 471"/>
                  <a:gd name="T8" fmla="*/ 142 w 480"/>
                  <a:gd name="T9" fmla="*/ 231 h 471"/>
                  <a:gd name="T10" fmla="*/ 142 w 480"/>
                  <a:gd name="T11" fmla="*/ 231 h 471"/>
                  <a:gd name="T12" fmla="*/ 169 w 480"/>
                  <a:gd name="T13" fmla="*/ 303 h 471"/>
                  <a:gd name="T14" fmla="*/ 249 w 480"/>
                  <a:gd name="T15" fmla="*/ 231 h 471"/>
                  <a:gd name="T16" fmla="*/ 302 w 480"/>
                  <a:gd name="T17" fmla="*/ 160 h 471"/>
                  <a:gd name="T18" fmla="*/ 302 w 480"/>
                  <a:gd name="T19" fmla="*/ 160 h 471"/>
                  <a:gd name="T20" fmla="*/ 240 w 480"/>
                  <a:gd name="T21" fmla="*/ 134 h 471"/>
                  <a:gd name="T22" fmla="*/ 222 w 480"/>
                  <a:gd name="T23" fmla="*/ 143 h 471"/>
                  <a:gd name="T24" fmla="*/ 258 w 480"/>
                  <a:gd name="T25" fmla="*/ 196 h 471"/>
                  <a:gd name="T26" fmla="*/ 302 w 480"/>
                  <a:gd name="T27" fmla="*/ 160 h 471"/>
                  <a:gd name="T28" fmla="*/ 178 w 480"/>
                  <a:gd name="T29" fmla="*/ 311 h 471"/>
                  <a:gd name="T30" fmla="*/ 178 w 480"/>
                  <a:gd name="T31" fmla="*/ 311 h 471"/>
                  <a:gd name="T32" fmla="*/ 240 w 480"/>
                  <a:gd name="T33" fmla="*/ 328 h 471"/>
                  <a:gd name="T34" fmla="*/ 275 w 480"/>
                  <a:gd name="T35" fmla="*/ 328 h 471"/>
                  <a:gd name="T36" fmla="*/ 258 w 480"/>
                  <a:gd name="T37" fmla="*/ 249 h 471"/>
                  <a:gd name="T38" fmla="*/ 178 w 480"/>
                  <a:gd name="T39" fmla="*/ 311 h 471"/>
                  <a:gd name="T40" fmla="*/ 231 w 480"/>
                  <a:gd name="T41" fmla="*/ 205 h 471"/>
                  <a:gd name="T42" fmla="*/ 231 w 480"/>
                  <a:gd name="T43" fmla="*/ 205 h 471"/>
                  <a:gd name="T44" fmla="*/ 195 w 480"/>
                  <a:gd name="T45" fmla="*/ 151 h 471"/>
                  <a:gd name="T46" fmla="*/ 142 w 480"/>
                  <a:gd name="T47" fmla="*/ 213 h 471"/>
                  <a:gd name="T48" fmla="*/ 142 w 480"/>
                  <a:gd name="T49" fmla="*/ 213 h 471"/>
                  <a:gd name="T50" fmla="*/ 231 w 480"/>
                  <a:gd name="T51" fmla="*/ 205 h 471"/>
                  <a:gd name="T52" fmla="*/ 275 w 480"/>
                  <a:gd name="T53" fmla="*/ 249 h 471"/>
                  <a:gd name="T54" fmla="*/ 275 w 480"/>
                  <a:gd name="T55" fmla="*/ 249 h 471"/>
                  <a:gd name="T56" fmla="*/ 293 w 480"/>
                  <a:gd name="T57" fmla="*/ 311 h 471"/>
                  <a:gd name="T58" fmla="*/ 337 w 480"/>
                  <a:gd name="T59" fmla="*/ 249 h 471"/>
                  <a:gd name="T60" fmla="*/ 293 w 480"/>
                  <a:gd name="T61" fmla="*/ 249 h 471"/>
                  <a:gd name="T62" fmla="*/ 275 w 480"/>
                  <a:gd name="T63" fmla="*/ 249 h 471"/>
                  <a:gd name="T64" fmla="*/ 240 w 480"/>
                  <a:gd name="T65" fmla="*/ 0 h 471"/>
                  <a:gd name="T66" fmla="*/ 240 w 480"/>
                  <a:gd name="T67" fmla="*/ 0 h 471"/>
                  <a:gd name="T68" fmla="*/ 0 w 480"/>
                  <a:gd name="T69" fmla="*/ 231 h 471"/>
                  <a:gd name="T70" fmla="*/ 240 w 480"/>
                  <a:gd name="T71" fmla="*/ 470 h 471"/>
                  <a:gd name="T72" fmla="*/ 479 w 480"/>
                  <a:gd name="T73" fmla="*/ 231 h 471"/>
                  <a:gd name="T74" fmla="*/ 240 w 480"/>
                  <a:gd name="T75" fmla="*/ 0 h 471"/>
                  <a:gd name="T76" fmla="*/ 240 w 480"/>
                  <a:gd name="T77" fmla="*/ 356 h 471"/>
                  <a:gd name="T78" fmla="*/ 240 w 480"/>
                  <a:gd name="T79" fmla="*/ 356 h 471"/>
                  <a:gd name="T80" fmla="*/ 124 w 480"/>
                  <a:gd name="T81" fmla="*/ 231 h 471"/>
                  <a:gd name="T82" fmla="*/ 240 w 480"/>
                  <a:gd name="T83" fmla="*/ 116 h 471"/>
                  <a:gd name="T84" fmla="*/ 355 w 480"/>
                  <a:gd name="T85" fmla="*/ 231 h 471"/>
                  <a:gd name="T86" fmla="*/ 240 w 480"/>
                  <a:gd name="T87" fmla="*/ 356 h 471"/>
                  <a:gd name="T88" fmla="*/ 266 w 480"/>
                  <a:gd name="T89" fmla="*/ 213 h 471"/>
                  <a:gd name="T90" fmla="*/ 266 w 480"/>
                  <a:gd name="T91" fmla="*/ 213 h 471"/>
                  <a:gd name="T92" fmla="*/ 266 w 480"/>
                  <a:gd name="T93" fmla="*/ 222 h 471"/>
                  <a:gd name="T94" fmla="*/ 266 w 480"/>
                  <a:gd name="T95" fmla="*/ 231 h 471"/>
                  <a:gd name="T96" fmla="*/ 293 w 480"/>
                  <a:gd name="T97" fmla="*/ 231 h 471"/>
                  <a:gd name="T98" fmla="*/ 337 w 480"/>
                  <a:gd name="T99" fmla="*/ 231 h 471"/>
                  <a:gd name="T100" fmla="*/ 319 w 480"/>
                  <a:gd name="T101" fmla="*/ 178 h 471"/>
                  <a:gd name="T102" fmla="*/ 266 w 480"/>
                  <a:gd name="T103" fmla="*/ 21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0" h="471">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2" name="Freeform 78"/>
              <p:cNvSpPr>
                <a:spLocks noChangeArrowheads="1"/>
              </p:cNvSpPr>
              <p:nvPr/>
            </p:nvSpPr>
            <p:spPr bwMode="auto">
              <a:xfrm>
                <a:off x="7142163" y="3287614"/>
                <a:ext cx="260350" cy="25717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3" name="Freeform 79"/>
              <p:cNvSpPr>
                <a:spLocks noChangeArrowheads="1"/>
              </p:cNvSpPr>
              <p:nvPr/>
            </p:nvSpPr>
            <p:spPr bwMode="auto">
              <a:xfrm>
                <a:off x="5529263" y="3287614"/>
                <a:ext cx="260350" cy="25717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4" name="Freeform 80"/>
              <p:cNvSpPr>
                <a:spLocks noChangeArrowheads="1"/>
              </p:cNvSpPr>
              <p:nvPr/>
            </p:nvSpPr>
            <p:spPr bwMode="auto">
              <a:xfrm>
                <a:off x="7151688" y="3835302"/>
                <a:ext cx="241300" cy="236537"/>
              </a:xfrm>
              <a:custGeom>
                <a:avLst/>
                <a:gdLst>
                  <a:gd name="T0" fmla="*/ 221 w 444"/>
                  <a:gd name="T1" fmla="*/ 0 h 435"/>
                  <a:gd name="T2" fmla="*/ 221 w 444"/>
                  <a:gd name="T3" fmla="*/ 0 h 435"/>
                  <a:gd name="T4" fmla="*/ 0 w 444"/>
                  <a:gd name="T5" fmla="*/ 212 h 435"/>
                  <a:gd name="T6" fmla="*/ 62 w 444"/>
                  <a:gd name="T7" fmla="*/ 363 h 435"/>
                  <a:gd name="T8" fmla="*/ 195 w 444"/>
                  <a:gd name="T9" fmla="*/ 309 h 435"/>
                  <a:gd name="T10" fmla="*/ 346 w 444"/>
                  <a:gd name="T11" fmla="*/ 398 h 435"/>
                  <a:gd name="T12" fmla="*/ 443 w 444"/>
                  <a:gd name="T13" fmla="*/ 212 h 435"/>
                  <a:gd name="T14" fmla="*/ 221 w 444"/>
                  <a:gd name="T15" fmla="*/ 0 h 435"/>
                  <a:gd name="T16" fmla="*/ 328 w 444"/>
                  <a:gd name="T17" fmla="*/ 292 h 435"/>
                  <a:gd name="T18" fmla="*/ 328 w 444"/>
                  <a:gd name="T19" fmla="*/ 292 h 435"/>
                  <a:gd name="T20" fmla="*/ 311 w 444"/>
                  <a:gd name="T21" fmla="*/ 301 h 435"/>
                  <a:gd name="T22" fmla="*/ 124 w 444"/>
                  <a:gd name="T23" fmla="*/ 274 h 435"/>
                  <a:gd name="T24" fmla="*/ 107 w 444"/>
                  <a:gd name="T25" fmla="*/ 265 h 435"/>
                  <a:gd name="T26" fmla="*/ 115 w 444"/>
                  <a:gd name="T27" fmla="*/ 248 h 435"/>
                  <a:gd name="T28" fmla="*/ 328 w 444"/>
                  <a:gd name="T29" fmla="*/ 274 h 435"/>
                  <a:gd name="T30" fmla="*/ 328 w 444"/>
                  <a:gd name="T31" fmla="*/ 292 h 435"/>
                  <a:gd name="T32" fmla="*/ 355 w 444"/>
                  <a:gd name="T33" fmla="*/ 230 h 435"/>
                  <a:gd name="T34" fmla="*/ 355 w 444"/>
                  <a:gd name="T35" fmla="*/ 230 h 435"/>
                  <a:gd name="T36" fmla="*/ 337 w 444"/>
                  <a:gd name="T37" fmla="*/ 239 h 435"/>
                  <a:gd name="T38" fmla="*/ 115 w 444"/>
                  <a:gd name="T39" fmla="*/ 212 h 435"/>
                  <a:gd name="T40" fmla="*/ 98 w 444"/>
                  <a:gd name="T41" fmla="*/ 203 h 435"/>
                  <a:gd name="T42" fmla="*/ 107 w 444"/>
                  <a:gd name="T43" fmla="*/ 177 h 435"/>
                  <a:gd name="T44" fmla="*/ 346 w 444"/>
                  <a:gd name="T45" fmla="*/ 212 h 435"/>
                  <a:gd name="T46" fmla="*/ 355 w 444"/>
                  <a:gd name="T47" fmla="*/ 230 h 435"/>
                  <a:gd name="T48" fmla="*/ 355 w 444"/>
                  <a:gd name="T49" fmla="*/ 168 h 435"/>
                  <a:gd name="T50" fmla="*/ 355 w 444"/>
                  <a:gd name="T51" fmla="*/ 168 h 435"/>
                  <a:gd name="T52" fmla="*/ 107 w 444"/>
                  <a:gd name="T53" fmla="*/ 141 h 435"/>
                  <a:gd name="T54" fmla="*/ 80 w 444"/>
                  <a:gd name="T55" fmla="*/ 132 h 435"/>
                  <a:gd name="T56" fmla="*/ 98 w 444"/>
                  <a:gd name="T57" fmla="*/ 106 h 435"/>
                  <a:gd name="T58" fmla="*/ 381 w 444"/>
                  <a:gd name="T59" fmla="*/ 132 h 435"/>
                  <a:gd name="T60" fmla="*/ 381 w 444"/>
                  <a:gd name="T61" fmla="*/ 159 h 435"/>
                  <a:gd name="T62" fmla="*/ 355 w 444"/>
                  <a:gd name="T63" fmla="*/ 168 h 435"/>
                  <a:gd name="T64" fmla="*/ 195 w 444"/>
                  <a:gd name="T65" fmla="*/ 372 h 435"/>
                  <a:gd name="T66" fmla="*/ 195 w 444"/>
                  <a:gd name="T67" fmla="*/ 372 h 435"/>
                  <a:gd name="T68" fmla="*/ 115 w 444"/>
                  <a:gd name="T69" fmla="*/ 407 h 435"/>
                  <a:gd name="T70" fmla="*/ 221 w 444"/>
                  <a:gd name="T71" fmla="*/ 434 h 435"/>
                  <a:gd name="T72" fmla="*/ 274 w 444"/>
                  <a:gd name="T73" fmla="*/ 425 h 435"/>
                  <a:gd name="T74" fmla="*/ 195 w 444"/>
                  <a:gd name="T75" fmla="*/ 37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435">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5" name="Freeform 81"/>
              <p:cNvSpPr>
                <a:spLocks noChangeArrowheads="1"/>
              </p:cNvSpPr>
              <p:nvPr/>
            </p:nvSpPr>
            <p:spPr bwMode="auto">
              <a:xfrm>
                <a:off x="7680325" y="3825777"/>
                <a:ext cx="260350" cy="255587"/>
              </a:xfrm>
              <a:custGeom>
                <a:avLst/>
                <a:gdLst>
                  <a:gd name="T0" fmla="*/ 239 w 479"/>
                  <a:gd name="T1" fmla="*/ 0 h 471"/>
                  <a:gd name="T2" fmla="*/ 239 w 479"/>
                  <a:gd name="T3" fmla="*/ 0 h 471"/>
                  <a:gd name="T4" fmla="*/ 0 w 479"/>
                  <a:gd name="T5" fmla="*/ 231 h 471"/>
                  <a:gd name="T6" fmla="*/ 62 w 479"/>
                  <a:gd name="T7" fmla="*/ 391 h 471"/>
                  <a:gd name="T8" fmla="*/ 204 w 479"/>
                  <a:gd name="T9" fmla="*/ 338 h 471"/>
                  <a:gd name="T10" fmla="*/ 372 w 479"/>
                  <a:gd name="T11" fmla="*/ 435 h 471"/>
                  <a:gd name="T12" fmla="*/ 478 w 479"/>
                  <a:gd name="T13" fmla="*/ 231 h 471"/>
                  <a:gd name="T14" fmla="*/ 239 w 479"/>
                  <a:gd name="T15" fmla="*/ 0 h 471"/>
                  <a:gd name="T16" fmla="*/ 354 w 479"/>
                  <a:gd name="T17" fmla="*/ 320 h 471"/>
                  <a:gd name="T18" fmla="*/ 354 w 479"/>
                  <a:gd name="T19" fmla="*/ 320 h 471"/>
                  <a:gd name="T20" fmla="*/ 337 w 479"/>
                  <a:gd name="T21" fmla="*/ 328 h 471"/>
                  <a:gd name="T22" fmla="*/ 133 w 479"/>
                  <a:gd name="T23" fmla="*/ 303 h 471"/>
                  <a:gd name="T24" fmla="*/ 115 w 479"/>
                  <a:gd name="T25" fmla="*/ 293 h 471"/>
                  <a:gd name="T26" fmla="*/ 124 w 479"/>
                  <a:gd name="T27" fmla="*/ 275 h 471"/>
                  <a:gd name="T28" fmla="*/ 354 w 479"/>
                  <a:gd name="T29" fmla="*/ 303 h 471"/>
                  <a:gd name="T30" fmla="*/ 354 w 479"/>
                  <a:gd name="T31" fmla="*/ 320 h 471"/>
                  <a:gd name="T32" fmla="*/ 381 w 479"/>
                  <a:gd name="T33" fmla="*/ 249 h 471"/>
                  <a:gd name="T34" fmla="*/ 381 w 479"/>
                  <a:gd name="T35" fmla="*/ 249 h 471"/>
                  <a:gd name="T36" fmla="*/ 363 w 479"/>
                  <a:gd name="T37" fmla="*/ 258 h 471"/>
                  <a:gd name="T38" fmla="*/ 124 w 479"/>
                  <a:gd name="T39" fmla="*/ 231 h 471"/>
                  <a:gd name="T40" fmla="*/ 106 w 479"/>
                  <a:gd name="T41" fmla="*/ 222 h 471"/>
                  <a:gd name="T42" fmla="*/ 115 w 479"/>
                  <a:gd name="T43" fmla="*/ 196 h 471"/>
                  <a:gd name="T44" fmla="*/ 381 w 479"/>
                  <a:gd name="T45" fmla="*/ 231 h 471"/>
                  <a:gd name="T46" fmla="*/ 381 w 479"/>
                  <a:gd name="T47" fmla="*/ 249 h 471"/>
                  <a:gd name="T48" fmla="*/ 390 w 479"/>
                  <a:gd name="T49" fmla="*/ 178 h 471"/>
                  <a:gd name="T50" fmla="*/ 390 w 479"/>
                  <a:gd name="T51" fmla="*/ 178 h 471"/>
                  <a:gd name="T52" fmla="*/ 115 w 479"/>
                  <a:gd name="T53" fmla="*/ 151 h 471"/>
                  <a:gd name="T54" fmla="*/ 88 w 479"/>
                  <a:gd name="T55" fmla="*/ 143 h 471"/>
                  <a:gd name="T56" fmla="*/ 106 w 479"/>
                  <a:gd name="T57" fmla="*/ 116 h 471"/>
                  <a:gd name="T58" fmla="*/ 407 w 479"/>
                  <a:gd name="T59" fmla="*/ 143 h 471"/>
                  <a:gd name="T60" fmla="*/ 416 w 479"/>
                  <a:gd name="T61" fmla="*/ 178 h 471"/>
                  <a:gd name="T62" fmla="*/ 390 w 479"/>
                  <a:gd name="T63" fmla="*/ 178 h 471"/>
                  <a:gd name="T64" fmla="*/ 204 w 479"/>
                  <a:gd name="T65" fmla="*/ 409 h 471"/>
                  <a:gd name="T66" fmla="*/ 204 w 479"/>
                  <a:gd name="T67" fmla="*/ 409 h 471"/>
                  <a:gd name="T68" fmla="*/ 124 w 479"/>
                  <a:gd name="T69" fmla="*/ 444 h 471"/>
                  <a:gd name="T70" fmla="*/ 239 w 479"/>
                  <a:gd name="T71" fmla="*/ 470 h 471"/>
                  <a:gd name="T72" fmla="*/ 301 w 479"/>
                  <a:gd name="T73" fmla="*/ 462 h 471"/>
                  <a:gd name="T74" fmla="*/ 204 w 479"/>
                  <a:gd name="T75" fmla="*/ 40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6" name="Freeform 82"/>
              <p:cNvSpPr>
                <a:spLocks noChangeArrowheads="1"/>
              </p:cNvSpPr>
              <p:nvPr/>
            </p:nvSpPr>
            <p:spPr bwMode="auto">
              <a:xfrm>
                <a:off x="5005389" y="4373463"/>
                <a:ext cx="231775" cy="236538"/>
              </a:xfrm>
              <a:custGeom>
                <a:avLst/>
                <a:gdLst>
                  <a:gd name="T0" fmla="*/ 380 w 426"/>
                  <a:gd name="T1" fmla="*/ 89 h 435"/>
                  <a:gd name="T2" fmla="*/ 380 w 426"/>
                  <a:gd name="T3" fmla="*/ 89 h 435"/>
                  <a:gd name="T4" fmla="*/ 389 w 426"/>
                  <a:gd name="T5" fmla="*/ 133 h 435"/>
                  <a:gd name="T6" fmla="*/ 336 w 426"/>
                  <a:gd name="T7" fmla="*/ 239 h 435"/>
                  <a:gd name="T8" fmla="*/ 185 w 426"/>
                  <a:gd name="T9" fmla="*/ 284 h 435"/>
                  <a:gd name="T10" fmla="*/ 167 w 426"/>
                  <a:gd name="T11" fmla="*/ 284 h 435"/>
                  <a:gd name="T12" fmla="*/ 141 w 426"/>
                  <a:gd name="T13" fmla="*/ 301 h 435"/>
                  <a:gd name="T14" fmla="*/ 123 w 426"/>
                  <a:gd name="T15" fmla="*/ 381 h 435"/>
                  <a:gd name="T16" fmla="*/ 106 w 426"/>
                  <a:gd name="T17" fmla="*/ 399 h 435"/>
                  <a:gd name="T18" fmla="*/ 70 w 426"/>
                  <a:gd name="T19" fmla="*/ 399 h 435"/>
                  <a:gd name="T20" fmla="*/ 61 w 426"/>
                  <a:gd name="T21" fmla="*/ 408 h 435"/>
                  <a:gd name="T22" fmla="*/ 79 w 426"/>
                  <a:gd name="T23" fmla="*/ 434 h 435"/>
                  <a:gd name="T24" fmla="*/ 132 w 426"/>
                  <a:gd name="T25" fmla="*/ 434 h 435"/>
                  <a:gd name="T26" fmla="*/ 159 w 426"/>
                  <a:gd name="T27" fmla="*/ 408 h 435"/>
                  <a:gd name="T28" fmla="*/ 176 w 426"/>
                  <a:gd name="T29" fmla="*/ 328 h 435"/>
                  <a:gd name="T30" fmla="*/ 203 w 426"/>
                  <a:gd name="T31" fmla="*/ 310 h 435"/>
                  <a:gd name="T32" fmla="*/ 220 w 426"/>
                  <a:gd name="T33" fmla="*/ 310 h 435"/>
                  <a:gd name="T34" fmla="*/ 372 w 426"/>
                  <a:gd name="T35" fmla="*/ 275 h 435"/>
                  <a:gd name="T36" fmla="*/ 425 w 426"/>
                  <a:gd name="T37" fmla="*/ 168 h 435"/>
                  <a:gd name="T38" fmla="*/ 416 w 426"/>
                  <a:gd name="T39" fmla="*/ 124 h 435"/>
                  <a:gd name="T40" fmla="*/ 389 w 426"/>
                  <a:gd name="T41" fmla="*/ 89 h 435"/>
                  <a:gd name="T42" fmla="*/ 380 w 426"/>
                  <a:gd name="T43" fmla="*/ 89 h 435"/>
                  <a:gd name="T44" fmla="*/ 97 w 426"/>
                  <a:gd name="T45" fmla="*/ 346 h 435"/>
                  <a:gd name="T46" fmla="*/ 97 w 426"/>
                  <a:gd name="T47" fmla="*/ 346 h 435"/>
                  <a:gd name="T48" fmla="*/ 114 w 426"/>
                  <a:gd name="T49" fmla="*/ 266 h 435"/>
                  <a:gd name="T50" fmla="*/ 141 w 426"/>
                  <a:gd name="T51" fmla="*/ 248 h 435"/>
                  <a:gd name="T52" fmla="*/ 150 w 426"/>
                  <a:gd name="T53" fmla="*/ 248 h 435"/>
                  <a:gd name="T54" fmla="*/ 301 w 426"/>
                  <a:gd name="T55" fmla="*/ 203 h 435"/>
                  <a:gd name="T56" fmla="*/ 363 w 426"/>
                  <a:gd name="T57" fmla="*/ 106 h 435"/>
                  <a:gd name="T58" fmla="*/ 345 w 426"/>
                  <a:gd name="T59" fmla="*/ 53 h 435"/>
                  <a:gd name="T60" fmla="*/ 318 w 426"/>
                  <a:gd name="T61" fmla="*/ 27 h 435"/>
                  <a:gd name="T62" fmla="*/ 273 w 426"/>
                  <a:gd name="T63" fmla="*/ 9 h 435"/>
                  <a:gd name="T64" fmla="*/ 212 w 426"/>
                  <a:gd name="T65" fmla="*/ 0 h 435"/>
                  <a:gd name="T66" fmla="*/ 97 w 426"/>
                  <a:gd name="T67" fmla="*/ 0 h 435"/>
                  <a:gd name="T68" fmla="*/ 70 w 426"/>
                  <a:gd name="T69" fmla="*/ 27 h 435"/>
                  <a:gd name="T70" fmla="*/ 0 w 426"/>
                  <a:gd name="T71" fmla="*/ 346 h 435"/>
                  <a:gd name="T72" fmla="*/ 17 w 426"/>
                  <a:gd name="T73" fmla="*/ 363 h 435"/>
                  <a:gd name="T74" fmla="*/ 70 w 426"/>
                  <a:gd name="T75" fmla="*/ 363 h 435"/>
                  <a:gd name="T76" fmla="*/ 97 w 426"/>
                  <a:gd name="T77" fmla="*/ 346 h 435"/>
                  <a:gd name="T78" fmla="*/ 141 w 426"/>
                  <a:gd name="T79" fmla="*/ 159 h 435"/>
                  <a:gd name="T80" fmla="*/ 141 w 426"/>
                  <a:gd name="T81" fmla="*/ 159 h 435"/>
                  <a:gd name="T82" fmla="*/ 150 w 426"/>
                  <a:gd name="T83" fmla="*/ 89 h 435"/>
                  <a:gd name="T84" fmla="*/ 176 w 426"/>
                  <a:gd name="T85" fmla="*/ 71 h 435"/>
                  <a:gd name="T86" fmla="*/ 194 w 426"/>
                  <a:gd name="T87" fmla="*/ 71 h 435"/>
                  <a:gd name="T88" fmla="*/ 238 w 426"/>
                  <a:gd name="T89" fmla="*/ 80 h 435"/>
                  <a:gd name="T90" fmla="*/ 257 w 426"/>
                  <a:gd name="T91" fmla="*/ 115 h 435"/>
                  <a:gd name="T92" fmla="*/ 229 w 426"/>
                  <a:gd name="T93" fmla="*/ 159 h 435"/>
                  <a:gd name="T94" fmla="*/ 167 w 426"/>
                  <a:gd name="T95" fmla="*/ 178 h 435"/>
                  <a:gd name="T96" fmla="*/ 150 w 426"/>
                  <a:gd name="T97" fmla="*/ 178 h 435"/>
                  <a:gd name="T98" fmla="*/ 141 w 426"/>
                  <a:gd name="T99" fmla="*/ 15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435">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7" name="Freeform 83"/>
              <p:cNvSpPr>
                <a:spLocks noChangeArrowheads="1"/>
              </p:cNvSpPr>
              <p:nvPr/>
            </p:nvSpPr>
            <p:spPr bwMode="auto">
              <a:xfrm>
                <a:off x="6061076" y="4430613"/>
                <a:ext cx="269875" cy="122238"/>
              </a:xfrm>
              <a:custGeom>
                <a:avLst/>
                <a:gdLst>
                  <a:gd name="T0" fmla="*/ 17 w 497"/>
                  <a:gd name="T1" fmla="*/ 195 h 223"/>
                  <a:gd name="T2" fmla="*/ 17 w 497"/>
                  <a:gd name="T3" fmla="*/ 195 h 223"/>
                  <a:gd name="T4" fmla="*/ 26 w 497"/>
                  <a:gd name="T5" fmla="*/ 160 h 223"/>
                  <a:gd name="T6" fmla="*/ 17 w 497"/>
                  <a:gd name="T7" fmla="*/ 125 h 223"/>
                  <a:gd name="T8" fmla="*/ 9 w 497"/>
                  <a:gd name="T9" fmla="*/ 125 h 223"/>
                  <a:gd name="T10" fmla="*/ 9 w 497"/>
                  <a:gd name="T11" fmla="*/ 125 h 223"/>
                  <a:gd name="T12" fmla="*/ 0 w 497"/>
                  <a:gd name="T13" fmla="*/ 160 h 223"/>
                  <a:gd name="T14" fmla="*/ 9 w 497"/>
                  <a:gd name="T15" fmla="*/ 195 h 223"/>
                  <a:gd name="T16" fmla="*/ 9 w 497"/>
                  <a:gd name="T17" fmla="*/ 195 h 223"/>
                  <a:gd name="T18" fmla="*/ 17 w 497"/>
                  <a:gd name="T19" fmla="*/ 195 h 223"/>
                  <a:gd name="T20" fmla="*/ 70 w 497"/>
                  <a:gd name="T21" fmla="*/ 213 h 223"/>
                  <a:gd name="T22" fmla="*/ 70 w 497"/>
                  <a:gd name="T23" fmla="*/ 213 h 223"/>
                  <a:gd name="T24" fmla="*/ 70 w 497"/>
                  <a:gd name="T25" fmla="*/ 160 h 223"/>
                  <a:gd name="T26" fmla="*/ 70 w 497"/>
                  <a:gd name="T27" fmla="*/ 80 h 223"/>
                  <a:gd name="T28" fmla="*/ 62 w 497"/>
                  <a:gd name="T29" fmla="*/ 72 h 223"/>
                  <a:gd name="T30" fmla="*/ 53 w 497"/>
                  <a:gd name="T31" fmla="*/ 80 h 223"/>
                  <a:gd name="T32" fmla="*/ 53 w 497"/>
                  <a:gd name="T33" fmla="*/ 160 h 223"/>
                  <a:gd name="T34" fmla="*/ 53 w 497"/>
                  <a:gd name="T35" fmla="*/ 213 h 223"/>
                  <a:gd name="T36" fmla="*/ 62 w 497"/>
                  <a:gd name="T37" fmla="*/ 222 h 223"/>
                  <a:gd name="T38" fmla="*/ 70 w 497"/>
                  <a:gd name="T39" fmla="*/ 213 h 223"/>
                  <a:gd name="T40" fmla="*/ 115 w 497"/>
                  <a:gd name="T41" fmla="*/ 213 h 223"/>
                  <a:gd name="T42" fmla="*/ 115 w 497"/>
                  <a:gd name="T43" fmla="*/ 213 h 223"/>
                  <a:gd name="T44" fmla="*/ 123 w 497"/>
                  <a:gd name="T45" fmla="*/ 160 h 223"/>
                  <a:gd name="T46" fmla="*/ 115 w 497"/>
                  <a:gd name="T47" fmla="*/ 53 h 223"/>
                  <a:gd name="T48" fmla="*/ 115 w 497"/>
                  <a:gd name="T49" fmla="*/ 44 h 223"/>
                  <a:gd name="T50" fmla="*/ 107 w 497"/>
                  <a:gd name="T51" fmla="*/ 53 h 223"/>
                  <a:gd name="T52" fmla="*/ 97 w 497"/>
                  <a:gd name="T53" fmla="*/ 160 h 223"/>
                  <a:gd name="T54" fmla="*/ 107 w 497"/>
                  <a:gd name="T55" fmla="*/ 213 h 223"/>
                  <a:gd name="T56" fmla="*/ 115 w 497"/>
                  <a:gd name="T57" fmla="*/ 222 h 223"/>
                  <a:gd name="T58" fmla="*/ 115 w 497"/>
                  <a:gd name="T59" fmla="*/ 213 h 223"/>
                  <a:gd name="T60" fmla="*/ 168 w 497"/>
                  <a:gd name="T61" fmla="*/ 213 h 223"/>
                  <a:gd name="T62" fmla="*/ 168 w 497"/>
                  <a:gd name="T63" fmla="*/ 213 h 223"/>
                  <a:gd name="T64" fmla="*/ 177 w 497"/>
                  <a:gd name="T65" fmla="*/ 160 h 223"/>
                  <a:gd name="T66" fmla="*/ 168 w 497"/>
                  <a:gd name="T67" fmla="*/ 53 h 223"/>
                  <a:gd name="T68" fmla="*/ 160 w 497"/>
                  <a:gd name="T69" fmla="*/ 44 h 223"/>
                  <a:gd name="T70" fmla="*/ 151 w 497"/>
                  <a:gd name="T71" fmla="*/ 53 h 223"/>
                  <a:gd name="T72" fmla="*/ 151 w 497"/>
                  <a:gd name="T73" fmla="*/ 160 h 223"/>
                  <a:gd name="T74" fmla="*/ 151 w 497"/>
                  <a:gd name="T75" fmla="*/ 213 h 223"/>
                  <a:gd name="T76" fmla="*/ 160 w 497"/>
                  <a:gd name="T77" fmla="*/ 222 h 223"/>
                  <a:gd name="T78" fmla="*/ 168 w 497"/>
                  <a:gd name="T79" fmla="*/ 213 h 223"/>
                  <a:gd name="T80" fmla="*/ 221 w 497"/>
                  <a:gd name="T81" fmla="*/ 213 h 223"/>
                  <a:gd name="T82" fmla="*/ 221 w 497"/>
                  <a:gd name="T83" fmla="*/ 213 h 223"/>
                  <a:gd name="T84" fmla="*/ 221 w 497"/>
                  <a:gd name="T85" fmla="*/ 160 h 223"/>
                  <a:gd name="T86" fmla="*/ 221 w 497"/>
                  <a:gd name="T87" fmla="*/ 36 h 223"/>
                  <a:gd name="T88" fmla="*/ 213 w 497"/>
                  <a:gd name="T89" fmla="*/ 27 h 223"/>
                  <a:gd name="T90" fmla="*/ 204 w 497"/>
                  <a:gd name="T91" fmla="*/ 36 h 223"/>
                  <a:gd name="T92" fmla="*/ 195 w 497"/>
                  <a:gd name="T93" fmla="*/ 160 h 223"/>
                  <a:gd name="T94" fmla="*/ 204 w 497"/>
                  <a:gd name="T95" fmla="*/ 213 h 223"/>
                  <a:gd name="T96" fmla="*/ 213 w 497"/>
                  <a:gd name="T97" fmla="*/ 222 h 223"/>
                  <a:gd name="T98" fmla="*/ 221 w 497"/>
                  <a:gd name="T99" fmla="*/ 213 h 223"/>
                  <a:gd name="T100" fmla="*/ 257 w 497"/>
                  <a:gd name="T101" fmla="*/ 222 h 223"/>
                  <a:gd name="T102" fmla="*/ 257 w 497"/>
                  <a:gd name="T103" fmla="*/ 222 h 223"/>
                  <a:gd name="T104" fmla="*/ 434 w 497"/>
                  <a:gd name="T105" fmla="*/ 222 h 223"/>
                  <a:gd name="T106" fmla="*/ 496 w 497"/>
                  <a:gd name="T107" fmla="*/ 160 h 223"/>
                  <a:gd name="T108" fmla="*/ 434 w 497"/>
                  <a:gd name="T109" fmla="*/ 97 h 223"/>
                  <a:gd name="T110" fmla="*/ 407 w 497"/>
                  <a:gd name="T111" fmla="*/ 97 h 223"/>
                  <a:gd name="T112" fmla="*/ 292 w 497"/>
                  <a:gd name="T113" fmla="*/ 0 h 223"/>
                  <a:gd name="T114" fmla="*/ 257 w 497"/>
                  <a:gd name="T115" fmla="*/ 9 h 223"/>
                  <a:gd name="T116" fmla="*/ 248 w 497"/>
                  <a:gd name="T117" fmla="*/ 18 h 223"/>
                  <a:gd name="T118" fmla="*/ 248 w 497"/>
                  <a:gd name="T119" fmla="*/ 213 h 223"/>
                  <a:gd name="T120" fmla="*/ 257 w 497"/>
                  <a:gd name="T121"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223">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8" name="Freeform 84"/>
              <p:cNvSpPr>
                <a:spLocks noChangeArrowheads="1"/>
              </p:cNvSpPr>
              <p:nvPr/>
            </p:nvSpPr>
            <p:spPr bwMode="auto">
              <a:xfrm>
                <a:off x="8218488" y="4363938"/>
                <a:ext cx="260350" cy="255588"/>
              </a:xfrm>
              <a:custGeom>
                <a:avLst/>
                <a:gdLst>
                  <a:gd name="T0" fmla="*/ 266 w 479"/>
                  <a:gd name="T1" fmla="*/ 257 h 471"/>
                  <a:gd name="T2" fmla="*/ 266 w 479"/>
                  <a:gd name="T3" fmla="*/ 257 h 471"/>
                  <a:gd name="T4" fmla="*/ 240 w 479"/>
                  <a:gd name="T5" fmla="*/ 257 h 471"/>
                  <a:gd name="T6" fmla="*/ 213 w 479"/>
                  <a:gd name="T7" fmla="*/ 257 h 471"/>
                  <a:gd name="T8" fmla="*/ 213 w 479"/>
                  <a:gd name="T9" fmla="*/ 311 h 471"/>
                  <a:gd name="T10" fmla="*/ 240 w 479"/>
                  <a:gd name="T11" fmla="*/ 311 h 471"/>
                  <a:gd name="T12" fmla="*/ 266 w 479"/>
                  <a:gd name="T13" fmla="*/ 311 h 471"/>
                  <a:gd name="T14" fmla="*/ 275 w 479"/>
                  <a:gd name="T15" fmla="*/ 284 h 471"/>
                  <a:gd name="T16" fmla="*/ 266 w 479"/>
                  <a:gd name="T17" fmla="*/ 257 h 471"/>
                  <a:gd name="T18" fmla="*/ 257 w 479"/>
                  <a:gd name="T19" fmla="*/ 213 h 471"/>
                  <a:gd name="T20" fmla="*/ 257 w 479"/>
                  <a:gd name="T21" fmla="*/ 213 h 471"/>
                  <a:gd name="T22" fmla="*/ 266 w 479"/>
                  <a:gd name="T23" fmla="*/ 186 h 471"/>
                  <a:gd name="T24" fmla="*/ 257 w 479"/>
                  <a:gd name="T25" fmla="*/ 168 h 471"/>
                  <a:gd name="T26" fmla="*/ 222 w 479"/>
                  <a:gd name="T27" fmla="*/ 160 h 471"/>
                  <a:gd name="T28" fmla="*/ 213 w 479"/>
                  <a:gd name="T29" fmla="*/ 160 h 471"/>
                  <a:gd name="T30" fmla="*/ 213 w 479"/>
                  <a:gd name="T31" fmla="*/ 213 h 471"/>
                  <a:gd name="T32" fmla="*/ 231 w 479"/>
                  <a:gd name="T33" fmla="*/ 213 h 471"/>
                  <a:gd name="T34" fmla="*/ 257 w 479"/>
                  <a:gd name="T35" fmla="*/ 213 h 471"/>
                  <a:gd name="T36" fmla="*/ 390 w 479"/>
                  <a:gd name="T37" fmla="*/ 0 h 471"/>
                  <a:gd name="T38" fmla="*/ 390 w 479"/>
                  <a:gd name="T39" fmla="*/ 0 h 471"/>
                  <a:gd name="T40" fmla="*/ 89 w 479"/>
                  <a:gd name="T41" fmla="*/ 0 h 471"/>
                  <a:gd name="T42" fmla="*/ 0 w 479"/>
                  <a:gd name="T43" fmla="*/ 80 h 471"/>
                  <a:gd name="T44" fmla="*/ 0 w 479"/>
                  <a:gd name="T45" fmla="*/ 390 h 471"/>
                  <a:gd name="T46" fmla="*/ 89 w 479"/>
                  <a:gd name="T47" fmla="*/ 470 h 471"/>
                  <a:gd name="T48" fmla="*/ 390 w 479"/>
                  <a:gd name="T49" fmla="*/ 470 h 471"/>
                  <a:gd name="T50" fmla="*/ 478 w 479"/>
                  <a:gd name="T51" fmla="*/ 390 h 471"/>
                  <a:gd name="T52" fmla="*/ 478 w 479"/>
                  <a:gd name="T53" fmla="*/ 80 h 471"/>
                  <a:gd name="T54" fmla="*/ 390 w 479"/>
                  <a:gd name="T55" fmla="*/ 0 h 471"/>
                  <a:gd name="T56" fmla="*/ 249 w 479"/>
                  <a:gd name="T57" fmla="*/ 355 h 471"/>
                  <a:gd name="T58" fmla="*/ 249 w 479"/>
                  <a:gd name="T59" fmla="*/ 355 h 471"/>
                  <a:gd name="T60" fmla="*/ 159 w 479"/>
                  <a:gd name="T61" fmla="*/ 355 h 471"/>
                  <a:gd name="T62" fmla="*/ 159 w 479"/>
                  <a:gd name="T63" fmla="*/ 124 h 471"/>
                  <a:gd name="T64" fmla="*/ 266 w 479"/>
                  <a:gd name="T65" fmla="*/ 124 h 471"/>
                  <a:gd name="T66" fmla="*/ 319 w 479"/>
                  <a:gd name="T67" fmla="*/ 177 h 471"/>
                  <a:gd name="T68" fmla="*/ 284 w 479"/>
                  <a:gd name="T69" fmla="*/ 221 h 471"/>
                  <a:gd name="T70" fmla="*/ 284 w 479"/>
                  <a:gd name="T71" fmla="*/ 231 h 471"/>
                  <a:gd name="T72" fmla="*/ 337 w 479"/>
                  <a:gd name="T73" fmla="*/ 284 h 471"/>
                  <a:gd name="T74" fmla="*/ 249 w 479"/>
                  <a:gd name="T75"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09" name="Freeform 85"/>
              <p:cNvSpPr>
                <a:spLocks noChangeArrowheads="1"/>
              </p:cNvSpPr>
              <p:nvPr/>
            </p:nvSpPr>
            <p:spPr bwMode="auto">
              <a:xfrm>
                <a:off x="3917950" y="3313014"/>
                <a:ext cx="250825" cy="201613"/>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10" name="Freeform 86"/>
              <p:cNvSpPr>
                <a:spLocks noChangeArrowheads="1"/>
              </p:cNvSpPr>
              <p:nvPr/>
            </p:nvSpPr>
            <p:spPr bwMode="auto">
              <a:xfrm>
                <a:off x="4449764" y="3287614"/>
                <a:ext cx="261937" cy="25717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11" name="Freeform 87"/>
              <p:cNvSpPr>
                <a:spLocks noChangeArrowheads="1"/>
              </p:cNvSpPr>
              <p:nvPr/>
            </p:nvSpPr>
            <p:spPr bwMode="auto">
              <a:xfrm>
                <a:off x="700088" y="4373463"/>
                <a:ext cx="231775" cy="236538"/>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12" name="Freeform 106"/>
              <p:cNvSpPr>
                <a:spLocks noChangeArrowheads="1"/>
              </p:cNvSpPr>
              <p:nvPr/>
            </p:nvSpPr>
            <p:spPr bwMode="auto">
              <a:xfrm>
                <a:off x="6080126" y="3301901"/>
                <a:ext cx="231775" cy="233362"/>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13" name="Freeform 119"/>
              <p:cNvSpPr>
                <a:spLocks noChangeArrowheads="1"/>
              </p:cNvSpPr>
              <p:nvPr/>
            </p:nvSpPr>
            <p:spPr bwMode="auto">
              <a:xfrm>
                <a:off x="3375025" y="4363938"/>
                <a:ext cx="260350" cy="255588"/>
              </a:xfrm>
              <a:custGeom>
                <a:avLst/>
                <a:gdLst>
                  <a:gd name="T0" fmla="*/ 293 w 480"/>
                  <a:gd name="T1" fmla="*/ 231 h 471"/>
                  <a:gd name="T2" fmla="*/ 249 w 480"/>
                  <a:gd name="T3" fmla="*/ 213 h 471"/>
                  <a:gd name="T4" fmla="*/ 222 w 480"/>
                  <a:gd name="T5" fmla="*/ 204 h 471"/>
                  <a:gd name="T6" fmla="*/ 213 w 480"/>
                  <a:gd name="T7" fmla="*/ 196 h 471"/>
                  <a:gd name="T8" fmla="*/ 240 w 480"/>
                  <a:gd name="T9" fmla="*/ 177 h 471"/>
                  <a:gd name="T10" fmla="*/ 266 w 480"/>
                  <a:gd name="T11" fmla="*/ 196 h 471"/>
                  <a:gd name="T12" fmla="*/ 284 w 480"/>
                  <a:gd name="T13" fmla="*/ 204 h 471"/>
                  <a:gd name="T14" fmla="*/ 302 w 480"/>
                  <a:gd name="T15" fmla="*/ 186 h 471"/>
                  <a:gd name="T16" fmla="*/ 293 w 480"/>
                  <a:gd name="T17" fmla="*/ 160 h 471"/>
                  <a:gd name="T18" fmla="*/ 240 w 480"/>
                  <a:gd name="T19" fmla="*/ 151 h 471"/>
                  <a:gd name="T20" fmla="*/ 178 w 480"/>
                  <a:gd name="T21" fmla="*/ 168 h 471"/>
                  <a:gd name="T22" fmla="*/ 178 w 480"/>
                  <a:gd name="T23" fmla="*/ 221 h 471"/>
                  <a:gd name="T24" fmla="*/ 231 w 480"/>
                  <a:gd name="T25" fmla="*/ 249 h 471"/>
                  <a:gd name="T26" fmla="*/ 266 w 480"/>
                  <a:gd name="T27" fmla="*/ 257 h 471"/>
                  <a:gd name="T28" fmla="*/ 266 w 480"/>
                  <a:gd name="T29" fmla="*/ 284 h 471"/>
                  <a:gd name="T30" fmla="*/ 222 w 480"/>
                  <a:gd name="T31" fmla="*/ 293 h 471"/>
                  <a:gd name="T32" fmla="*/ 205 w 480"/>
                  <a:gd name="T33" fmla="*/ 266 h 471"/>
                  <a:gd name="T34" fmla="*/ 187 w 480"/>
                  <a:gd name="T35" fmla="*/ 257 h 471"/>
                  <a:gd name="T36" fmla="*/ 169 w 480"/>
                  <a:gd name="T37" fmla="*/ 275 h 471"/>
                  <a:gd name="T38" fmla="*/ 195 w 480"/>
                  <a:gd name="T39" fmla="*/ 311 h 471"/>
                  <a:gd name="T40" fmla="*/ 275 w 480"/>
                  <a:gd name="T41" fmla="*/ 319 h 471"/>
                  <a:gd name="T42" fmla="*/ 311 w 480"/>
                  <a:gd name="T43" fmla="*/ 266 h 471"/>
                  <a:gd name="T44" fmla="*/ 293 w 480"/>
                  <a:gd name="T45" fmla="*/ 231 h 471"/>
                  <a:gd name="T46" fmla="*/ 240 w 480"/>
                  <a:gd name="T47" fmla="*/ 0 h 471"/>
                  <a:gd name="T48" fmla="*/ 240 w 480"/>
                  <a:gd name="T49" fmla="*/ 470 h 471"/>
                  <a:gd name="T50" fmla="*/ 240 w 480"/>
                  <a:gd name="T51" fmla="*/ 0 h 471"/>
                  <a:gd name="T52" fmla="*/ 293 w 480"/>
                  <a:gd name="T53" fmla="*/ 364 h 471"/>
                  <a:gd name="T54" fmla="*/ 240 w 480"/>
                  <a:gd name="T55" fmla="*/ 364 h 471"/>
                  <a:gd name="T56" fmla="*/ 124 w 480"/>
                  <a:gd name="T57" fmla="*/ 213 h 471"/>
                  <a:gd name="T58" fmla="*/ 187 w 480"/>
                  <a:gd name="T59" fmla="*/ 98 h 471"/>
                  <a:gd name="T60" fmla="*/ 240 w 480"/>
                  <a:gd name="T61" fmla="*/ 107 h 471"/>
                  <a:gd name="T62" fmla="*/ 364 w 480"/>
                  <a:gd name="T63" fmla="*/ 266 h 471"/>
                  <a:gd name="T64" fmla="*/ 293 w 480"/>
                  <a:gd name="T65" fmla="*/ 3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sp>
            <p:nvSpPr>
              <p:cNvPr id="314" name="Freeform 120"/>
              <p:cNvSpPr>
                <a:spLocks noChangeArrowheads="1"/>
              </p:cNvSpPr>
              <p:nvPr/>
            </p:nvSpPr>
            <p:spPr bwMode="auto">
              <a:xfrm>
                <a:off x="4448176" y="4373463"/>
                <a:ext cx="269875" cy="236538"/>
              </a:xfrm>
              <a:custGeom>
                <a:avLst/>
                <a:gdLst>
                  <a:gd name="T0" fmla="*/ 363 w 497"/>
                  <a:gd name="T1" fmla="*/ 222 h 435"/>
                  <a:gd name="T2" fmla="*/ 363 w 497"/>
                  <a:gd name="T3" fmla="*/ 222 h 435"/>
                  <a:gd name="T4" fmla="*/ 354 w 497"/>
                  <a:gd name="T5" fmla="*/ 203 h 435"/>
                  <a:gd name="T6" fmla="*/ 354 w 497"/>
                  <a:gd name="T7" fmla="*/ 159 h 435"/>
                  <a:gd name="T8" fmla="*/ 247 w 497"/>
                  <a:gd name="T9" fmla="*/ 159 h 435"/>
                  <a:gd name="T10" fmla="*/ 239 w 497"/>
                  <a:gd name="T11" fmla="*/ 150 h 435"/>
                  <a:gd name="T12" fmla="*/ 230 w 497"/>
                  <a:gd name="T13" fmla="*/ 89 h 435"/>
                  <a:gd name="T14" fmla="*/ 71 w 497"/>
                  <a:gd name="T15" fmla="*/ 159 h 435"/>
                  <a:gd name="T16" fmla="*/ 0 w 497"/>
                  <a:gd name="T17" fmla="*/ 293 h 435"/>
                  <a:gd name="T18" fmla="*/ 203 w 497"/>
                  <a:gd name="T19" fmla="*/ 434 h 435"/>
                  <a:gd name="T20" fmla="*/ 425 w 497"/>
                  <a:gd name="T21" fmla="*/ 284 h 435"/>
                  <a:gd name="T22" fmla="*/ 363 w 497"/>
                  <a:gd name="T23" fmla="*/ 222 h 435"/>
                  <a:gd name="T24" fmla="*/ 203 w 497"/>
                  <a:gd name="T25" fmla="*/ 390 h 435"/>
                  <a:gd name="T26" fmla="*/ 203 w 497"/>
                  <a:gd name="T27" fmla="*/ 390 h 435"/>
                  <a:gd name="T28" fmla="*/ 53 w 497"/>
                  <a:gd name="T29" fmla="*/ 310 h 435"/>
                  <a:gd name="T30" fmla="*/ 186 w 497"/>
                  <a:gd name="T31" fmla="*/ 203 h 435"/>
                  <a:gd name="T32" fmla="*/ 336 w 497"/>
                  <a:gd name="T33" fmla="*/ 284 h 435"/>
                  <a:gd name="T34" fmla="*/ 203 w 497"/>
                  <a:gd name="T35" fmla="*/ 390 h 435"/>
                  <a:gd name="T36" fmla="*/ 496 w 497"/>
                  <a:gd name="T37" fmla="*/ 150 h 435"/>
                  <a:gd name="T38" fmla="*/ 496 w 497"/>
                  <a:gd name="T39" fmla="*/ 150 h 435"/>
                  <a:gd name="T40" fmla="*/ 345 w 497"/>
                  <a:gd name="T41" fmla="*/ 0 h 435"/>
                  <a:gd name="T42" fmla="*/ 327 w 497"/>
                  <a:gd name="T43" fmla="*/ 18 h 435"/>
                  <a:gd name="T44" fmla="*/ 345 w 497"/>
                  <a:gd name="T45" fmla="*/ 36 h 435"/>
                  <a:gd name="T46" fmla="*/ 460 w 497"/>
                  <a:gd name="T47" fmla="*/ 150 h 435"/>
                  <a:gd name="T48" fmla="*/ 478 w 497"/>
                  <a:gd name="T49" fmla="*/ 168 h 435"/>
                  <a:gd name="T50" fmla="*/ 496 w 497"/>
                  <a:gd name="T51" fmla="*/ 150 h 435"/>
                  <a:gd name="T52" fmla="*/ 425 w 497"/>
                  <a:gd name="T53" fmla="*/ 150 h 435"/>
                  <a:gd name="T54" fmla="*/ 425 w 497"/>
                  <a:gd name="T55" fmla="*/ 150 h 435"/>
                  <a:gd name="T56" fmla="*/ 345 w 497"/>
                  <a:gd name="T57" fmla="*/ 71 h 435"/>
                  <a:gd name="T58" fmla="*/ 327 w 497"/>
                  <a:gd name="T59" fmla="*/ 89 h 435"/>
                  <a:gd name="T60" fmla="*/ 345 w 497"/>
                  <a:gd name="T61" fmla="*/ 106 h 435"/>
                  <a:gd name="T62" fmla="*/ 390 w 497"/>
                  <a:gd name="T63" fmla="*/ 159 h 435"/>
                  <a:gd name="T64" fmla="*/ 416 w 497"/>
                  <a:gd name="T65" fmla="*/ 168 h 435"/>
                  <a:gd name="T66" fmla="*/ 425 w 497"/>
                  <a:gd name="T67" fmla="*/ 150 h 435"/>
                  <a:gd name="T68" fmla="*/ 159 w 497"/>
                  <a:gd name="T69" fmla="*/ 257 h 435"/>
                  <a:gd name="T70" fmla="*/ 159 w 497"/>
                  <a:gd name="T71" fmla="*/ 257 h 435"/>
                  <a:gd name="T72" fmla="*/ 115 w 497"/>
                  <a:gd name="T73" fmla="*/ 310 h 435"/>
                  <a:gd name="T74" fmla="*/ 186 w 497"/>
                  <a:gd name="T75" fmla="*/ 354 h 435"/>
                  <a:gd name="T76" fmla="*/ 230 w 497"/>
                  <a:gd name="T77" fmla="*/ 293 h 435"/>
                  <a:gd name="T78" fmla="*/ 159 w 497"/>
                  <a:gd name="T79" fmla="*/ 25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35">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chemeClr val="accent1"/>
              </a:solidFill>
              <a:ln>
                <a:noFill/>
              </a:ln>
              <a:effectLst/>
              <a:extLst/>
            </p:spPr>
            <p:txBody>
              <a:bodyPr wrap="none" lIns="34284" tIns="17142" rIns="34284" bIns="17142" anchor="ctr"/>
              <a:lstStyle/>
              <a:p>
                <a:pPr>
                  <a:defRPr/>
                </a:pPr>
                <a:endParaRPr lang="en-US" dirty="0">
                  <a:latin typeface="Roboto Light"/>
                  <a:ea typeface="+mn-ea"/>
                  <a:cs typeface="+mn-cs"/>
                </a:endParaRPr>
              </a:p>
            </p:txBody>
          </p:sp>
        </p:grpSp>
      </p:grpSp>
    </p:spTree>
    <p:extLst>
      <p:ext uri="{BB962C8B-B14F-4D97-AF65-F5344CB8AC3E}">
        <p14:creationId xmlns:p14="http://schemas.microsoft.com/office/powerpoint/2010/main" xmlns="" val="139195615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3680190998"/>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a:spLocks/>
          </p:cNvSpPr>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a:spLocks/>
          </p:cNvSpPr>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a:spLocks/>
          </p:cNvSpPr>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a:spLocks/>
          </p:cNvSpPr>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a:spLocks/>
          </p:cNvSpPr>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a:spLocks/>
          </p:cNvSpPr>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a:spLocks/>
          </p:cNvSpPr>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0" name="Text Placeholder 12"/>
          <p:cNvSpPr txBox="1">
            <a:spLocks/>
          </p:cNvSpPr>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1" name="Text Placeholder 12"/>
          <p:cNvSpPr txBox="1">
            <a:spLocks/>
          </p:cNvSpPr>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Text Placeholder 12"/>
          <p:cNvSpPr txBox="1">
            <a:spLocks/>
          </p:cNvSpPr>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3" name="Text Placeholder 12"/>
          <p:cNvSpPr txBox="1">
            <a:spLocks/>
          </p:cNvSpPr>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4" name="Text Placeholder 12"/>
          <p:cNvSpPr txBox="1">
            <a:spLocks/>
          </p:cNvSpPr>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1"/>
                  </a:solidFill>
                  <a:latin typeface="微软雅黑" panose="020B0503020204020204" pitchFamily="34" charset="-122"/>
                  <a:ea typeface="微软雅黑" panose="020B0503020204020204" pitchFamily="34" charset="-122"/>
                </a:rPr>
                <a:t>年度工作</a:t>
              </a:r>
              <a:endParaRPr lang="en-US" altLang="zh-CN"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b="1" dirty="0" smtClean="0">
                  <a:solidFill>
                    <a:schemeClr val="accent1"/>
                  </a:solidFill>
                  <a:latin typeface="微软雅黑" panose="020B0503020204020204" pitchFamily="34" charset="-122"/>
                  <a:ea typeface="微软雅黑" panose="020B0503020204020204" pitchFamily="34" charset="-122"/>
                </a:rPr>
                <a:t>内容概述</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44800628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538353"/>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https://liangliangtuwen.tmall.com</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Text Placeholder 4"/>
          <p:cNvSpPr txBox="1">
            <a:spLocks/>
          </p:cNvSpPr>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8" name="Text Placeholder 4"/>
          <p:cNvSpPr txBox="1">
            <a:spLocks/>
          </p:cNvSpPr>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0" name="Text Placeholder 4"/>
          <p:cNvSpPr txBox="1">
            <a:spLocks/>
          </p:cNvSpPr>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Text Placeholder 4"/>
          <p:cNvSpPr txBox="1">
            <a:spLocks/>
          </p:cNvSpPr>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4" name="Text Placeholder 4"/>
          <p:cNvSpPr txBox="1">
            <a:spLocks/>
          </p:cNvSpPr>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6" name="Text Placeholder 4"/>
          <p:cNvSpPr txBox="1">
            <a:spLocks/>
          </p:cNvSpPr>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ext Placeholder 4"/>
          <p:cNvSpPr txBox="1">
            <a:spLocks/>
          </p:cNvSpPr>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0" name="Text Placeholder 4"/>
          <p:cNvSpPr txBox="1">
            <a:spLocks/>
          </p:cNvSpPr>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301752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800" b="1" dirty="0" smtClean="0"/>
              <a:t>添加标题</a:t>
            </a:r>
            <a:endParaRPr lang="zh-CN" altLang="en-US" sz="2800" b="1" dirty="0"/>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a:spLocks/>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a:t>
            </a:r>
            <a:r>
              <a:rPr lang="zh-CN" altLang="en-US" sz="1200" dirty="0" smtClean="0">
                <a:solidFill>
                  <a:schemeClr val="tx1">
                    <a:lumMod val="75000"/>
                    <a:lumOff val="25000"/>
                  </a:schemeClr>
                </a:solidFill>
              </a:rPr>
              <a:t>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538818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a:spLocks/>
          </p:cNvSpPr>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655362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点击输入本栏的具体文字，简明扼要的说明分</a:t>
              </a:r>
              <a:r>
                <a:rPr lang="zh-CN" altLang="en-US" sz="1000" dirty="0">
                  <a:solidFill>
                    <a:schemeClr val="tx1">
                      <a:lumMod val="75000"/>
                      <a:lumOff val="25000"/>
                    </a:schemeClr>
                  </a:solidFill>
                  <a:latin typeface="微软雅黑" pitchFamily="34" charset="-122"/>
                  <a:ea typeface="微软雅黑" pitchFamily="34" charset="-122"/>
                </a:rPr>
                <a:t>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001917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22">
      <a:dk1>
        <a:sysClr val="windowText" lastClr="000000"/>
      </a:dk1>
      <a:lt1>
        <a:sysClr val="window" lastClr="FFFFFF"/>
      </a:lt1>
      <a:dk2>
        <a:srgbClr val="1F497D"/>
      </a:dk2>
      <a:lt2>
        <a:srgbClr val="EEECE1"/>
      </a:lt2>
      <a:accent1>
        <a:srgbClr val="FFA500"/>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6442</Words>
  <Application>Microsoft Office PowerPoint</Application>
  <PresentationFormat>全屏显示(16:9)</PresentationFormat>
  <Paragraphs>400</Paragraphs>
  <Slides>37</Slides>
  <Notes>37</Notes>
  <HiddenSlides>0</HiddenSlides>
  <MMClips>2</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Here</dc:title>
  <dc:creator>cd</dc:creator>
  <cp:lastModifiedBy>Administrator</cp:lastModifiedBy>
  <cp:revision>76</cp:revision>
  <dcterms:created xsi:type="dcterms:W3CDTF">2015-12-11T17:46:17Z</dcterms:created>
  <dcterms:modified xsi:type="dcterms:W3CDTF">2017-07-06T20:21:30Z</dcterms:modified>
</cp:coreProperties>
</file>