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28"/>
  </p:notesMasterIdLst>
  <p:sldIdLst>
    <p:sldId id="2756" r:id="rId2"/>
    <p:sldId id="2734" r:id="rId3"/>
    <p:sldId id="2711" r:id="rId4"/>
    <p:sldId id="2720" r:id="rId5"/>
    <p:sldId id="2712" r:id="rId6"/>
    <p:sldId id="2713" r:id="rId7"/>
    <p:sldId id="2729" r:id="rId8"/>
    <p:sldId id="2719" r:id="rId9"/>
    <p:sldId id="2757" r:id="rId10"/>
    <p:sldId id="2718" r:id="rId11"/>
    <p:sldId id="2744" r:id="rId12"/>
    <p:sldId id="2751" r:id="rId13"/>
    <p:sldId id="2743" r:id="rId14"/>
    <p:sldId id="2715" r:id="rId15"/>
    <p:sldId id="2758" r:id="rId16"/>
    <p:sldId id="2724" r:id="rId17"/>
    <p:sldId id="2752" r:id="rId18"/>
    <p:sldId id="2725" r:id="rId19"/>
    <p:sldId id="2721" r:id="rId20"/>
    <p:sldId id="2746" r:id="rId21"/>
    <p:sldId id="2759" r:id="rId22"/>
    <p:sldId id="2745" r:id="rId23"/>
    <p:sldId id="2730" r:id="rId24"/>
    <p:sldId id="2722" r:id="rId25"/>
    <p:sldId id="2747" r:id="rId26"/>
    <p:sldId id="2760" r:id="rId27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02B"/>
    <a:srgbClr val="FBFBFB"/>
    <a:srgbClr val="EEE5E7"/>
    <a:srgbClr val="009882"/>
    <a:srgbClr val="26A244"/>
    <a:srgbClr val="298EC0"/>
    <a:srgbClr val="B61922"/>
    <a:srgbClr val="1C1C1C"/>
    <a:srgbClr val="6E6E6E"/>
    <a:srgbClr val="DD62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>
        <p:scale>
          <a:sx n="80" d="100"/>
          <a:sy n="80" d="100"/>
        </p:scale>
        <p:origin x="-1740" y="-654"/>
      </p:cViewPr>
      <p:guideLst>
        <p:guide orient="horz" pos="373"/>
        <p:guide orient="horz" pos="4183"/>
        <p:guide pos="4050"/>
        <p:guide pos="557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AE002B"/>
            </a:solidFill>
            <a:ln w="25400">
              <a:noFill/>
            </a:ln>
            <a:effectLst/>
          </c:spPr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94D8-4606-94E9-A7625C0762FB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D8-4606-94E9-A7625C0762FB}"/>
            </c:ext>
          </c:extLst>
        </c:ser>
        <c:ser>
          <c:idx val="1"/>
          <c:order val="1"/>
          <c:spPr>
            <a:solidFill>
              <a:schemeClr val="bg1"/>
            </a:solidFill>
            <a:ln w="25400">
              <a:noFill/>
            </a:ln>
            <a:effectLst/>
          </c:spPr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D8-4606-94E9-A7625C0762FB}"/>
            </c:ext>
          </c:extLst>
        </c:ser>
        <c:dLbls/>
        <c:gapWidth val="20"/>
        <c:axId val="189196928"/>
        <c:axId val="189550976"/>
      </c:barChart>
      <c:catAx>
        <c:axId val="189196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189550976"/>
        <c:crosses val="autoZero"/>
        <c:auto val="1"/>
        <c:lblAlgn val="ctr"/>
        <c:lblOffset val="100"/>
        <c:tickMarkSkip val="1"/>
      </c:catAx>
      <c:valAx>
        <c:axId val="189550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one"/>
        <c:crossAx val="18919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18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3923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9627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8870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6186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5042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9823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9658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265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4220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00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1927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3821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7430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7035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617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1312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1563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600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300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0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990604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53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916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443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834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353" y="1925638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4792" y="1925638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9257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49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2017/7/7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715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5528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113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970" r:id="rId4"/>
    <p:sldLayoutId id="2147484024" r:id="rId5"/>
  </p:sldLayoutIdLst>
  <p:timing>
    <p:tnLst>
      <p:par>
        <p:cTn id="1" dur="indefinite" restart="never" nodeType="tmRoot"/>
      </p:par>
    </p:tnLst>
  </p:timing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>
            <a:off x="4926090" y="908547"/>
            <a:ext cx="1102756" cy="1098291"/>
          </a:xfrm>
          <a:custGeom>
            <a:avLst/>
            <a:gdLst>
              <a:gd name="T0" fmla="*/ 67 w 494"/>
              <a:gd name="T1" fmla="*/ 0 h 492"/>
              <a:gd name="T2" fmla="*/ 429 w 494"/>
              <a:gd name="T3" fmla="*/ 0 h 492"/>
              <a:gd name="T4" fmla="*/ 454 w 494"/>
              <a:gd name="T5" fmla="*/ 5 h 492"/>
              <a:gd name="T6" fmla="*/ 475 w 494"/>
              <a:gd name="T7" fmla="*/ 19 h 492"/>
              <a:gd name="T8" fmla="*/ 489 w 494"/>
              <a:gd name="T9" fmla="*/ 40 h 492"/>
              <a:gd name="T10" fmla="*/ 494 w 494"/>
              <a:gd name="T11" fmla="*/ 65 h 492"/>
              <a:gd name="T12" fmla="*/ 494 w 494"/>
              <a:gd name="T13" fmla="*/ 427 h 492"/>
              <a:gd name="T14" fmla="*/ 489 w 494"/>
              <a:gd name="T15" fmla="*/ 452 h 492"/>
              <a:gd name="T16" fmla="*/ 475 w 494"/>
              <a:gd name="T17" fmla="*/ 473 h 492"/>
              <a:gd name="T18" fmla="*/ 454 w 494"/>
              <a:gd name="T19" fmla="*/ 487 h 492"/>
              <a:gd name="T20" fmla="*/ 429 w 494"/>
              <a:gd name="T21" fmla="*/ 492 h 492"/>
              <a:gd name="T22" fmla="*/ 67 w 494"/>
              <a:gd name="T23" fmla="*/ 492 h 492"/>
              <a:gd name="T24" fmla="*/ 41 w 494"/>
              <a:gd name="T25" fmla="*/ 487 h 492"/>
              <a:gd name="T26" fmla="*/ 20 w 494"/>
              <a:gd name="T27" fmla="*/ 473 h 492"/>
              <a:gd name="T28" fmla="*/ 6 w 494"/>
              <a:gd name="T29" fmla="*/ 452 h 492"/>
              <a:gd name="T30" fmla="*/ 0 w 494"/>
              <a:gd name="T31" fmla="*/ 427 h 492"/>
              <a:gd name="T32" fmla="*/ 0 w 494"/>
              <a:gd name="T33" fmla="*/ 65 h 492"/>
              <a:gd name="T34" fmla="*/ 6 w 494"/>
              <a:gd name="T35" fmla="*/ 40 h 492"/>
              <a:gd name="T36" fmla="*/ 20 w 494"/>
              <a:gd name="T37" fmla="*/ 19 h 492"/>
              <a:gd name="T38" fmla="*/ 41 w 494"/>
              <a:gd name="T39" fmla="*/ 5 h 492"/>
              <a:gd name="T40" fmla="*/ 67 w 494"/>
              <a:gd name="T4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4" h="492">
                <a:moveTo>
                  <a:pt x="67" y="0"/>
                </a:moveTo>
                <a:lnTo>
                  <a:pt x="429" y="0"/>
                </a:lnTo>
                <a:lnTo>
                  <a:pt x="454" y="5"/>
                </a:lnTo>
                <a:lnTo>
                  <a:pt x="475" y="19"/>
                </a:lnTo>
                <a:lnTo>
                  <a:pt x="489" y="40"/>
                </a:lnTo>
                <a:lnTo>
                  <a:pt x="494" y="65"/>
                </a:lnTo>
                <a:lnTo>
                  <a:pt x="494" y="427"/>
                </a:lnTo>
                <a:lnTo>
                  <a:pt x="489" y="452"/>
                </a:lnTo>
                <a:lnTo>
                  <a:pt x="475" y="473"/>
                </a:lnTo>
                <a:lnTo>
                  <a:pt x="454" y="487"/>
                </a:lnTo>
                <a:lnTo>
                  <a:pt x="429" y="492"/>
                </a:lnTo>
                <a:lnTo>
                  <a:pt x="67" y="492"/>
                </a:lnTo>
                <a:lnTo>
                  <a:pt x="41" y="487"/>
                </a:lnTo>
                <a:lnTo>
                  <a:pt x="20" y="473"/>
                </a:lnTo>
                <a:lnTo>
                  <a:pt x="6" y="452"/>
                </a:lnTo>
                <a:lnTo>
                  <a:pt x="0" y="427"/>
                </a:lnTo>
                <a:lnTo>
                  <a:pt x="0" y="65"/>
                </a:lnTo>
                <a:lnTo>
                  <a:pt x="6" y="40"/>
                </a:lnTo>
                <a:lnTo>
                  <a:pt x="20" y="19"/>
                </a:lnTo>
                <a:lnTo>
                  <a:pt x="4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1640145" y="2870738"/>
            <a:ext cx="2078271" cy="2078271"/>
          </a:xfrm>
          <a:custGeom>
            <a:avLst/>
            <a:gdLst>
              <a:gd name="T0" fmla="*/ 66 w 931"/>
              <a:gd name="T1" fmla="*/ 0 h 931"/>
              <a:gd name="T2" fmla="*/ 867 w 931"/>
              <a:gd name="T3" fmla="*/ 0 h 931"/>
              <a:gd name="T4" fmla="*/ 891 w 931"/>
              <a:gd name="T5" fmla="*/ 5 h 931"/>
              <a:gd name="T6" fmla="*/ 912 w 931"/>
              <a:gd name="T7" fmla="*/ 19 h 931"/>
              <a:gd name="T8" fmla="*/ 926 w 931"/>
              <a:gd name="T9" fmla="*/ 40 h 931"/>
              <a:gd name="T10" fmla="*/ 931 w 931"/>
              <a:gd name="T11" fmla="*/ 64 h 931"/>
              <a:gd name="T12" fmla="*/ 931 w 931"/>
              <a:gd name="T13" fmla="*/ 864 h 931"/>
              <a:gd name="T14" fmla="*/ 926 w 931"/>
              <a:gd name="T15" fmla="*/ 891 h 931"/>
              <a:gd name="T16" fmla="*/ 912 w 931"/>
              <a:gd name="T17" fmla="*/ 912 h 931"/>
              <a:gd name="T18" fmla="*/ 891 w 931"/>
              <a:gd name="T19" fmla="*/ 926 h 931"/>
              <a:gd name="T20" fmla="*/ 867 w 931"/>
              <a:gd name="T21" fmla="*/ 931 h 931"/>
              <a:gd name="T22" fmla="*/ 66 w 931"/>
              <a:gd name="T23" fmla="*/ 931 h 931"/>
              <a:gd name="T24" fmla="*/ 40 w 931"/>
              <a:gd name="T25" fmla="*/ 926 h 931"/>
              <a:gd name="T26" fmla="*/ 19 w 931"/>
              <a:gd name="T27" fmla="*/ 912 h 931"/>
              <a:gd name="T28" fmla="*/ 5 w 931"/>
              <a:gd name="T29" fmla="*/ 891 h 931"/>
              <a:gd name="T30" fmla="*/ 0 w 931"/>
              <a:gd name="T31" fmla="*/ 864 h 931"/>
              <a:gd name="T32" fmla="*/ 0 w 931"/>
              <a:gd name="T33" fmla="*/ 64 h 931"/>
              <a:gd name="T34" fmla="*/ 5 w 931"/>
              <a:gd name="T35" fmla="*/ 40 h 931"/>
              <a:gd name="T36" fmla="*/ 19 w 931"/>
              <a:gd name="T37" fmla="*/ 19 h 931"/>
              <a:gd name="T38" fmla="*/ 40 w 931"/>
              <a:gd name="T39" fmla="*/ 5 h 931"/>
              <a:gd name="T40" fmla="*/ 66 w 931"/>
              <a:gd name="T4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1" h="931">
                <a:moveTo>
                  <a:pt x="66" y="0"/>
                </a:moveTo>
                <a:lnTo>
                  <a:pt x="867" y="0"/>
                </a:lnTo>
                <a:lnTo>
                  <a:pt x="891" y="5"/>
                </a:lnTo>
                <a:lnTo>
                  <a:pt x="912" y="19"/>
                </a:lnTo>
                <a:lnTo>
                  <a:pt x="926" y="40"/>
                </a:lnTo>
                <a:lnTo>
                  <a:pt x="931" y="64"/>
                </a:lnTo>
                <a:lnTo>
                  <a:pt x="931" y="864"/>
                </a:lnTo>
                <a:lnTo>
                  <a:pt x="926" y="891"/>
                </a:lnTo>
                <a:lnTo>
                  <a:pt x="912" y="912"/>
                </a:lnTo>
                <a:lnTo>
                  <a:pt x="891" y="926"/>
                </a:lnTo>
                <a:lnTo>
                  <a:pt x="867" y="931"/>
                </a:lnTo>
                <a:lnTo>
                  <a:pt x="66" y="931"/>
                </a:lnTo>
                <a:lnTo>
                  <a:pt x="40" y="926"/>
                </a:lnTo>
                <a:lnTo>
                  <a:pt x="19" y="912"/>
                </a:lnTo>
                <a:lnTo>
                  <a:pt x="5" y="891"/>
                </a:lnTo>
                <a:lnTo>
                  <a:pt x="0" y="864"/>
                </a:lnTo>
                <a:lnTo>
                  <a:pt x="0" y="64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6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3519741" y="3308268"/>
            <a:ext cx="1192048" cy="1194281"/>
          </a:xfrm>
          <a:custGeom>
            <a:avLst/>
            <a:gdLst>
              <a:gd name="T0" fmla="*/ 65 w 534"/>
              <a:gd name="T1" fmla="*/ 0 h 535"/>
              <a:gd name="T2" fmla="*/ 468 w 534"/>
              <a:gd name="T3" fmla="*/ 0 h 535"/>
              <a:gd name="T4" fmla="*/ 494 w 534"/>
              <a:gd name="T5" fmla="*/ 5 h 535"/>
              <a:gd name="T6" fmla="*/ 515 w 534"/>
              <a:gd name="T7" fmla="*/ 19 h 535"/>
              <a:gd name="T8" fmla="*/ 529 w 534"/>
              <a:gd name="T9" fmla="*/ 40 h 535"/>
              <a:gd name="T10" fmla="*/ 534 w 534"/>
              <a:gd name="T11" fmla="*/ 66 h 535"/>
              <a:gd name="T12" fmla="*/ 534 w 534"/>
              <a:gd name="T13" fmla="*/ 469 h 535"/>
              <a:gd name="T14" fmla="*/ 529 w 534"/>
              <a:gd name="T15" fmla="*/ 495 h 535"/>
              <a:gd name="T16" fmla="*/ 515 w 534"/>
              <a:gd name="T17" fmla="*/ 516 h 535"/>
              <a:gd name="T18" fmla="*/ 494 w 534"/>
              <a:gd name="T19" fmla="*/ 530 h 535"/>
              <a:gd name="T20" fmla="*/ 468 w 534"/>
              <a:gd name="T21" fmla="*/ 535 h 535"/>
              <a:gd name="T22" fmla="*/ 65 w 534"/>
              <a:gd name="T23" fmla="*/ 535 h 535"/>
              <a:gd name="T24" fmla="*/ 40 w 534"/>
              <a:gd name="T25" fmla="*/ 530 h 535"/>
              <a:gd name="T26" fmla="*/ 19 w 534"/>
              <a:gd name="T27" fmla="*/ 516 h 535"/>
              <a:gd name="T28" fmla="*/ 5 w 534"/>
              <a:gd name="T29" fmla="*/ 495 h 535"/>
              <a:gd name="T30" fmla="*/ 0 w 534"/>
              <a:gd name="T31" fmla="*/ 469 h 535"/>
              <a:gd name="T32" fmla="*/ 0 w 534"/>
              <a:gd name="T33" fmla="*/ 66 h 535"/>
              <a:gd name="T34" fmla="*/ 5 w 534"/>
              <a:gd name="T35" fmla="*/ 40 h 535"/>
              <a:gd name="T36" fmla="*/ 19 w 534"/>
              <a:gd name="T37" fmla="*/ 19 h 535"/>
              <a:gd name="T38" fmla="*/ 40 w 534"/>
              <a:gd name="T39" fmla="*/ 5 h 535"/>
              <a:gd name="T40" fmla="*/ 65 w 534"/>
              <a:gd name="T4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535">
                <a:moveTo>
                  <a:pt x="65" y="0"/>
                </a:moveTo>
                <a:lnTo>
                  <a:pt x="468" y="0"/>
                </a:lnTo>
                <a:lnTo>
                  <a:pt x="494" y="5"/>
                </a:lnTo>
                <a:lnTo>
                  <a:pt x="515" y="19"/>
                </a:lnTo>
                <a:lnTo>
                  <a:pt x="529" y="40"/>
                </a:lnTo>
                <a:lnTo>
                  <a:pt x="534" y="66"/>
                </a:lnTo>
                <a:lnTo>
                  <a:pt x="534" y="469"/>
                </a:lnTo>
                <a:lnTo>
                  <a:pt x="529" y="495"/>
                </a:lnTo>
                <a:lnTo>
                  <a:pt x="515" y="516"/>
                </a:lnTo>
                <a:lnTo>
                  <a:pt x="494" y="530"/>
                </a:lnTo>
                <a:lnTo>
                  <a:pt x="468" y="535"/>
                </a:lnTo>
                <a:lnTo>
                  <a:pt x="65" y="535"/>
                </a:lnTo>
                <a:lnTo>
                  <a:pt x="40" y="530"/>
                </a:lnTo>
                <a:lnTo>
                  <a:pt x="19" y="516"/>
                </a:lnTo>
                <a:lnTo>
                  <a:pt x="5" y="495"/>
                </a:lnTo>
                <a:lnTo>
                  <a:pt x="0" y="469"/>
                </a:lnTo>
                <a:lnTo>
                  <a:pt x="0" y="66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718204" y="5053927"/>
            <a:ext cx="1116150" cy="1122847"/>
          </a:xfrm>
          <a:custGeom>
            <a:avLst/>
            <a:gdLst>
              <a:gd name="T0" fmla="*/ 65 w 500"/>
              <a:gd name="T1" fmla="*/ 0 h 503"/>
              <a:gd name="T2" fmla="*/ 436 w 500"/>
              <a:gd name="T3" fmla="*/ 0 h 503"/>
              <a:gd name="T4" fmla="*/ 460 w 500"/>
              <a:gd name="T5" fmla="*/ 5 h 503"/>
              <a:gd name="T6" fmla="*/ 481 w 500"/>
              <a:gd name="T7" fmla="*/ 19 h 503"/>
              <a:gd name="T8" fmla="*/ 495 w 500"/>
              <a:gd name="T9" fmla="*/ 40 h 503"/>
              <a:gd name="T10" fmla="*/ 500 w 500"/>
              <a:gd name="T11" fmla="*/ 67 h 503"/>
              <a:gd name="T12" fmla="*/ 500 w 500"/>
              <a:gd name="T13" fmla="*/ 436 h 503"/>
              <a:gd name="T14" fmla="*/ 495 w 500"/>
              <a:gd name="T15" fmla="*/ 462 h 503"/>
              <a:gd name="T16" fmla="*/ 481 w 500"/>
              <a:gd name="T17" fmla="*/ 483 h 503"/>
              <a:gd name="T18" fmla="*/ 460 w 500"/>
              <a:gd name="T19" fmla="*/ 497 h 503"/>
              <a:gd name="T20" fmla="*/ 436 w 500"/>
              <a:gd name="T21" fmla="*/ 503 h 503"/>
              <a:gd name="T22" fmla="*/ 65 w 500"/>
              <a:gd name="T23" fmla="*/ 503 h 503"/>
              <a:gd name="T24" fmla="*/ 40 w 500"/>
              <a:gd name="T25" fmla="*/ 497 h 503"/>
              <a:gd name="T26" fmla="*/ 19 w 500"/>
              <a:gd name="T27" fmla="*/ 483 h 503"/>
              <a:gd name="T28" fmla="*/ 5 w 500"/>
              <a:gd name="T29" fmla="*/ 462 h 503"/>
              <a:gd name="T30" fmla="*/ 0 w 500"/>
              <a:gd name="T31" fmla="*/ 436 h 503"/>
              <a:gd name="T32" fmla="*/ 0 w 500"/>
              <a:gd name="T33" fmla="*/ 67 h 503"/>
              <a:gd name="T34" fmla="*/ 5 w 500"/>
              <a:gd name="T35" fmla="*/ 40 h 503"/>
              <a:gd name="T36" fmla="*/ 19 w 500"/>
              <a:gd name="T37" fmla="*/ 19 h 503"/>
              <a:gd name="T38" fmla="*/ 40 w 500"/>
              <a:gd name="T39" fmla="*/ 5 h 503"/>
              <a:gd name="T40" fmla="*/ 65 w 500"/>
              <a:gd name="T4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0" h="503">
                <a:moveTo>
                  <a:pt x="65" y="0"/>
                </a:moveTo>
                <a:lnTo>
                  <a:pt x="436" y="0"/>
                </a:lnTo>
                <a:lnTo>
                  <a:pt x="460" y="5"/>
                </a:lnTo>
                <a:lnTo>
                  <a:pt x="481" y="19"/>
                </a:lnTo>
                <a:lnTo>
                  <a:pt x="495" y="40"/>
                </a:lnTo>
                <a:lnTo>
                  <a:pt x="500" y="67"/>
                </a:lnTo>
                <a:lnTo>
                  <a:pt x="500" y="436"/>
                </a:lnTo>
                <a:lnTo>
                  <a:pt x="495" y="462"/>
                </a:lnTo>
                <a:lnTo>
                  <a:pt x="481" y="483"/>
                </a:lnTo>
                <a:lnTo>
                  <a:pt x="460" y="497"/>
                </a:lnTo>
                <a:lnTo>
                  <a:pt x="436" y="503"/>
                </a:lnTo>
                <a:lnTo>
                  <a:pt x="65" y="503"/>
                </a:lnTo>
                <a:lnTo>
                  <a:pt x="40" y="497"/>
                </a:lnTo>
                <a:lnTo>
                  <a:pt x="19" y="483"/>
                </a:lnTo>
                <a:lnTo>
                  <a:pt x="5" y="462"/>
                </a:lnTo>
                <a:lnTo>
                  <a:pt x="0" y="436"/>
                </a:lnTo>
                <a:lnTo>
                  <a:pt x="0" y="67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961596" y="3165401"/>
            <a:ext cx="861668" cy="868365"/>
          </a:xfrm>
          <a:custGeom>
            <a:avLst/>
            <a:gdLst>
              <a:gd name="T0" fmla="*/ 75 w 386"/>
              <a:gd name="T1" fmla="*/ 0 h 389"/>
              <a:gd name="T2" fmla="*/ 311 w 386"/>
              <a:gd name="T3" fmla="*/ 0 h 389"/>
              <a:gd name="T4" fmla="*/ 336 w 386"/>
              <a:gd name="T5" fmla="*/ 4 h 389"/>
              <a:gd name="T6" fmla="*/ 357 w 386"/>
              <a:gd name="T7" fmla="*/ 14 h 389"/>
              <a:gd name="T8" fmla="*/ 372 w 386"/>
              <a:gd name="T9" fmla="*/ 32 h 389"/>
              <a:gd name="T10" fmla="*/ 383 w 386"/>
              <a:gd name="T11" fmla="*/ 53 h 389"/>
              <a:gd name="T12" fmla="*/ 386 w 386"/>
              <a:gd name="T13" fmla="*/ 76 h 389"/>
              <a:gd name="T14" fmla="*/ 386 w 386"/>
              <a:gd name="T15" fmla="*/ 312 h 389"/>
              <a:gd name="T16" fmla="*/ 383 w 386"/>
              <a:gd name="T17" fmla="*/ 337 h 389"/>
              <a:gd name="T18" fmla="*/ 372 w 386"/>
              <a:gd name="T19" fmla="*/ 358 h 389"/>
              <a:gd name="T20" fmla="*/ 357 w 386"/>
              <a:gd name="T21" fmla="*/ 373 h 389"/>
              <a:gd name="T22" fmla="*/ 336 w 386"/>
              <a:gd name="T23" fmla="*/ 384 h 389"/>
              <a:gd name="T24" fmla="*/ 311 w 386"/>
              <a:gd name="T25" fmla="*/ 389 h 389"/>
              <a:gd name="T26" fmla="*/ 75 w 386"/>
              <a:gd name="T27" fmla="*/ 389 h 389"/>
              <a:gd name="T28" fmla="*/ 50 w 386"/>
              <a:gd name="T29" fmla="*/ 384 h 389"/>
              <a:gd name="T30" fmla="*/ 29 w 386"/>
              <a:gd name="T31" fmla="*/ 373 h 389"/>
              <a:gd name="T32" fmla="*/ 14 w 386"/>
              <a:gd name="T33" fmla="*/ 358 h 389"/>
              <a:gd name="T34" fmla="*/ 3 w 386"/>
              <a:gd name="T35" fmla="*/ 337 h 389"/>
              <a:gd name="T36" fmla="*/ 0 w 386"/>
              <a:gd name="T37" fmla="*/ 312 h 389"/>
              <a:gd name="T38" fmla="*/ 0 w 386"/>
              <a:gd name="T39" fmla="*/ 76 h 389"/>
              <a:gd name="T40" fmla="*/ 3 w 386"/>
              <a:gd name="T41" fmla="*/ 53 h 389"/>
              <a:gd name="T42" fmla="*/ 14 w 386"/>
              <a:gd name="T43" fmla="*/ 32 h 389"/>
              <a:gd name="T44" fmla="*/ 29 w 386"/>
              <a:gd name="T45" fmla="*/ 14 h 389"/>
              <a:gd name="T46" fmla="*/ 50 w 386"/>
              <a:gd name="T47" fmla="*/ 4 h 389"/>
              <a:gd name="T48" fmla="*/ 75 w 386"/>
              <a:gd name="T4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6" h="389">
                <a:moveTo>
                  <a:pt x="75" y="0"/>
                </a:moveTo>
                <a:lnTo>
                  <a:pt x="311" y="0"/>
                </a:lnTo>
                <a:lnTo>
                  <a:pt x="336" y="4"/>
                </a:lnTo>
                <a:lnTo>
                  <a:pt x="357" y="14"/>
                </a:lnTo>
                <a:lnTo>
                  <a:pt x="372" y="32"/>
                </a:lnTo>
                <a:lnTo>
                  <a:pt x="383" y="53"/>
                </a:lnTo>
                <a:lnTo>
                  <a:pt x="386" y="76"/>
                </a:lnTo>
                <a:lnTo>
                  <a:pt x="386" y="312"/>
                </a:lnTo>
                <a:lnTo>
                  <a:pt x="383" y="337"/>
                </a:lnTo>
                <a:lnTo>
                  <a:pt x="372" y="358"/>
                </a:lnTo>
                <a:lnTo>
                  <a:pt x="357" y="373"/>
                </a:lnTo>
                <a:lnTo>
                  <a:pt x="336" y="384"/>
                </a:lnTo>
                <a:lnTo>
                  <a:pt x="311" y="389"/>
                </a:lnTo>
                <a:lnTo>
                  <a:pt x="75" y="389"/>
                </a:lnTo>
                <a:lnTo>
                  <a:pt x="50" y="384"/>
                </a:lnTo>
                <a:lnTo>
                  <a:pt x="29" y="373"/>
                </a:lnTo>
                <a:lnTo>
                  <a:pt x="14" y="358"/>
                </a:lnTo>
                <a:lnTo>
                  <a:pt x="3" y="337"/>
                </a:lnTo>
                <a:lnTo>
                  <a:pt x="0" y="312"/>
                </a:lnTo>
                <a:lnTo>
                  <a:pt x="0" y="76"/>
                </a:lnTo>
                <a:lnTo>
                  <a:pt x="3" y="53"/>
                </a:lnTo>
                <a:lnTo>
                  <a:pt x="14" y="32"/>
                </a:lnTo>
                <a:lnTo>
                  <a:pt x="29" y="14"/>
                </a:lnTo>
                <a:lnTo>
                  <a:pt x="50" y="4"/>
                </a:lnTo>
                <a:lnTo>
                  <a:pt x="75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986081" y="4120825"/>
            <a:ext cx="1837183" cy="1837183"/>
          </a:xfrm>
          <a:custGeom>
            <a:avLst/>
            <a:gdLst>
              <a:gd name="T0" fmla="*/ 77 w 823"/>
              <a:gd name="T1" fmla="*/ 0 h 823"/>
              <a:gd name="T2" fmla="*/ 746 w 823"/>
              <a:gd name="T3" fmla="*/ 0 h 823"/>
              <a:gd name="T4" fmla="*/ 770 w 823"/>
              <a:gd name="T5" fmla="*/ 3 h 823"/>
              <a:gd name="T6" fmla="*/ 791 w 823"/>
              <a:gd name="T7" fmla="*/ 16 h 823"/>
              <a:gd name="T8" fmla="*/ 807 w 823"/>
              <a:gd name="T9" fmla="*/ 31 h 823"/>
              <a:gd name="T10" fmla="*/ 819 w 823"/>
              <a:gd name="T11" fmla="*/ 52 h 823"/>
              <a:gd name="T12" fmla="*/ 823 w 823"/>
              <a:gd name="T13" fmla="*/ 77 h 823"/>
              <a:gd name="T14" fmla="*/ 823 w 823"/>
              <a:gd name="T15" fmla="*/ 746 h 823"/>
              <a:gd name="T16" fmla="*/ 819 w 823"/>
              <a:gd name="T17" fmla="*/ 770 h 823"/>
              <a:gd name="T18" fmla="*/ 807 w 823"/>
              <a:gd name="T19" fmla="*/ 791 h 823"/>
              <a:gd name="T20" fmla="*/ 791 w 823"/>
              <a:gd name="T21" fmla="*/ 807 h 823"/>
              <a:gd name="T22" fmla="*/ 770 w 823"/>
              <a:gd name="T23" fmla="*/ 817 h 823"/>
              <a:gd name="T24" fmla="*/ 746 w 823"/>
              <a:gd name="T25" fmla="*/ 823 h 823"/>
              <a:gd name="T26" fmla="*/ 77 w 823"/>
              <a:gd name="T27" fmla="*/ 823 h 823"/>
              <a:gd name="T28" fmla="*/ 53 w 823"/>
              <a:gd name="T29" fmla="*/ 817 h 823"/>
              <a:gd name="T30" fmla="*/ 32 w 823"/>
              <a:gd name="T31" fmla="*/ 807 h 823"/>
              <a:gd name="T32" fmla="*/ 16 w 823"/>
              <a:gd name="T33" fmla="*/ 791 h 823"/>
              <a:gd name="T34" fmla="*/ 4 w 823"/>
              <a:gd name="T35" fmla="*/ 770 h 823"/>
              <a:gd name="T36" fmla="*/ 0 w 823"/>
              <a:gd name="T37" fmla="*/ 746 h 823"/>
              <a:gd name="T38" fmla="*/ 0 w 823"/>
              <a:gd name="T39" fmla="*/ 77 h 823"/>
              <a:gd name="T40" fmla="*/ 4 w 823"/>
              <a:gd name="T41" fmla="*/ 52 h 823"/>
              <a:gd name="T42" fmla="*/ 16 w 823"/>
              <a:gd name="T43" fmla="*/ 31 h 823"/>
              <a:gd name="T44" fmla="*/ 32 w 823"/>
              <a:gd name="T45" fmla="*/ 16 h 823"/>
              <a:gd name="T46" fmla="*/ 53 w 823"/>
              <a:gd name="T47" fmla="*/ 3 h 823"/>
              <a:gd name="T48" fmla="*/ 77 w 823"/>
              <a:gd name="T4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3" h="823">
                <a:moveTo>
                  <a:pt x="77" y="0"/>
                </a:moveTo>
                <a:lnTo>
                  <a:pt x="746" y="0"/>
                </a:lnTo>
                <a:lnTo>
                  <a:pt x="770" y="3"/>
                </a:lnTo>
                <a:lnTo>
                  <a:pt x="791" y="16"/>
                </a:lnTo>
                <a:lnTo>
                  <a:pt x="807" y="31"/>
                </a:lnTo>
                <a:lnTo>
                  <a:pt x="819" y="52"/>
                </a:lnTo>
                <a:lnTo>
                  <a:pt x="823" y="77"/>
                </a:lnTo>
                <a:lnTo>
                  <a:pt x="823" y="746"/>
                </a:lnTo>
                <a:lnTo>
                  <a:pt x="819" y="770"/>
                </a:lnTo>
                <a:lnTo>
                  <a:pt x="807" y="791"/>
                </a:lnTo>
                <a:lnTo>
                  <a:pt x="791" y="807"/>
                </a:lnTo>
                <a:lnTo>
                  <a:pt x="770" y="817"/>
                </a:lnTo>
                <a:lnTo>
                  <a:pt x="746" y="823"/>
                </a:lnTo>
                <a:lnTo>
                  <a:pt x="77" y="823"/>
                </a:lnTo>
                <a:lnTo>
                  <a:pt x="53" y="817"/>
                </a:lnTo>
                <a:lnTo>
                  <a:pt x="32" y="807"/>
                </a:lnTo>
                <a:lnTo>
                  <a:pt x="16" y="791"/>
                </a:lnTo>
                <a:lnTo>
                  <a:pt x="4" y="770"/>
                </a:lnTo>
                <a:lnTo>
                  <a:pt x="0" y="746"/>
                </a:lnTo>
                <a:lnTo>
                  <a:pt x="0" y="77"/>
                </a:lnTo>
                <a:lnTo>
                  <a:pt x="4" y="52"/>
                </a:lnTo>
                <a:lnTo>
                  <a:pt x="16" y="31"/>
                </a:lnTo>
                <a:lnTo>
                  <a:pt x="32" y="16"/>
                </a:lnTo>
                <a:lnTo>
                  <a:pt x="53" y="3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>
            <a:prstTxWarp prst="textNoShape">
              <a:avLst/>
            </a:prstTxWarp>
          </a:bodyPr>
          <a:lstStyle/>
          <a:p>
            <a:endParaRPr lang="zh-CN" altLang="en-US" sz="60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2905857" y="1118383"/>
            <a:ext cx="2915383" cy="2915383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>
            <a:prstTxWarp prst="textNoShape">
              <a:avLst/>
            </a:prstTxWarp>
          </a:bodyPr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2905857" y="4120825"/>
            <a:ext cx="1419742" cy="1417511"/>
          </a:xfrm>
          <a:custGeom>
            <a:avLst/>
            <a:gdLst>
              <a:gd name="T0" fmla="*/ 62 w 636"/>
              <a:gd name="T1" fmla="*/ 0 h 635"/>
              <a:gd name="T2" fmla="*/ 574 w 636"/>
              <a:gd name="T3" fmla="*/ 0 h 635"/>
              <a:gd name="T4" fmla="*/ 597 w 636"/>
              <a:gd name="T5" fmla="*/ 5 h 635"/>
              <a:gd name="T6" fmla="*/ 618 w 636"/>
              <a:gd name="T7" fmla="*/ 17 h 635"/>
              <a:gd name="T8" fmla="*/ 631 w 636"/>
              <a:gd name="T9" fmla="*/ 37 h 635"/>
              <a:gd name="T10" fmla="*/ 636 w 636"/>
              <a:gd name="T11" fmla="*/ 61 h 635"/>
              <a:gd name="T12" fmla="*/ 636 w 636"/>
              <a:gd name="T13" fmla="*/ 574 h 635"/>
              <a:gd name="T14" fmla="*/ 631 w 636"/>
              <a:gd name="T15" fmla="*/ 597 h 635"/>
              <a:gd name="T16" fmla="*/ 618 w 636"/>
              <a:gd name="T17" fmla="*/ 616 h 635"/>
              <a:gd name="T18" fmla="*/ 597 w 636"/>
              <a:gd name="T19" fmla="*/ 630 h 635"/>
              <a:gd name="T20" fmla="*/ 574 w 636"/>
              <a:gd name="T21" fmla="*/ 635 h 635"/>
              <a:gd name="T22" fmla="*/ 62 w 636"/>
              <a:gd name="T23" fmla="*/ 635 h 635"/>
              <a:gd name="T24" fmla="*/ 39 w 636"/>
              <a:gd name="T25" fmla="*/ 630 h 635"/>
              <a:gd name="T26" fmla="*/ 18 w 636"/>
              <a:gd name="T27" fmla="*/ 616 h 635"/>
              <a:gd name="T28" fmla="*/ 5 w 636"/>
              <a:gd name="T29" fmla="*/ 597 h 635"/>
              <a:gd name="T30" fmla="*/ 0 w 636"/>
              <a:gd name="T31" fmla="*/ 574 h 635"/>
              <a:gd name="T32" fmla="*/ 0 w 636"/>
              <a:gd name="T33" fmla="*/ 61 h 635"/>
              <a:gd name="T34" fmla="*/ 5 w 636"/>
              <a:gd name="T35" fmla="*/ 37 h 635"/>
              <a:gd name="T36" fmla="*/ 18 w 636"/>
              <a:gd name="T37" fmla="*/ 17 h 635"/>
              <a:gd name="T38" fmla="*/ 39 w 636"/>
              <a:gd name="T39" fmla="*/ 5 h 635"/>
              <a:gd name="T40" fmla="*/ 62 w 636"/>
              <a:gd name="T4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6" h="635">
                <a:moveTo>
                  <a:pt x="62" y="0"/>
                </a:moveTo>
                <a:lnTo>
                  <a:pt x="574" y="0"/>
                </a:lnTo>
                <a:lnTo>
                  <a:pt x="597" y="5"/>
                </a:lnTo>
                <a:lnTo>
                  <a:pt x="618" y="17"/>
                </a:lnTo>
                <a:lnTo>
                  <a:pt x="631" y="37"/>
                </a:lnTo>
                <a:lnTo>
                  <a:pt x="636" y="61"/>
                </a:lnTo>
                <a:lnTo>
                  <a:pt x="636" y="574"/>
                </a:lnTo>
                <a:lnTo>
                  <a:pt x="631" y="597"/>
                </a:lnTo>
                <a:lnTo>
                  <a:pt x="618" y="616"/>
                </a:lnTo>
                <a:lnTo>
                  <a:pt x="597" y="630"/>
                </a:lnTo>
                <a:lnTo>
                  <a:pt x="574" y="635"/>
                </a:lnTo>
                <a:lnTo>
                  <a:pt x="62" y="635"/>
                </a:lnTo>
                <a:lnTo>
                  <a:pt x="39" y="630"/>
                </a:lnTo>
                <a:lnTo>
                  <a:pt x="18" y="616"/>
                </a:lnTo>
                <a:lnTo>
                  <a:pt x="5" y="597"/>
                </a:lnTo>
                <a:lnTo>
                  <a:pt x="0" y="574"/>
                </a:lnTo>
                <a:lnTo>
                  <a:pt x="0" y="61"/>
                </a:lnTo>
                <a:lnTo>
                  <a:pt x="5" y="37"/>
                </a:lnTo>
                <a:lnTo>
                  <a:pt x="18" y="17"/>
                </a:lnTo>
                <a:lnTo>
                  <a:pt x="39" y="5"/>
                </a:lnTo>
                <a:lnTo>
                  <a:pt x="62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823909" y="37025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b="1" cap="all" dirty="0" smtClean="0">
                <a:latin typeface="+mj-ea"/>
                <a:ea typeface="+mj-ea"/>
                <a:cs typeface="Arial" panose="020B0604020202020204" pitchFamily="34" charset="0"/>
              </a:rPr>
              <a:t>半年工作</a:t>
            </a:r>
            <a:r>
              <a:rPr lang="zh-CN" altLang="en-US" sz="3200" b="1" cap="all" dirty="0" smtClean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汇报总结</a:t>
            </a:r>
            <a:r>
              <a:rPr lang="en-US" altLang="zh-CN" sz="3200" b="1" cap="all" dirty="0" smtClean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3200" b="1" cap="all" dirty="0" smtClean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  <a:endParaRPr lang="zh-CN" altLang="en-US" sz="3200" b="1" cap="all" dirty="0">
              <a:solidFill>
                <a:srgbClr val="AE002B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823909" y="4228941"/>
            <a:ext cx="4536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endParaRPr lang="zh-CN" altLang="en-US" sz="1400" cap="all" dirty="0">
              <a:solidFill>
                <a:srgbClr val="AE002B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23909" y="5406370"/>
            <a:ext cx="37444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50" b="1" dirty="0" smtClean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</a:t>
            </a:r>
            <a:r>
              <a:rPr lang="zh-CN" altLang="en-US" sz="1050" b="1" dirty="0" smtClean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：亮亮图文旗舰店</a:t>
            </a:r>
            <a:endParaRPr lang="zh-CN" altLang="en-US" sz="105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23909" y="449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Business report general summary PPT </a:t>
            </a:r>
            <a:r>
              <a:rPr lang="en-US" altLang="zh-CN" sz="900" cap="all" dirty="0" smtClean="0">
                <a:latin typeface="+mj-ea"/>
                <a:ea typeface="+mj-ea"/>
                <a:cs typeface="Arial" panose="020B0604020202020204" pitchFamily="34" charset="0"/>
              </a:rPr>
              <a:t>template  | </a:t>
            </a: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is suitable for the reporting on activities report | bio | work summary report, etc. | | meeting</a:t>
            </a:r>
            <a:endParaRPr lang="zh-CN" altLang="en-US" sz="900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55706" y="1896011"/>
            <a:ext cx="270058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AE002B"/>
                </a:solidFill>
                <a:latin typeface="Impact" panose="020B0806030902050204" pitchFamily="34" charset="0"/>
              </a:rPr>
              <a:t>2017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124575" y="-18562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73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>
            <a:spLocks/>
          </p:cNvSpPr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>
            <a:spLocks/>
          </p:cNvSpPr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63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8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2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6" r="16077"/>
          <a:stretch>
            <a:fillRect/>
          </a:stretch>
        </p:blipFill>
        <p:spPr>
          <a:xfrm>
            <a:off x="5115920" y="1426965"/>
            <a:ext cx="2626912" cy="503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243" y="1997048"/>
            <a:ext cx="2161507" cy="3760512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264" b="2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7"/>
          <p:cNvSpPr/>
          <p:nvPr/>
        </p:nvSpPr>
        <p:spPr>
          <a:xfrm>
            <a:off x="353" y="5267962"/>
            <a:ext cx="12858044" cy="1964689"/>
          </a:xfrm>
          <a:prstGeom prst="rect">
            <a:avLst/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204934" y="5668246"/>
            <a:ext cx="2349189" cy="466710"/>
          </a:xfrm>
          <a:prstGeom prst="rect">
            <a:avLst/>
          </a:prstGeom>
          <a:noFill/>
        </p:spPr>
        <p:txBody>
          <a:bodyPr wrap="none" lIns="96435" tIns="48218" rIns="96435" bIns="48218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Rectangle 9"/>
          <p:cNvSpPr/>
          <p:nvPr/>
        </p:nvSpPr>
        <p:spPr>
          <a:xfrm>
            <a:off x="1770642" y="6065919"/>
            <a:ext cx="9317466" cy="720625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298" y="1822325"/>
            <a:ext cx="876685" cy="876685"/>
            <a:chOff x="8115591" y="1727927"/>
            <a:chExt cx="831273" cy="831273"/>
          </a:xfrm>
          <a:solidFill>
            <a:schemeClr val="bg1"/>
          </a:solidFill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grpFill/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496" y="3616326"/>
            <a:ext cx="876685" cy="876685"/>
            <a:chOff x="3245823" y="3429000"/>
            <a:chExt cx="831273" cy="831273"/>
          </a:xfrm>
          <a:solidFill>
            <a:srgbClr val="009882"/>
          </a:solidFill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grpFill/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572" y="3616326"/>
            <a:ext cx="876685" cy="876685"/>
            <a:chOff x="8114903" y="3428999"/>
            <a:chExt cx="831273" cy="831273"/>
          </a:xfrm>
          <a:solidFill>
            <a:schemeClr val="bg1"/>
          </a:solidFill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grpFill/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496" y="1822325"/>
            <a:ext cx="876685" cy="876685"/>
            <a:chOff x="3245823" y="1727927"/>
            <a:chExt cx="831273" cy="831273"/>
          </a:xfrm>
          <a:solidFill>
            <a:srgbClr val="009882"/>
          </a:solidFill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grpFill/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AE002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ym typeface="Gill Sans" charset="0"/>
                </a:endParaRPr>
              </a:p>
            </p:txBody>
          </p:sp>
        </p:grpSp>
      </p:grpSp>
      <p:sp>
        <p:nvSpPr>
          <p:cNvPr id="46" name="Text Placeholder 7"/>
          <p:cNvSpPr txBox="1">
            <a:spLocks/>
          </p:cNvSpPr>
          <p:nvPr/>
        </p:nvSpPr>
        <p:spPr>
          <a:xfrm>
            <a:off x="837944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1028700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>
            <a:spLocks/>
          </p:cNvSpPr>
          <p:nvPr/>
        </p:nvSpPr>
        <p:spPr>
          <a:xfrm>
            <a:off x="869116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1059872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9689689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9689689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>
            <a:spLocks/>
          </p:cNvSpPr>
          <p:nvPr/>
        </p:nvSpPr>
        <p:spPr>
          <a:xfrm>
            <a:off x="9689689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>
            <a:spLocks/>
          </p:cNvSpPr>
          <p:nvPr/>
        </p:nvSpPr>
        <p:spPr>
          <a:xfrm>
            <a:off x="9689689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6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6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  <p:bldP spid="44" grpId="0"/>
      <p:bldP spid="45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>
              <a:spLocks/>
            </p:cNvSpPr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>
              <a:spLocks/>
            </p:cNvSpPr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>
              <a:spLocks/>
            </p:cNvSpPr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>
              <a:spLocks/>
            </p:cNvSpPr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ar-SY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04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1" grpId="0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69672" y="1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486027" y="2485156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0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0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182611" y="2429960"/>
            <a:ext cx="3925222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486027" y="3424324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0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0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182611" y="3369127"/>
            <a:ext cx="346953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486027" y="4350173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0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0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182613" y="4294975"/>
            <a:ext cx="3304846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486027" y="5318885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09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0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182612" y="5263689"/>
            <a:ext cx="3014515" cy="51287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845199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093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415518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614129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234503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093" hangingPunct="0"/>
                <a:endParaRPr lang="en-US" sz="1547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11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  <p:bldP spid="30" grpId="0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>
            <a:spLocks/>
          </p:cNvSpPr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9" name="任意多边形 168"/>
          <p:cNvSpPr>
            <a:spLocks/>
          </p:cNvSpPr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50000"/>
            </a:schemeClr>
          </a:solidFill>
        </p:grpSpPr>
        <p:sp>
          <p:nvSpPr>
            <p:cNvPr id="171" name="Freeform 137"/>
            <p:cNvSpPr>
              <a:spLocks/>
            </p:cNvSpPr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AE002B"/>
          </a:solidFill>
        </p:grpSpPr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50000"/>
            </a:schemeClr>
          </a:solidFill>
        </p:grpSpPr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>
                <a:spLocks/>
              </p:cNvSpPr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98" name="Freeform 166"/>
              <p:cNvSpPr>
                <a:spLocks/>
              </p:cNvSpPr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>
                <a:spLocks/>
              </p:cNvSpPr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48"/>
              <p:cNvSpPr>
                <a:spLocks/>
              </p:cNvSpPr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50"/>
              <p:cNvSpPr>
                <a:spLocks/>
              </p:cNvSpPr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51"/>
              <p:cNvSpPr>
                <a:spLocks/>
              </p:cNvSpPr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AE002B"/>
          </a:solidFill>
        </p:grpSpPr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>
                <a:spLocks/>
              </p:cNvSpPr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60"/>
              <p:cNvSpPr>
                <a:spLocks/>
              </p:cNvSpPr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72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0" grpId="0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7" dirty="0" smtClean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7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>
            <a:prstTxWarp prst="textNoShape">
              <a:avLst/>
            </a:prstTxWarp>
          </a:bodyPr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9050" y="2915230"/>
            <a:ext cx="17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AE002B"/>
                </a:solidFill>
                <a:latin typeface="Impact" panose="020B0806030902050204" pitchFamily="34" charset="0"/>
              </a:rPr>
              <a:t>03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0296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>
            <a:spLocks/>
          </p:cNvSpPr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6" name="Freeform 2353"/>
          <p:cNvSpPr>
            <a:spLocks/>
          </p:cNvSpPr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47" name="Freeform 2354"/>
          <p:cNvSpPr>
            <a:spLocks/>
          </p:cNvSpPr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>
            <a:spLocks/>
          </p:cNvSpPr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>
            <a:spLocks/>
          </p:cNvSpPr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>
              <a:spLocks/>
            </p:cNvSpPr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>
              <a:spLocks/>
            </p:cNvSpPr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>
              <a:spLocks/>
            </p:cNvSpPr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9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3762623"/>
            <a:ext cx="1581711" cy="417982"/>
            <a:chOff x="1424694" y="3437117"/>
            <a:chExt cx="1499779" cy="396331"/>
          </a:xfrm>
          <a:solidFill>
            <a:srgbClr val="AE002B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3917263"/>
            <a:ext cx="1581711" cy="406378"/>
            <a:chOff x="2993261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3762623"/>
            <a:ext cx="1581711" cy="417981"/>
            <a:chOff x="4561827" y="3437117"/>
            <a:chExt cx="1499779" cy="396330"/>
          </a:xfrm>
          <a:solidFill>
            <a:srgbClr val="AE002B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3917263"/>
            <a:ext cx="1581711" cy="406378"/>
            <a:chOff x="6130393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3917264"/>
            <a:ext cx="1581711" cy="406377"/>
            <a:chOff x="9267526" y="3583748"/>
            <a:chExt cx="1499779" cy="385327"/>
          </a:xfrm>
          <a:solidFill>
            <a:schemeClr val="bg1">
              <a:lumMod val="50000"/>
            </a:schemeClr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3762623"/>
            <a:ext cx="1581711" cy="417982"/>
            <a:chOff x="7698960" y="3437117"/>
            <a:chExt cx="1499779" cy="396331"/>
          </a:xfrm>
          <a:solidFill>
            <a:srgbClr val="AE002B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413992"/>
            <a:ext cx="489711" cy="490548"/>
            <a:chOff x="9145588" y="4435475"/>
            <a:chExt cx="464344" cy="465138"/>
          </a:xfrm>
          <a:solidFill>
            <a:schemeClr val="bg1">
              <a:lumMod val="50000"/>
            </a:schemeClr>
          </a:solidFill>
        </p:grpSpPr>
        <p:sp>
          <p:nvSpPr>
            <p:cNvPr id="99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198527"/>
            <a:ext cx="489711" cy="489711"/>
            <a:chOff x="7287419" y="2577307"/>
            <a:chExt cx="464344" cy="464344"/>
          </a:xfrm>
          <a:solidFill>
            <a:srgbClr val="AE002B"/>
          </a:solidFill>
        </p:grpSpPr>
        <p:sp>
          <p:nvSpPr>
            <p:cNvPr id="109" name="AutoShape 56"/>
            <p:cNvSpPr>
              <a:spLocks/>
            </p:cNvSpPr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>
              <a:spLocks/>
            </p:cNvSpPr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>
              <a:spLocks/>
            </p:cNvSpPr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>
            <a:spLocks/>
          </p:cNvSpPr>
          <p:nvPr/>
        </p:nvSpPr>
        <p:spPr bwMode="auto">
          <a:xfrm>
            <a:off x="3391315" y="440405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191745"/>
            <a:ext cx="490548" cy="412697"/>
            <a:chOff x="5368132" y="2625725"/>
            <a:chExt cx="465138" cy="391319"/>
          </a:xfrm>
          <a:solidFill>
            <a:srgbClr val="AE002B"/>
          </a:solidFill>
        </p:grpSpPr>
        <p:sp>
          <p:nvSpPr>
            <p:cNvPr id="114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198110"/>
            <a:ext cx="489711" cy="382561"/>
            <a:chOff x="2581275" y="1710532"/>
            <a:chExt cx="464344" cy="362744"/>
          </a:xfrm>
          <a:solidFill>
            <a:srgbClr val="AE002B"/>
          </a:solidFill>
        </p:grpSpPr>
        <p:sp>
          <p:nvSpPr>
            <p:cNvPr id="118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404050"/>
            <a:ext cx="336520" cy="490548"/>
            <a:chOff x="5441157" y="4440238"/>
            <a:chExt cx="319088" cy="465138"/>
          </a:xfrm>
          <a:solidFill>
            <a:schemeClr val="bg1">
              <a:lumMod val="50000"/>
            </a:schemeClr>
          </a:solidFill>
        </p:grpSpPr>
        <p:sp>
          <p:nvSpPr>
            <p:cNvPr id="126" name="AutoShape 97"/>
            <p:cNvSpPr>
              <a:spLocks/>
            </p:cNvSpPr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>
              <a:spLocks/>
            </p:cNvSpPr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>
              <a:spLocks/>
            </p:cNvSpPr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50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63" grpId="0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/>
          </p:cNvSpPr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1">
              <a:solidFill>
                <a:srgbClr val="FFFFFF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1">
              <a:solidFill>
                <a:srgbClr val="FFFFFF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28" name="MH_Other_4"/>
          <p:cNvSpPr>
            <a:spLocks/>
          </p:cNvSpPr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>
            <a:spLocks/>
          </p:cNvSpPr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10600030101010101" charset="-122"/>
              <a:ea typeface="微软雅黑 Light" panose="02010600030101010101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AE002B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7" dirty="0">
              <a:solidFill>
                <a:schemeClr val="bg1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AE002B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7" dirty="0">
              <a:solidFill>
                <a:schemeClr val="bg1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AE002B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7" dirty="0">
              <a:solidFill>
                <a:schemeClr val="bg1"/>
              </a:solidFill>
              <a:latin typeface="微软雅黑 Light" panose="02010600030101010101" charset="-122"/>
              <a:ea typeface="微软雅黑 Light" panose="02010600030101010101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88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17" grpId="0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/>
          </p:cNvSpPr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7" b="0">
                <a:latin typeface="Helvetica Light" charset="0"/>
                <a:sym typeface="Helvetica Light" charset="0"/>
              </a:rPr>
              <a:t> </a:t>
            </a:r>
            <a:endParaRPr lang="es-ES" altLang="zh-CN" sz="1318"/>
          </a:p>
        </p:txBody>
      </p:sp>
      <p:sp>
        <p:nvSpPr>
          <p:cNvPr id="63492" name="AutoShape 4"/>
          <p:cNvSpPr>
            <a:spLocks/>
          </p:cNvSpPr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7" b="0">
                <a:latin typeface="Helvetica Light" charset="0"/>
                <a:sym typeface="Helvetica Light" charset="0"/>
              </a:rPr>
              <a:t> </a:t>
            </a:r>
            <a:endParaRPr lang="es-ES" altLang="zh-CN" sz="1318"/>
          </a:p>
        </p:txBody>
      </p:sp>
      <p:sp>
        <p:nvSpPr>
          <p:cNvPr id="63498" name="AutoShape 10"/>
          <p:cNvSpPr>
            <a:spLocks/>
          </p:cNvSpPr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AE002B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>
            <a:spLocks/>
          </p:cNvSpPr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9" name="AutoShape 21"/>
          <p:cNvSpPr>
            <a:spLocks/>
          </p:cNvSpPr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AE002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>
            <a:spLocks/>
          </p:cNvSpPr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>
            <a:spLocks/>
          </p:cNvSpPr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AE002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>
            <a:spLocks/>
          </p:cNvSpPr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>
            <a:spLocks/>
          </p:cNvSpPr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AE002B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亮亮图文旗舰店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https://liangliangtuwen.tmall.com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7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7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2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31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01</a:t>
            </a:r>
            <a:endParaRPr lang="zh-CN" altLang="en-US" sz="6960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223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>
                    <a:lumMod val="5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02</a:t>
            </a:r>
            <a:endParaRPr lang="zh-CN" altLang="en-US" sz="6960" dirty="0">
              <a:solidFill>
                <a:schemeClr val="bg1">
                  <a:lumMod val="50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AE002B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03</a:t>
            </a:r>
            <a:endParaRPr lang="zh-CN" altLang="en-US" sz="6960" dirty="0">
              <a:solidFill>
                <a:srgbClr val="AE002B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9588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>
                    <a:lumMod val="50000"/>
                  </a:schemeClr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04</a:t>
            </a:r>
            <a:endParaRPr lang="zh-CN" altLang="en-US" sz="6960" dirty="0">
              <a:solidFill>
                <a:schemeClr val="bg1">
                  <a:lumMod val="50000"/>
                </a:schemeClr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40728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68656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68874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22911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9"/>
            <a:ext cx="274487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2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062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xmlns="" val="245739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9"/>
          <p:cNvGrpSpPr/>
          <p:nvPr/>
        </p:nvGrpSpPr>
        <p:grpSpPr>
          <a:xfrm>
            <a:off x="502579" y="1707697"/>
            <a:ext cx="2712263" cy="4331930"/>
            <a:chOff x="357158" y="1214428"/>
            <a:chExt cx="1928826" cy="3080653"/>
          </a:xfrm>
        </p:grpSpPr>
        <p:sp>
          <p:nvSpPr>
            <p:cNvPr id="46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57"/>
            <p:cNvGrpSpPr/>
            <p:nvPr/>
          </p:nvGrpSpPr>
          <p:grpSpPr>
            <a:xfrm>
              <a:off x="577737" y="3500444"/>
              <a:ext cx="1708247" cy="794637"/>
              <a:chOff x="577737" y="3500444"/>
              <a:chExt cx="1708247" cy="794637"/>
            </a:xfrm>
          </p:grpSpPr>
          <p:sp>
            <p:nvSpPr>
              <p:cNvPr id="58" name="Rectangle 33"/>
              <p:cNvSpPr/>
              <p:nvPr/>
            </p:nvSpPr>
            <p:spPr>
              <a:xfrm>
                <a:off x="577737" y="3786196"/>
                <a:ext cx="1708247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Rectangle 34"/>
              <p:cNvSpPr/>
              <p:nvPr/>
            </p:nvSpPr>
            <p:spPr>
              <a:xfrm>
                <a:off x="614353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52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AE002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46"/>
              <p:cNvSpPr/>
              <p:nvPr/>
            </p:nvSpPr>
            <p:spPr>
              <a:xfrm>
                <a:off x="89976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20.11.2015</a:t>
                </a:r>
                <a:endParaRPr lang="en-US" sz="168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77" name="Group 60"/>
          <p:cNvGrpSpPr/>
          <p:nvPr/>
        </p:nvGrpSpPr>
        <p:grpSpPr>
          <a:xfrm>
            <a:off x="3550657" y="1707697"/>
            <a:ext cx="2709401" cy="4331930"/>
            <a:chOff x="2524798" y="1214428"/>
            <a:chExt cx="1926791" cy="3080653"/>
          </a:xfrm>
        </p:grpSpPr>
        <p:sp>
          <p:nvSpPr>
            <p:cNvPr id="78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6"/>
            <p:cNvGrpSpPr/>
            <p:nvPr/>
          </p:nvGrpSpPr>
          <p:grpSpPr>
            <a:xfrm>
              <a:off x="2779225" y="3500444"/>
              <a:ext cx="1649899" cy="794637"/>
              <a:chOff x="2779225" y="3500444"/>
              <a:chExt cx="1649899" cy="794637"/>
            </a:xfrm>
          </p:grpSpPr>
          <p:sp>
            <p:nvSpPr>
              <p:cNvPr id="84" name="Rectangle 36"/>
              <p:cNvSpPr/>
              <p:nvPr/>
            </p:nvSpPr>
            <p:spPr>
              <a:xfrm>
                <a:off x="2779225" y="3786196"/>
                <a:ext cx="1649899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Rectangle 37"/>
              <p:cNvSpPr/>
              <p:nvPr/>
            </p:nvSpPr>
            <p:spPr>
              <a:xfrm>
                <a:off x="2779225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81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82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47"/>
              <p:cNvSpPr/>
              <p:nvPr/>
            </p:nvSpPr>
            <p:spPr>
              <a:xfrm>
                <a:off x="304290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22.11.2015</a:t>
                </a:r>
                <a:endParaRPr lang="en-US" sz="168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91" name="Group 61"/>
          <p:cNvGrpSpPr/>
          <p:nvPr/>
        </p:nvGrpSpPr>
        <p:grpSpPr>
          <a:xfrm>
            <a:off x="6598733" y="1707697"/>
            <a:ext cx="2709401" cy="4331930"/>
            <a:chOff x="4692438" y="1214428"/>
            <a:chExt cx="1926791" cy="3080653"/>
          </a:xfrm>
        </p:grpSpPr>
        <p:sp>
          <p:nvSpPr>
            <p:cNvPr id="92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55"/>
            <p:cNvGrpSpPr/>
            <p:nvPr/>
          </p:nvGrpSpPr>
          <p:grpSpPr>
            <a:xfrm>
              <a:off x="4714876" y="3500444"/>
              <a:ext cx="1751838" cy="794637"/>
              <a:chOff x="4714876" y="3500444"/>
              <a:chExt cx="1751838" cy="794637"/>
            </a:xfrm>
          </p:grpSpPr>
          <p:sp>
            <p:nvSpPr>
              <p:cNvPr id="98" name="Rectangle 38"/>
              <p:cNvSpPr/>
              <p:nvPr/>
            </p:nvSpPr>
            <p:spPr>
              <a:xfrm>
                <a:off x="4714876" y="3786196"/>
                <a:ext cx="1751838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Rectangle 39"/>
              <p:cNvSpPr/>
              <p:nvPr/>
            </p:nvSpPr>
            <p:spPr>
              <a:xfrm>
                <a:off x="4714876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96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AE002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48"/>
              <p:cNvSpPr/>
              <p:nvPr/>
            </p:nvSpPr>
            <p:spPr>
              <a:xfrm>
                <a:off x="5257479" y="1285866"/>
                <a:ext cx="888270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23.11.2015</a:t>
                </a:r>
                <a:endParaRPr lang="en-US" sz="168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105" name="Group 63"/>
          <p:cNvGrpSpPr/>
          <p:nvPr/>
        </p:nvGrpSpPr>
        <p:grpSpPr>
          <a:xfrm>
            <a:off x="9646768" y="1707697"/>
            <a:ext cx="2709401" cy="4331930"/>
            <a:chOff x="6860051" y="1214428"/>
            <a:chExt cx="1926791" cy="3080653"/>
          </a:xfrm>
        </p:grpSpPr>
        <p:sp>
          <p:nvSpPr>
            <p:cNvPr id="106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7000892" y="3500444"/>
              <a:ext cx="1785950" cy="794637"/>
              <a:chOff x="7000892" y="3500444"/>
              <a:chExt cx="1785950" cy="794637"/>
            </a:xfrm>
          </p:grpSpPr>
          <p:sp>
            <p:nvSpPr>
              <p:cNvPr id="112" name="Rectangle 40"/>
              <p:cNvSpPr/>
              <p:nvPr/>
            </p:nvSpPr>
            <p:spPr>
              <a:xfrm>
                <a:off x="7000892" y="3786196"/>
                <a:ext cx="1785950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Rectangle 41"/>
              <p:cNvSpPr/>
              <p:nvPr/>
            </p:nvSpPr>
            <p:spPr>
              <a:xfrm>
                <a:off x="7000892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109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110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49"/>
              <p:cNvSpPr/>
              <p:nvPr/>
            </p:nvSpPr>
            <p:spPr>
              <a:xfrm>
                <a:off x="7400619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7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24.11.2015</a:t>
                </a:r>
                <a:endParaRPr lang="en-US" sz="168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64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7" dirty="0" smtClean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7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>
            <a:prstTxWarp prst="textNoShape">
              <a:avLst/>
            </a:prstTxWarp>
          </a:bodyPr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9050" y="2915230"/>
            <a:ext cx="17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AE002B"/>
                </a:solidFill>
                <a:latin typeface="Impact" panose="020B0806030902050204" pitchFamily="34" charset="0"/>
              </a:rPr>
              <a:t>04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69400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353" y="4401265"/>
            <a:ext cx="12858044" cy="28313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/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38596" y="2513360"/>
            <a:ext cx="3877834" cy="3233517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>
            <p:extLst>
              <p:ext uri="{D42A27DB-BD31-4B8C-83A1-F6EECF244321}">
                <p14:modId xmlns:p14="http://schemas.microsoft.com/office/powerpoint/2010/main" xmlns="" val="1566029290"/>
              </p:ext>
            </p:extLst>
          </p:nvPr>
        </p:nvGraphicFramePr>
        <p:xfrm>
          <a:off x="7507001" y="4664779"/>
          <a:ext cx="4226317" cy="184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1683750" y="2668195"/>
            <a:ext cx="3594178" cy="202488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33421" y="4048042"/>
            <a:ext cx="3089387" cy="1777328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492122" y="4145855"/>
            <a:ext cx="2328881" cy="148218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48"/>
          <p:cNvSpPr txBox="1"/>
          <p:nvPr/>
        </p:nvSpPr>
        <p:spPr>
          <a:xfrm>
            <a:off x="6918008" y="245248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349"/>
          <p:cNvSpPr txBox="1"/>
          <p:nvPr/>
        </p:nvSpPr>
        <p:spPr>
          <a:xfrm>
            <a:off x="6918009" y="2783651"/>
            <a:ext cx="4895198" cy="110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07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  <p:bldP spid="10" grpId="0"/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rgbClr val="AE002B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rgbClr val="AE002B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549" y="2263749"/>
            <a:ext cx="709871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050" y="4696396"/>
            <a:ext cx="711545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rgbClr val="AE002B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rgbClr val="AE002B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731" y="2263749"/>
            <a:ext cx="711545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230" y="4696396"/>
            <a:ext cx="709871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30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>
            <a:grpSpLocks/>
          </p:cNvGrpSpPr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>
            <a:grpSpLocks/>
          </p:cNvGrpSpPr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>
            <a:grpSpLocks/>
          </p:cNvGrpSpPr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>
              <a:grpSpLocks/>
            </p:cNvGrpSpPr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>
                <a:grpSpLocks/>
              </p:cNvGrpSpPr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>
                  <a:spLocks/>
                </p:cNvSpPr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>
                  <a:spLocks/>
                </p:cNvSpPr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>
                  <a:spLocks/>
                </p:cNvSpPr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>
                  <a:spLocks/>
                </p:cNvSpPr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>
                  <a:spLocks/>
                </p:cNvSpPr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>
                  <a:spLocks/>
                </p:cNvSpPr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>
                  <a:spLocks/>
                </p:cNvSpPr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>
                <a:spLocks/>
              </p:cNvSpPr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亮亮图文旗舰店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https://liangliangtuwen.tmall.com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92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37" grpId="0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blipFill dpi="0"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484" t="-65193" r="-1484" b="-817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>
                  <a:spLocks/>
                </p:cNvSpPr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>
                  <a:spLocks/>
                </p:cNvSpPr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>
                  <a:spLocks/>
                </p:cNvSpPr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8580" tIns="64290" rIns="128580" bIns="6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>
                  <a:spLocks/>
                </p:cNvSpPr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>
                  <a:spLocks/>
                </p:cNvSpPr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915"/>
                  <a:endParaRPr lang="en-US" sz="4219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>
                  <a:spLocks/>
                </p:cNvSpPr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>
                  <a:spLocks/>
                </p:cNvSpPr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915"/>
                  <a:endParaRPr lang="en-US" sz="4219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TextBox 348"/>
          <p:cNvSpPr txBox="1"/>
          <p:nvPr/>
        </p:nvSpPr>
        <p:spPr>
          <a:xfrm>
            <a:off x="8246096" y="16135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Box 349"/>
          <p:cNvSpPr txBox="1"/>
          <p:nvPr/>
        </p:nvSpPr>
        <p:spPr>
          <a:xfrm>
            <a:off x="8246097" y="1944725"/>
            <a:ext cx="3142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5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1" grpId="0"/>
      <p:bldP spid="52" grpId="0"/>
      <p:bldP spid="84" grpId="0"/>
      <p:bldP spid="48" grpId="0" animBg="1"/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>
            <a:spLocks/>
          </p:cNvSpPr>
          <p:nvPr/>
        </p:nvSpPr>
        <p:spPr bwMode="auto">
          <a:xfrm>
            <a:off x="4926090" y="908547"/>
            <a:ext cx="1102756" cy="1098291"/>
          </a:xfrm>
          <a:custGeom>
            <a:avLst/>
            <a:gdLst>
              <a:gd name="T0" fmla="*/ 67 w 494"/>
              <a:gd name="T1" fmla="*/ 0 h 492"/>
              <a:gd name="T2" fmla="*/ 429 w 494"/>
              <a:gd name="T3" fmla="*/ 0 h 492"/>
              <a:gd name="T4" fmla="*/ 454 w 494"/>
              <a:gd name="T5" fmla="*/ 5 h 492"/>
              <a:gd name="T6" fmla="*/ 475 w 494"/>
              <a:gd name="T7" fmla="*/ 19 h 492"/>
              <a:gd name="T8" fmla="*/ 489 w 494"/>
              <a:gd name="T9" fmla="*/ 40 h 492"/>
              <a:gd name="T10" fmla="*/ 494 w 494"/>
              <a:gd name="T11" fmla="*/ 65 h 492"/>
              <a:gd name="T12" fmla="*/ 494 w 494"/>
              <a:gd name="T13" fmla="*/ 427 h 492"/>
              <a:gd name="T14" fmla="*/ 489 w 494"/>
              <a:gd name="T15" fmla="*/ 452 h 492"/>
              <a:gd name="T16" fmla="*/ 475 w 494"/>
              <a:gd name="T17" fmla="*/ 473 h 492"/>
              <a:gd name="T18" fmla="*/ 454 w 494"/>
              <a:gd name="T19" fmla="*/ 487 h 492"/>
              <a:gd name="T20" fmla="*/ 429 w 494"/>
              <a:gd name="T21" fmla="*/ 492 h 492"/>
              <a:gd name="T22" fmla="*/ 67 w 494"/>
              <a:gd name="T23" fmla="*/ 492 h 492"/>
              <a:gd name="T24" fmla="*/ 41 w 494"/>
              <a:gd name="T25" fmla="*/ 487 h 492"/>
              <a:gd name="T26" fmla="*/ 20 w 494"/>
              <a:gd name="T27" fmla="*/ 473 h 492"/>
              <a:gd name="T28" fmla="*/ 6 w 494"/>
              <a:gd name="T29" fmla="*/ 452 h 492"/>
              <a:gd name="T30" fmla="*/ 0 w 494"/>
              <a:gd name="T31" fmla="*/ 427 h 492"/>
              <a:gd name="T32" fmla="*/ 0 w 494"/>
              <a:gd name="T33" fmla="*/ 65 h 492"/>
              <a:gd name="T34" fmla="*/ 6 w 494"/>
              <a:gd name="T35" fmla="*/ 40 h 492"/>
              <a:gd name="T36" fmla="*/ 20 w 494"/>
              <a:gd name="T37" fmla="*/ 19 h 492"/>
              <a:gd name="T38" fmla="*/ 41 w 494"/>
              <a:gd name="T39" fmla="*/ 5 h 492"/>
              <a:gd name="T40" fmla="*/ 67 w 494"/>
              <a:gd name="T41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4" h="492">
                <a:moveTo>
                  <a:pt x="67" y="0"/>
                </a:moveTo>
                <a:lnTo>
                  <a:pt x="429" y="0"/>
                </a:lnTo>
                <a:lnTo>
                  <a:pt x="454" y="5"/>
                </a:lnTo>
                <a:lnTo>
                  <a:pt x="475" y="19"/>
                </a:lnTo>
                <a:lnTo>
                  <a:pt x="489" y="40"/>
                </a:lnTo>
                <a:lnTo>
                  <a:pt x="494" y="65"/>
                </a:lnTo>
                <a:lnTo>
                  <a:pt x="494" y="427"/>
                </a:lnTo>
                <a:lnTo>
                  <a:pt x="489" y="452"/>
                </a:lnTo>
                <a:lnTo>
                  <a:pt x="475" y="473"/>
                </a:lnTo>
                <a:lnTo>
                  <a:pt x="454" y="487"/>
                </a:lnTo>
                <a:lnTo>
                  <a:pt x="429" y="492"/>
                </a:lnTo>
                <a:lnTo>
                  <a:pt x="67" y="492"/>
                </a:lnTo>
                <a:lnTo>
                  <a:pt x="41" y="487"/>
                </a:lnTo>
                <a:lnTo>
                  <a:pt x="20" y="473"/>
                </a:lnTo>
                <a:lnTo>
                  <a:pt x="6" y="452"/>
                </a:lnTo>
                <a:lnTo>
                  <a:pt x="0" y="427"/>
                </a:lnTo>
                <a:lnTo>
                  <a:pt x="0" y="65"/>
                </a:lnTo>
                <a:lnTo>
                  <a:pt x="6" y="40"/>
                </a:lnTo>
                <a:lnTo>
                  <a:pt x="20" y="19"/>
                </a:lnTo>
                <a:lnTo>
                  <a:pt x="41" y="5"/>
                </a:lnTo>
                <a:lnTo>
                  <a:pt x="67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1640145" y="2870738"/>
            <a:ext cx="2078271" cy="2078271"/>
          </a:xfrm>
          <a:custGeom>
            <a:avLst/>
            <a:gdLst>
              <a:gd name="T0" fmla="*/ 66 w 931"/>
              <a:gd name="T1" fmla="*/ 0 h 931"/>
              <a:gd name="T2" fmla="*/ 867 w 931"/>
              <a:gd name="T3" fmla="*/ 0 h 931"/>
              <a:gd name="T4" fmla="*/ 891 w 931"/>
              <a:gd name="T5" fmla="*/ 5 h 931"/>
              <a:gd name="T6" fmla="*/ 912 w 931"/>
              <a:gd name="T7" fmla="*/ 19 h 931"/>
              <a:gd name="T8" fmla="*/ 926 w 931"/>
              <a:gd name="T9" fmla="*/ 40 h 931"/>
              <a:gd name="T10" fmla="*/ 931 w 931"/>
              <a:gd name="T11" fmla="*/ 64 h 931"/>
              <a:gd name="T12" fmla="*/ 931 w 931"/>
              <a:gd name="T13" fmla="*/ 864 h 931"/>
              <a:gd name="T14" fmla="*/ 926 w 931"/>
              <a:gd name="T15" fmla="*/ 891 h 931"/>
              <a:gd name="T16" fmla="*/ 912 w 931"/>
              <a:gd name="T17" fmla="*/ 912 h 931"/>
              <a:gd name="T18" fmla="*/ 891 w 931"/>
              <a:gd name="T19" fmla="*/ 926 h 931"/>
              <a:gd name="T20" fmla="*/ 867 w 931"/>
              <a:gd name="T21" fmla="*/ 931 h 931"/>
              <a:gd name="T22" fmla="*/ 66 w 931"/>
              <a:gd name="T23" fmla="*/ 931 h 931"/>
              <a:gd name="T24" fmla="*/ 40 w 931"/>
              <a:gd name="T25" fmla="*/ 926 h 931"/>
              <a:gd name="T26" fmla="*/ 19 w 931"/>
              <a:gd name="T27" fmla="*/ 912 h 931"/>
              <a:gd name="T28" fmla="*/ 5 w 931"/>
              <a:gd name="T29" fmla="*/ 891 h 931"/>
              <a:gd name="T30" fmla="*/ 0 w 931"/>
              <a:gd name="T31" fmla="*/ 864 h 931"/>
              <a:gd name="T32" fmla="*/ 0 w 931"/>
              <a:gd name="T33" fmla="*/ 64 h 931"/>
              <a:gd name="T34" fmla="*/ 5 w 931"/>
              <a:gd name="T35" fmla="*/ 40 h 931"/>
              <a:gd name="T36" fmla="*/ 19 w 931"/>
              <a:gd name="T37" fmla="*/ 19 h 931"/>
              <a:gd name="T38" fmla="*/ 40 w 931"/>
              <a:gd name="T39" fmla="*/ 5 h 931"/>
              <a:gd name="T40" fmla="*/ 66 w 931"/>
              <a:gd name="T4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1" h="931">
                <a:moveTo>
                  <a:pt x="66" y="0"/>
                </a:moveTo>
                <a:lnTo>
                  <a:pt x="867" y="0"/>
                </a:lnTo>
                <a:lnTo>
                  <a:pt x="891" y="5"/>
                </a:lnTo>
                <a:lnTo>
                  <a:pt x="912" y="19"/>
                </a:lnTo>
                <a:lnTo>
                  <a:pt x="926" y="40"/>
                </a:lnTo>
                <a:lnTo>
                  <a:pt x="931" y="64"/>
                </a:lnTo>
                <a:lnTo>
                  <a:pt x="931" y="864"/>
                </a:lnTo>
                <a:lnTo>
                  <a:pt x="926" y="891"/>
                </a:lnTo>
                <a:lnTo>
                  <a:pt x="912" y="912"/>
                </a:lnTo>
                <a:lnTo>
                  <a:pt x="891" y="926"/>
                </a:lnTo>
                <a:lnTo>
                  <a:pt x="867" y="931"/>
                </a:lnTo>
                <a:lnTo>
                  <a:pt x="66" y="931"/>
                </a:lnTo>
                <a:lnTo>
                  <a:pt x="40" y="926"/>
                </a:lnTo>
                <a:lnTo>
                  <a:pt x="19" y="912"/>
                </a:lnTo>
                <a:lnTo>
                  <a:pt x="5" y="891"/>
                </a:lnTo>
                <a:lnTo>
                  <a:pt x="0" y="864"/>
                </a:lnTo>
                <a:lnTo>
                  <a:pt x="0" y="64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6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3519741" y="3308268"/>
            <a:ext cx="1192048" cy="1194281"/>
          </a:xfrm>
          <a:custGeom>
            <a:avLst/>
            <a:gdLst>
              <a:gd name="T0" fmla="*/ 65 w 534"/>
              <a:gd name="T1" fmla="*/ 0 h 535"/>
              <a:gd name="T2" fmla="*/ 468 w 534"/>
              <a:gd name="T3" fmla="*/ 0 h 535"/>
              <a:gd name="T4" fmla="*/ 494 w 534"/>
              <a:gd name="T5" fmla="*/ 5 h 535"/>
              <a:gd name="T6" fmla="*/ 515 w 534"/>
              <a:gd name="T7" fmla="*/ 19 h 535"/>
              <a:gd name="T8" fmla="*/ 529 w 534"/>
              <a:gd name="T9" fmla="*/ 40 h 535"/>
              <a:gd name="T10" fmla="*/ 534 w 534"/>
              <a:gd name="T11" fmla="*/ 66 h 535"/>
              <a:gd name="T12" fmla="*/ 534 w 534"/>
              <a:gd name="T13" fmla="*/ 469 h 535"/>
              <a:gd name="T14" fmla="*/ 529 w 534"/>
              <a:gd name="T15" fmla="*/ 495 h 535"/>
              <a:gd name="T16" fmla="*/ 515 w 534"/>
              <a:gd name="T17" fmla="*/ 516 h 535"/>
              <a:gd name="T18" fmla="*/ 494 w 534"/>
              <a:gd name="T19" fmla="*/ 530 h 535"/>
              <a:gd name="T20" fmla="*/ 468 w 534"/>
              <a:gd name="T21" fmla="*/ 535 h 535"/>
              <a:gd name="T22" fmla="*/ 65 w 534"/>
              <a:gd name="T23" fmla="*/ 535 h 535"/>
              <a:gd name="T24" fmla="*/ 40 w 534"/>
              <a:gd name="T25" fmla="*/ 530 h 535"/>
              <a:gd name="T26" fmla="*/ 19 w 534"/>
              <a:gd name="T27" fmla="*/ 516 h 535"/>
              <a:gd name="T28" fmla="*/ 5 w 534"/>
              <a:gd name="T29" fmla="*/ 495 h 535"/>
              <a:gd name="T30" fmla="*/ 0 w 534"/>
              <a:gd name="T31" fmla="*/ 469 h 535"/>
              <a:gd name="T32" fmla="*/ 0 w 534"/>
              <a:gd name="T33" fmla="*/ 66 h 535"/>
              <a:gd name="T34" fmla="*/ 5 w 534"/>
              <a:gd name="T35" fmla="*/ 40 h 535"/>
              <a:gd name="T36" fmla="*/ 19 w 534"/>
              <a:gd name="T37" fmla="*/ 19 h 535"/>
              <a:gd name="T38" fmla="*/ 40 w 534"/>
              <a:gd name="T39" fmla="*/ 5 h 535"/>
              <a:gd name="T40" fmla="*/ 65 w 534"/>
              <a:gd name="T41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535">
                <a:moveTo>
                  <a:pt x="65" y="0"/>
                </a:moveTo>
                <a:lnTo>
                  <a:pt x="468" y="0"/>
                </a:lnTo>
                <a:lnTo>
                  <a:pt x="494" y="5"/>
                </a:lnTo>
                <a:lnTo>
                  <a:pt x="515" y="19"/>
                </a:lnTo>
                <a:lnTo>
                  <a:pt x="529" y="40"/>
                </a:lnTo>
                <a:lnTo>
                  <a:pt x="534" y="66"/>
                </a:lnTo>
                <a:lnTo>
                  <a:pt x="534" y="469"/>
                </a:lnTo>
                <a:lnTo>
                  <a:pt x="529" y="495"/>
                </a:lnTo>
                <a:lnTo>
                  <a:pt x="515" y="516"/>
                </a:lnTo>
                <a:lnTo>
                  <a:pt x="494" y="530"/>
                </a:lnTo>
                <a:lnTo>
                  <a:pt x="468" y="535"/>
                </a:lnTo>
                <a:lnTo>
                  <a:pt x="65" y="535"/>
                </a:lnTo>
                <a:lnTo>
                  <a:pt x="40" y="530"/>
                </a:lnTo>
                <a:lnTo>
                  <a:pt x="19" y="516"/>
                </a:lnTo>
                <a:lnTo>
                  <a:pt x="5" y="495"/>
                </a:lnTo>
                <a:lnTo>
                  <a:pt x="0" y="469"/>
                </a:lnTo>
                <a:lnTo>
                  <a:pt x="0" y="66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>
            <a:off x="718204" y="5053927"/>
            <a:ext cx="1116150" cy="1122847"/>
          </a:xfrm>
          <a:custGeom>
            <a:avLst/>
            <a:gdLst>
              <a:gd name="T0" fmla="*/ 65 w 500"/>
              <a:gd name="T1" fmla="*/ 0 h 503"/>
              <a:gd name="T2" fmla="*/ 436 w 500"/>
              <a:gd name="T3" fmla="*/ 0 h 503"/>
              <a:gd name="T4" fmla="*/ 460 w 500"/>
              <a:gd name="T5" fmla="*/ 5 h 503"/>
              <a:gd name="T6" fmla="*/ 481 w 500"/>
              <a:gd name="T7" fmla="*/ 19 h 503"/>
              <a:gd name="T8" fmla="*/ 495 w 500"/>
              <a:gd name="T9" fmla="*/ 40 h 503"/>
              <a:gd name="T10" fmla="*/ 500 w 500"/>
              <a:gd name="T11" fmla="*/ 67 h 503"/>
              <a:gd name="T12" fmla="*/ 500 w 500"/>
              <a:gd name="T13" fmla="*/ 436 h 503"/>
              <a:gd name="T14" fmla="*/ 495 w 500"/>
              <a:gd name="T15" fmla="*/ 462 h 503"/>
              <a:gd name="T16" fmla="*/ 481 w 500"/>
              <a:gd name="T17" fmla="*/ 483 h 503"/>
              <a:gd name="T18" fmla="*/ 460 w 500"/>
              <a:gd name="T19" fmla="*/ 497 h 503"/>
              <a:gd name="T20" fmla="*/ 436 w 500"/>
              <a:gd name="T21" fmla="*/ 503 h 503"/>
              <a:gd name="T22" fmla="*/ 65 w 500"/>
              <a:gd name="T23" fmla="*/ 503 h 503"/>
              <a:gd name="T24" fmla="*/ 40 w 500"/>
              <a:gd name="T25" fmla="*/ 497 h 503"/>
              <a:gd name="T26" fmla="*/ 19 w 500"/>
              <a:gd name="T27" fmla="*/ 483 h 503"/>
              <a:gd name="T28" fmla="*/ 5 w 500"/>
              <a:gd name="T29" fmla="*/ 462 h 503"/>
              <a:gd name="T30" fmla="*/ 0 w 500"/>
              <a:gd name="T31" fmla="*/ 436 h 503"/>
              <a:gd name="T32" fmla="*/ 0 w 500"/>
              <a:gd name="T33" fmla="*/ 67 h 503"/>
              <a:gd name="T34" fmla="*/ 5 w 500"/>
              <a:gd name="T35" fmla="*/ 40 h 503"/>
              <a:gd name="T36" fmla="*/ 19 w 500"/>
              <a:gd name="T37" fmla="*/ 19 h 503"/>
              <a:gd name="T38" fmla="*/ 40 w 500"/>
              <a:gd name="T39" fmla="*/ 5 h 503"/>
              <a:gd name="T40" fmla="*/ 65 w 500"/>
              <a:gd name="T41" fmla="*/ 0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0" h="503">
                <a:moveTo>
                  <a:pt x="65" y="0"/>
                </a:moveTo>
                <a:lnTo>
                  <a:pt x="436" y="0"/>
                </a:lnTo>
                <a:lnTo>
                  <a:pt x="460" y="5"/>
                </a:lnTo>
                <a:lnTo>
                  <a:pt x="481" y="19"/>
                </a:lnTo>
                <a:lnTo>
                  <a:pt x="495" y="40"/>
                </a:lnTo>
                <a:lnTo>
                  <a:pt x="500" y="67"/>
                </a:lnTo>
                <a:lnTo>
                  <a:pt x="500" y="436"/>
                </a:lnTo>
                <a:lnTo>
                  <a:pt x="495" y="462"/>
                </a:lnTo>
                <a:lnTo>
                  <a:pt x="481" y="483"/>
                </a:lnTo>
                <a:lnTo>
                  <a:pt x="460" y="497"/>
                </a:lnTo>
                <a:lnTo>
                  <a:pt x="436" y="503"/>
                </a:lnTo>
                <a:lnTo>
                  <a:pt x="65" y="503"/>
                </a:lnTo>
                <a:lnTo>
                  <a:pt x="40" y="497"/>
                </a:lnTo>
                <a:lnTo>
                  <a:pt x="19" y="483"/>
                </a:lnTo>
                <a:lnTo>
                  <a:pt x="5" y="462"/>
                </a:lnTo>
                <a:lnTo>
                  <a:pt x="0" y="436"/>
                </a:lnTo>
                <a:lnTo>
                  <a:pt x="0" y="67"/>
                </a:lnTo>
                <a:lnTo>
                  <a:pt x="5" y="40"/>
                </a:lnTo>
                <a:lnTo>
                  <a:pt x="19" y="19"/>
                </a:lnTo>
                <a:lnTo>
                  <a:pt x="40" y="5"/>
                </a:lnTo>
                <a:lnTo>
                  <a:pt x="65" y="0"/>
                </a:lnTo>
                <a:close/>
              </a:path>
            </a:pathLst>
          </a:custGeom>
          <a:solidFill>
            <a:srgbClr val="AE002B"/>
          </a:solidFill>
          <a:ln w="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961596" y="3165401"/>
            <a:ext cx="861668" cy="868365"/>
          </a:xfrm>
          <a:custGeom>
            <a:avLst/>
            <a:gdLst>
              <a:gd name="T0" fmla="*/ 75 w 386"/>
              <a:gd name="T1" fmla="*/ 0 h 389"/>
              <a:gd name="T2" fmla="*/ 311 w 386"/>
              <a:gd name="T3" fmla="*/ 0 h 389"/>
              <a:gd name="T4" fmla="*/ 336 w 386"/>
              <a:gd name="T5" fmla="*/ 4 h 389"/>
              <a:gd name="T6" fmla="*/ 357 w 386"/>
              <a:gd name="T7" fmla="*/ 14 h 389"/>
              <a:gd name="T8" fmla="*/ 372 w 386"/>
              <a:gd name="T9" fmla="*/ 32 h 389"/>
              <a:gd name="T10" fmla="*/ 383 w 386"/>
              <a:gd name="T11" fmla="*/ 53 h 389"/>
              <a:gd name="T12" fmla="*/ 386 w 386"/>
              <a:gd name="T13" fmla="*/ 76 h 389"/>
              <a:gd name="T14" fmla="*/ 386 w 386"/>
              <a:gd name="T15" fmla="*/ 312 h 389"/>
              <a:gd name="T16" fmla="*/ 383 w 386"/>
              <a:gd name="T17" fmla="*/ 337 h 389"/>
              <a:gd name="T18" fmla="*/ 372 w 386"/>
              <a:gd name="T19" fmla="*/ 358 h 389"/>
              <a:gd name="T20" fmla="*/ 357 w 386"/>
              <a:gd name="T21" fmla="*/ 373 h 389"/>
              <a:gd name="T22" fmla="*/ 336 w 386"/>
              <a:gd name="T23" fmla="*/ 384 h 389"/>
              <a:gd name="T24" fmla="*/ 311 w 386"/>
              <a:gd name="T25" fmla="*/ 389 h 389"/>
              <a:gd name="T26" fmla="*/ 75 w 386"/>
              <a:gd name="T27" fmla="*/ 389 h 389"/>
              <a:gd name="T28" fmla="*/ 50 w 386"/>
              <a:gd name="T29" fmla="*/ 384 h 389"/>
              <a:gd name="T30" fmla="*/ 29 w 386"/>
              <a:gd name="T31" fmla="*/ 373 h 389"/>
              <a:gd name="T32" fmla="*/ 14 w 386"/>
              <a:gd name="T33" fmla="*/ 358 h 389"/>
              <a:gd name="T34" fmla="*/ 3 w 386"/>
              <a:gd name="T35" fmla="*/ 337 h 389"/>
              <a:gd name="T36" fmla="*/ 0 w 386"/>
              <a:gd name="T37" fmla="*/ 312 h 389"/>
              <a:gd name="T38" fmla="*/ 0 w 386"/>
              <a:gd name="T39" fmla="*/ 76 h 389"/>
              <a:gd name="T40" fmla="*/ 3 w 386"/>
              <a:gd name="T41" fmla="*/ 53 h 389"/>
              <a:gd name="T42" fmla="*/ 14 w 386"/>
              <a:gd name="T43" fmla="*/ 32 h 389"/>
              <a:gd name="T44" fmla="*/ 29 w 386"/>
              <a:gd name="T45" fmla="*/ 14 h 389"/>
              <a:gd name="T46" fmla="*/ 50 w 386"/>
              <a:gd name="T47" fmla="*/ 4 h 389"/>
              <a:gd name="T48" fmla="*/ 75 w 386"/>
              <a:gd name="T49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6" h="389">
                <a:moveTo>
                  <a:pt x="75" y="0"/>
                </a:moveTo>
                <a:lnTo>
                  <a:pt x="311" y="0"/>
                </a:lnTo>
                <a:lnTo>
                  <a:pt x="336" y="4"/>
                </a:lnTo>
                <a:lnTo>
                  <a:pt x="357" y="14"/>
                </a:lnTo>
                <a:lnTo>
                  <a:pt x="372" y="32"/>
                </a:lnTo>
                <a:lnTo>
                  <a:pt x="383" y="53"/>
                </a:lnTo>
                <a:lnTo>
                  <a:pt x="386" y="76"/>
                </a:lnTo>
                <a:lnTo>
                  <a:pt x="386" y="312"/>
                </a:lnTo>
                <a:lnTo>
                  <a:pt x="383" y="337"/>
                </a:lnTo>
                <a:lnTo>
                  <a:pt x="372" y="358"/>
                </a:lnTo>
                <a:lnTo>
                  <a:pt x="357" y="373"/>
                </a:lnTo>
                <a:lnTo>
                  <a:pt x="336" y="384"/>
                </a:lnTo>
                <a:lnTo>
                  <a:pt x="311" y="389"/>
                </a:lnTo>
                <a:lnTo>
                  <a:pt x="75" y="389"/>
                </a:lnTo>
                <a:lnTo>
                  <a:pt x="50" y="384"/>
                </a:lnTo>
                <a:lnTo>
                  <a:pt x="29" y="373"/>
                </a:lnTo>
                <a:lnTo>
                  <a:pt x="14" y="358"/>
                </a:lnTo>
                <a:lnTo>
                  <a:pt x="3" y="337"/>
                </a:lnTo>
                <a:lnTo>
                  <a:pt x="0" y="312"/>
                </a:lnTo>
                <a:lnTo>
                  <a:pt x="0" y="76"/>
                </a:lnTo>
                <a:lnTo>
                  <a:pt x="3" y="53"/>
                </a:lnTo>
                <a:lnTo>
                  <a:pt x="14" y="32"/>
                </a:lnTo>
                <a:lnTo>
                  <a:pt x="29" y="14"/>
                </a:lnTo>
                <a:lnTo>
                  <a:pt x="50" y="4"/>
                </a:lnTo>
                <a:lnTo>
                  <a:pt x="75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986081" y="4120825"/>
            <a:ext cx="1837183" cy="1837183"/>
          </a:xfrm>
          <a:custGeom>
            <a:avLst/>
            <a:gdLst>
              <a:gd name="T0" fmla="*/ 77 w 823"/>
              <a:gd name="T1" fmla="*/ 0 h 823"/>
              <a:gd name="T2" fmla="*/ 746 w 823"/>
              <a:gd name="T3" fmla="*/ 0 h 823"/>
              <a:gd name="T4" fmla="*/ 770 w 823"/>
              <a:gd name="T5" fmla="*/ 3 h 823"/>
              <a:gd name="T6" fmla="*/ 791 w 823"/>
              <a:gd name="T7" fmla="*/ 16 h 823"/>
              <a:gd name="T8" fmla="*/ 807 w 823"/>
              <a:gd name="T9" fmla="*/ 31 h 823"/>
              <a:gd name="T10" fmla="*/ 819 w 823"/>
              <a:gd name="T11" fmla="*/ 52 h 823"/>
              <a:gd name="T12" fmla="*/ 823 w 823"/>
              <a:gd name="T13" fmla="*/ 77 h 823"/>
              <a:gd name="T14" fmla="*/ 823 w 823"/>
              <a:gd name="T15" fmla="*/ 746 h 823"/>
              <a:gd name="T16" fmla="*/ 819 w 823"/>
              <a:gd name="T17" fmla="*/ 770 h 823"/>
              <a:gd name="T18" fmla="*/ 807 w 823"/>
              <a:gd name="T19" fmla="*/ 791 h 823"/>
              <a:gd name="T20" fmla="*/ 791 w 823"/>
              <a:gd name="T21" fmla="*/ 807 h 823"/>
              <a:gd name="T22" fmla="*/ 770 w 823"/>
              <a:gd name="T23" fmla="*/ 817 h 823"/>
              <a:gd name="T24" fmla="*/ 746 w 823"/>
              <a:gd name="T25" fmla="*/ 823 h 823"/>
              <a:gd name="T26" fmla="*/ 77 w 823"/>
              <a:gd name="T27" fmla="*/ 823 h 823"/>
              <a:gd name="T28" fmla="*/ 53 w 823"/>
              <a:gd name="T29" fmla="*/ 817 h 823"/>
              <a:gd name="T30" fmla="*/ 32 w 823"/>
              <a:gd name="T31" fmla="*/ 807 h 823"/>
              <a:gd name="T32" fmla="*/ 16 w 823"/>
              <a:gd name="T33" fmla="*/ 791 h 823"/>
              <a:gd name="T34" fmla="*/ 4 w 823"/>
              <a:gd name="T35" fmla="*/ 770 h 823"/>
              <a:gd name="T36" fmla="*/ 0 w 823"/>
              <a:gd name="T37" fmla="*/ 746 h 823"/>
              <a:gd name="T38" fmla="*/ 0 w 823"/>
              <a:gd name="T39" fmla="*/ 77 h 823"/>
              <a:gd name="T40" fmla="*/ 4 w 823"/>
              <a:gd name="T41" fmla="*/ 52 h 823"/>
              <a:gd name="T42" fmla="*/ 16 w 823"/>
              <a:gd name="T43" fmla="*/ 31 h 823"/>
              <a:gd name="T44" fmla="*/ 32 w 823"/>
              <a:gd name="T45" fmla="*/ 16 h 823"/>
              <a:gd name="T46" fmla="*/ 53 w 823"/>
              <a:gd name="T47" fmla="*/ 3 h 823"/>
              <a:gd name="T48" fmla="*/ 77 w 823"/>
              <a:gd name="T49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3" h="823">
                <a:moveTo>
                  <a:pt x="77" y="0"/>
                </a:moveTo>
                <a:lnTo>
                  <a:pt x="746" y="0"/>
                </a:lnTo>
                <a:lnTo>
                  <a:pt x="770" y="3"/>
                </a:lnTo>
                <a:lnTo>
                  <a:pt x="791" y="16"/>
                </a:lnTo>
                <a:lnTo>
                  <a:pt x="807" y="31"/>
                </a:lnTo>
                <a:lnTo>
                  <a:pt x="819" y="52"/>
                </a:lnTo>
                <a:lnTo>
                  <a:pt x="823" y="77"/>
                </a:lnTo>
                <a:lnTo>
                  <a:pt x="823" y="746"/>
                </a:lnTo>
                <a:lnTo>
                  <a:pt x="819" y="770"/>
                </a:lnTo>
                <a:lnTo>
                  <a:pt x="807" y="791"/>
                </a:lnTo>
                <a:lnTo>
                  <a:pt x="791" y="807"/>
                </a:lnTo>
                <a:lnTo>
                  <a:pt x="770" y="817"/>
                </a:lnTo>
                <a:lnTo>
                  <a:pt x="746" y="823"/>
                </a:lnTo>
                <a:lnTo>
                  <a:pt x="77" y="823"/>
                </a:lnTo>
                <a:lnTo>
                  <a:pt x="53" y="817"/>
                </a:lnTo>
                <a:lnTo>
                  <a:pt x="32" y="807"/>
                </a:lnTo>
                <a:lnTo>
                  <a:pt x="16" y="791"/>
                </a:lnTo>
                <a:lnTo>
                  <a:pt x="4" y="770"/>
                </a:lnTo>
                <a:lnTo>
                  <a:pt x="0" y="746"/>
                </a:lnTo>
                <a:lnTo>
                  <a:pt x="0" y="77"/>
                </a:lnTo>
                <a:lnTo>
                  <a:pt x="4" y="52"/>
                </a:lnTo>
                <a:lnTo>
                  <a:pt x="16" y="31"/>
                </a:lnTo>
                <a:lnTo>
                  <a:pt x="32" y="16"/>
                </a:lnTo>
                <a:lnTo>
                  <a:pt x="53" y="3"/>
                </a:lnTo>
                <a:lnTo>
                  <a:pt x="77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>
            <a:prstTxWarp prst="textNoShape">
              <a:avLst/>
            </a:prstTxWarp>
          </a:bodyPr>
          <a:lstStyle/>
          <a:p>
            <a:endParaRPr lang="zh-CN" altLang="en-US" sz="60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2905857" y="1118383"/>
            <a:ext cx="2915383" cy="2915383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>
            <a:prstTxWarp prst="textNoShape">
              <a:avLst/>
            </a:prstTxWarp>
          </a:bodyPr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2905857" y="4120825"/>
            <a:ext cx="1419742" cy="1417511"/>
          </a:xfrm>
          <a:custGeom>
            <a:avLst/>
            <a:gdLst>
              <a:gd name="T0" fmla="*/ 62 w 636"/>
              <a:gd name="T1" fmla="*/ 0 h 635"/>
              <a:gd name="T2" fmla="*/ 574 w 636"/>
              <a:gd name="T3" fmla="*/ 0 h 635"/>
              <a:gd name="T4" fmla="*/ 597 w 636"/>
              <a:gd name="T5" fmla="*/ 5 h 635"/>
              <a:gd name="T6" fmla="*/ 618 w 636"/>
              <a:gd name="T7" fmla="*/ 17 h 635"/>
              <a:gd name="T8" fmla="*/ 631 w 636"/>
              <a:gd name="T9" fmla="*/ 37 h 635"/>
              <a:gd name="T10" fmla="*/ 636 w 636"/>
              <a:gd name="T11" fmla="*/ 61 h 635"/>
              <a:gd name="T12" fmla="*/ 636 w 636"/>
              <a:gd name="T13" fmla="*/ 574 h 635"/>
              <a:gd name="T14" fmla="*/ 631 w 636"/>
              <a:gd name="T15" fmla="*/ 597 h 635"/>
              <a:gd name="T16" fmla="*/ 618 w 636"/>
              <a:gd name="T17" fmla="*/ 616 h 635"/>
              <a:gd name="T18" fmla="*/ 597 w 636"/>
              <a:gd name="T19" fmla="*/ 630 h 635"/>
              <a:gd name="T20" fmla="*/ 574 w 636"/>
              <a:gd name="T21" fmla="*/ 635 h 635"/>
              <a:gd name="T22" fmla="*/ 62 w 636"/>
              <a:gd name="T23" fmla="*/ 635 h 635"/>
              <a:gd name="T24" fmla="*/ 39 w 636"/>
              <a:gd name="T25" fmla="*/ 630 h 635"/>
              <a:gd name="T26" fmla="*/ 18 w 636"/>
              <a:gd name="T27" fmla="*/ 616 h 635"/>
              <a:gd name="T28" fmla="*/ 5 w 636"/>
              <a:gd name="T29" fmla="*/ 597 h 635"/>
              <a:gd name="T30" fmla="*/ 0 w 636"/>
              <a:gd name="T31" fmla="*/ 574 h 635"/>
              <a:gd name="T32" fmla="*/ 0 w 636"/>
              <a:gd name="T33" fmla="*/ 61 h 635"/>
              <a:gd name="T34" fmla="*/ 5 w 636"/>
              <a:gd name="T35" fmla="*/ 37 h 635"/>
              <a:gd name="T36" fmla="*/ 18 w 636"/>
              <a:gd name="T37" fmla="*/ 17 h 635"/>
              <a:gd name="T38" fmla="*/ 39 w 636"/>
              <a:gd name="T39" fmla="*/ 5 h 635"/>
              <a:gd name="T40" fmla="*/ 62 w 636"/>
              <a:gd name="T41" fmla="*/ 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6" h="635">
                <a:moveTo>
                  <a:pt x="62" y="0"/>
                </a:moveTo>
                <a:lnTo>
                  <a:pt x="574" y="0"/>
                </a:lnTo>
                <a:lnTo>
                  <a:pt x="597" y="5"/>
                </a:lnTo>
                <a:lnTo>
                  <a:pt x="618" y="17"/>
                </a:lnTo>
                <a:lnTo>
                  <a:pt x="631" y="37"/>
                </a:lnTo>
                <a:lnTo>
                  <a:pt x="636" y="61"/>
                </a:lnTo>
                <a:lnTo>
                  <a:pt x="636" y="574"/>
                </a:lnTo>
                <a:lnTo>
                  <a:pt x="631" y="597"/>
                </a:lnTo>
                <a:lnTo>
                  <a:pt x="618" y="616"/>
                </a:lnTo>
                <a:lnTo>
                  <a:pt x="597" y="630"/>
                </a:lnTo>
                <a:lnTo>
                  <a:pt x="574" y="635"/>
                </a:lnTo>
                <a:lnTo>
                  <a:pt x="62" y="635"/>
                </a:lnTo>
                <a:lnTo>
                  <a:pt x="39" y="630"/>
                </a:lnTo>
                <a:lnTo>
                  <a:pt x="18" y="616"/>
                </a:lnTo>
                <a:lnTo>
                  <a:pt x="5" y="597"/>
                </a:lnTo>
                <a:lnTo>
                  <a:pt x="0" y="574"/>
                </a:lnTo>
                <a:lnTo>
                  <a:pt x="0" y="61"/>
                </a:lnTo>
                <a:lnTo>
                  <a:pt x="5" y="37"/>
                </a:lnTo>
                <a:lnTo>
                  <a:pt x="18" y="17"/>
                </a:lnTo>
                <a:lnTo>
                  <a:pt x="39" y="5"/>
                </a:lnTo>
                <a:lnTo>
                  <a:pt x="62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noFill/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823909" y="37025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b="1" cap="all" dirty="0" smtClean="0">
                <a:latin typeface="+mj-ea"/>
                <a:ea typeface="+mj-ea"/>
                <a:cs typeface="Arial" panose="020B0604020202020204" pitchFamily="34" charset="0"/>
              </a:rPr>
              <a:t>半年工作</a:t>
            </a:r>
            <a:r>
              <a:rPr lang="zh-CN" altLang="en-US" sz="3200" b="1" cap="all" dirty="0" smtClean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汇报总结</a:t>
            </a:r>
            <a:r>
              <a:rPr lang="en-US" altLang="zh-CN" sz="3200" b="1" cap="all" dirty="0" smtClean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PPT</a:t>
            </a:r>
            <a:r>
              <a:rPr lang="zh-CN" altLang="en-US" sz="3200" b="1" cap="all" dirty="0" smtClean="0">
                <a:solidFill>
                  <a:srgbClr val="AE002B"/>
                </a:solidFill>
                <a:latin typeface="+mj-ea"/>
                <a:ea typeface="+mj-ea"/>
                <a:cs typeface="Arial" panose="020B0604020202020204" pitchFamily="34" charset="0"/>
              </a:rPr>
              <a:t>模板</a:t>
            </a:r>
            <a:endParaRPr lang="zh-CN" altLang="en-US" sz="3200" b="1" cap="all" dirty="0">
              <a:solidFill>
                <a:srgbClr val="AE002B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823909" y="4228941"/>
            <a:ext cx="4536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个人简介</a:t>
            </a:r>
            <a:r>
              <a:rPr lang="en-US" altLang="zh-CN" sz="1400" cap="all" dirty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r>
              <a:rPr lang="zh-CN" altLang="en-US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会议报告等</a:t>
            </a:r>
            <a:r>
              <a:rPr lang="en-US" altLang="zh-CN" sz="1400" cap="all" dirty="0" smtClean="0">
                <a:solidFill>
                  <a:srgbClr val="AE002B"/>
                </a:solidFill>
                <a:cs typeface="Arial" panose="020B0604020202020204" pitchFamily="34" charset="0"/>
              </a:rPr>
              <a:t>|</a:t>
            </a:r>
            <a:endParaRPr lang="zh-CN" altLang="en-US" sz="1400" cap="all" dirty="0">
              <a:solidFill>
                <a:srgbClr val="AE002B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23909" y="5406370"/>
            <a:ext cx="37444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050" b="1" dirty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</a:t>
            </a:r>
            <a:r>
              <a:rPr lang="zh-CN" altLang="en-US" sz="1050" b="1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</a:t>
            </a:r>
            <a:r>
              <a:rPr lang="zh-CN" altLang="en-US" sz="1050" b="1" smtClean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：亮亮图文旗舰店</a:t>
            </a:r>
            <a:endParaRPr lang="zh-CN" altLang="en-US" sz="105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23909" y="4492247"/>
            <a:ext cx="5112568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Business report general summary PPT </a:t>
            </a:r>
            <a:r>
              <a:rPr lang="en-US" altLang="zh-CN" sz="900" cap="all" dirty="0" smtClean="0">
                <a:latin typeface="+mj-ea"/>
                <a:ea typeface="+mj-ea"/>
                <a:cs typeface="Arial" panose="020B0604020202020204" pitchFamily="34" charset="0"/>
              </a:rPr>
              <a:t>template  | </a:t>
            </a:r>
            <a:r>
              <a:rPr lang="en-US" altLang="zh-CN" sz="900" cap="all" dirty="0">
                <a:latin typeface="+mj-ea"/>
                <a:ea typeface="+mj-ea"/>
                <a:cs typeface="Arial" panose="020B0604020202020204" pitchFamily="34" charset="0"/>
              </a:rPr>
              <a:t>is suitable for the reporting on activities report | bio | work summary report, etc. | | meeting</a:t>
            </a:r>
            <a:endParaRPr lang="zh-CN" altLang="en-US" sz="900" cap="all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55706" y="1372096"/>
            <a:ext cx="2700586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8000" b="1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69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7" dirty="0" smtClean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7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>
            <a:prstTxWarp prst="textNoShape">
              <a:avLst/>
            </a:prstTxWarp>
          </a:bodyPr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09550" y="2915230"/>
            <a:ext cx="14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AE002B"/>
                </a:solidFill>
                <a:latin typeface="Impact" panose="020B0806030902050204" pitchFamily="34" charset="0"/>
              </a:rPr>
              <a:t>01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21231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亮亮图文旗舰店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https://liangliangtuwen.tmall.com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亮亮图文旗舰店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https://liangliangtuwen.tmall.com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>
            <a:spLocks/>
          </p:cNvSpPr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AE002B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AE002B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AE002B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8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6000">
        <p14:doors dir="ver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>
                <a:spLocks/>
              </p:cNvSpPr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>
                <a:spLocks/>
              </p:cNvSpPr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>
                <a:spLocks/>
              </p:cNvSpPr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>
                <a:spLocks/>
              </p:cNvSpPr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>
                <a:spLocks/>
              </p:cNvSpPr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>
                <a:spLocks/>
              </p:cNvSpPr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>
              <a:spLocks/>
            </p:cNvSpPr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>
              <a:spLocks/>
            </p:cNvSpPr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>
                <a:spLocks/>
              </p:cNvSpPr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>
              <a:spLocks/>
            </p:cNvSpPr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>
                <a:spLocks/>
              </p:cNvSpPr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>
            <a:spLocks/>
          </p:cNvSpPr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>
            <a:spLocks/>
          </p:cNvSpPr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>
            <a:spLocks/>
          </p:cNvSpPr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>
            <a:spLocks/>
          </p:cNvSpPr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>
            <a:spLocks/>
          </p:cNvSpPr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>
            <a:spLocks/>
          </p:cNvSpPr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>
            <a:spLocks/>
          </p:cNvSpPr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>
            <a:spLocks/>
          </p:cNvSpPr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6794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9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3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1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9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3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7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1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9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AE002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AE002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68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AE002B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chemeClr val="bg1">
              <a:lumMod val="50000"/>
            </a:schemeClr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AE002B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chemeClr val="bg1">
              <a:lumMod val="50000"/>
            </a:schemeClr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09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18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1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2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09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18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1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>
            <a:spLocks/>
          </p:cNvSpPr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9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95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>
            <a:spLocks/>
          </p:cNvSpPr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  <a:ex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bg1">
              <a:lumMod val="50000"/>
            </a:schemeClr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AE002B"/>
          </a:solidFill>
        </p:grpSpPr>
        <p:sp>
          <p:nvSpPr>
            <p:cNvPr id="21" name="Freeform 9"/>
            <p:cNvSpPr>
              <a:spLocks/>
            </p:cNvSpPr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bg1">
              <a:lumMod val="50000"/>
            </a:schemeClr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AE002B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bg1">
              <a:lumMod val="50000"/>
            </a:schemeClr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8564" tIns="64282" rIns="128564" bIns="6428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AE002B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ex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1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Rectangle 19"/>
          <p:cNvSpPr/>
          <p:nvPr/>
        </p:nvSpPr>
        <p:spPr>
          <a:xfrm>
            <a:off x="1072824" y="3617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5" name="Oval 11"/>
          <p:cNvSpPr/>
          <p:nvPr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11"/>
          <p:cNvSpPr/>
          <p:nvPr/>
        </p:nvSpPr>
        <p:spPr>
          <a:xfrm>
            <a:off x="555092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57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4" grpId="0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5549224" y="2955009"/>
            <a:ext cx="3184408" cy="676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97" dirty="0" smtClean="0">
                <a:solidFill>
                  <a:srgbClr val="AE00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相关标题文字</a:t>
            </a:r>
            <a:endParaRPr lang="zh-CN" altLang="en-US" sz="3797" dirty="0">
              <a:solidFill>
                <a:srgbClr val="AE0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49223" y="3604810"/>
            <a:ext cx="5416656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rgbClr val="AE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ADD RELATED TITLE TEXT, AND CLICK ADD RELATED TITLE TEXT, CLICK ADD RELATED TITLE TEXT, CLICK ON ADD RELATED TITLE WORDS.</a:t>
            </a:r>
            <a:endParaRPr lang="zh-CN" altLang="en-US" sz="1200" dirty="0">
              <a:solidFill>
                <a:srgbClr val="AE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>
            <a:prstTxWarp prst="textNoShape">
              <a:avLst/>
            </a:prstTxWarp>
          </a:bodyPr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9050" y="2915230"/>
            <a:ext cx="1795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rgbClr val="AE002B"/>
                </a:solidFill>
                <a:latin typeface="Impact" panose="020B0806030902050204" pitchFamily="34" charset="0"/>
              </a:rPr>
              <a:t>02</a:t>
            </a:r>
            <a:endParaRPr lang="zh-CN" altLang="en-US" sz="96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38046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0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5055</Words>
  <Application>Microsoft Office PowerPoint</Application>
  <PresentationFormat>自定义</PresentationFormat>
  <Paragraphs>284</Paragraphs>
  <Slides>26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bt002.pptx</dc:title>
  <dc:creator/>
  <cp:lastModifiedBy/>
  <cp:revision>1</cp:revision>
  <dcterms:created xsi:type="dcterms:W3CDTF">2016-09-05T07:59:58Z</dcterms:created>
  <dcterms:modified xsi:type="dcterms:W3CDTF">2017-07-06T20:23:35Z</dcterms:modified>
</cp:coreProperties>
</file>